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71" r:id="rId2"/>
    <p:sldId id="260" r:id="rId3"/>
    <p:sldId id="266" r:id="rId4"/>
    <p:sldId id="269" r:id="rId5"/>
    <p:sldId id="270" r:id="rId6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3FF"/>
    <a:srgbClr val="FFE5FF"/>
    <a:srgbClr val="440044"/>
    <a:srgbClr val="FF66FF"/>
    <a:srgbClr val="660066"/>
    <a:srgbClr val="FF9900"/>
    <a:srgbClr val="000408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38" d="100"/>
          <a:sy n="38" d="100"/>
        </p:scale>
        <p:origin x="125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A5C149-DFA3-68C6-083C-6F51F1B53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6DA283B-E464-A47E-C682-287826847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77917329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6C2D1E9-6B15-2EDB-AF56-682A7A0882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1863D49-D6A2-FD91-291F-C452CE651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978935570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, texto e clip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F26687-F98C-0B43-89A1-2568F2AA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F80F8A7-27D8-7A14-CD5C-17914D41C99E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Imagem Online 3">
            <a:extLst>
              <a:ext uri="{FF2B5EF4-FFF2-40B4-BE49-F238E27FC236}">
                <a16:creationId xmlns:a16="http://schemas.microsoft.com/office/drawing/2014/main" id="{F0E1879C-C83A-0FB9-8A6F-06CE2EC33A0C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264162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29CF95-8F08-A2C0-A5AE-BE9241E2D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E844B9-4244-55F3-0D35-19712218E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641143151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88DBE8-CBDA-33F5-691C-8109B22C0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62E47A0-40BF-1EA9-ACC6-DAF66288D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2435561878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ECA2CF-3847-ADF7-DAF9-11A92DBC5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52C525-2AA7-309D-3C35-5B4FE2328B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69D9F21-2649-8677-7AA4-AB77FADC3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925238967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C7F90D-BD81-7A91-E6F2-267F04391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4863472-BD1F-1F41-B7B3-900E1F379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7479636-7758-00C0-635D-050D37472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04E2997-4345-7A9F-ECC3-04EF42D58C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A852E63-166C-4328-BC39-4D2F25CFB3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65168389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C79D63-5D58-C407-79FE-4E5D66305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947009997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6758888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C77AD3-AF7A-EC37-13DD-889E73B62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ED781E-CFA8-F892-6DFB-765827E32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67D0703-41EB-24FC-8ADA-C59BE9A9A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2850537455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E95F3E-337D-AF14-D6E7-30576D615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982E488-E973-E4BB-2AE9-45471CC1D2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5729687-66FC-1BCE-8DD9-50D576DA0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1786710398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Impact" panose="020B080603090205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Impact" panose="020B080603090205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Impact" panose="020B080603090205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Impact" panose="020B080603090205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Impact" panose="020B080603090205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Impact" panose="020B080603090205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Impact" panose="020B080603090205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Impact" panose="020B080603090205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b"/>
        <a:defRPr kumimoji="1"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64" name="Picture 12">
            <a:extLst>
              <a:ext uri="{FF2B5EF4-FFF2-40B4-BE49-F238E27FC236}">
                <a16:creationId xmlns:a16="http://schemas.microsoft.com/office/drawing/2014/main" id="{1F7DB5A9-93D9-9466-88AD-E7ABB4AF73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0" t="4378" r="6653" b="2107"/>
          <a:stretch>
            <a:fillRect/>
          </a:stretch>
        </p:blipFill>
        <p:spPr bwMode="auto">
          <a:xfrm>
            <a:off x="179388" y="73025"/>
            <a:ext cx="8748712" cy="652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0" name="Picture 14">
            <a:extLst>
              <a:ext uri="{FF2B5EF4-FFF2-40B4-BE49-F238E27FC236}">
                <a16:creationId xmlns:a16="http://schemas.microsoft.com/office/drawing/2014/main" id="{F21796F4-15DC-F6EC-D816-CC9629813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1" name="Rectangle 5">
            <a:extLst>
              <a:ext uri="{FF2B5EF4-FFF2-40B4-BE49-F238E27FC236}">
                <a16:creationId xmlns:a16="http://schemas.microsoft.com/office/drawing/2014/main" id="{D2BF7FB3-3A16-5799-EB18-09A52EC69C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447800"/>
            <a:ext cx="8153400" cy="5181600"/>
          </a:xfrm>
          <a:noFill/>
          <a:ln/>
          <a:effectLst>
            <a:outerShdw dist="45791" dir="3378596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kumimoji="0" lang="pt-BR" altLang="pt-BR" sz="4200">
                <a:effectLst/>
                <a:latin typeface="Arial Black" panose="020B0A04020102020204" pitchFamily="34" charset="0"/>
              </a:rPr>
              <a:t>Vencedor Serei </a:t>
            </a:r>
            <a:br>
              <a:rPr kumimoji="0" lang="pt-BR" altLang="pt-BR" sz="4200">
                <a:effectLst/>
                <a:latin typeface="Arial Black" panose="020B0A04020102020204" pitchFamily="34" charset="0"/>
              </a:rPr>
            </a:br>
            <a:r>
              <a:rPr kumimoji="0" lang="pt-BR" altLang="pt-BR" sz="4200">
                <a:effectLst/>
                <a:latin typeface="Arial Black" panose="020B0A04020102020204" pitchFamily="34" charset="0"/>
              </a:rPr>
              <a:t>Vencedor Serei</a:t>
            </a:r>
            <a:br>
              <a:rPr kumimoji="0" lang="pt-BR" altLang="pt-BR" sz="4200">
                <a:effectLst/>
                <a:latin typeface="Arial Black" panose="020B0A04020102020204" pitchFamily="34" charset="0"/>
              </a:rPr>
            </a:br>
            <a:r>
              <a:rPr kumimoji="0" lang="pt-BR" altLang="pt-BR" sz="4200">
                <a:effectLst/>
                <a:latin typeface="Arial Black" panose="020B0A04020102020204" pitchFamily="34" charset="0"/>
              </a:rPr>
              <a:t>Nesta Batalha</a:t>
            </a:r>
            <a:br>
              <a:rPr kumimoji="0" lang="pt-BR" altLang="pt-BR" sz="4200">
                <a:effectLst/>
                <a:latin typeface="Arial Black" panose="020B0A04020102020204" pitchFamily="34" charset="0"/>
              </a:rPr>
            </a:br>
            <a:r>
              <a:rPr lang="pt-BR" altLang="pt-BR" sz="4200">
                <a:effectLst/>
                <a:latin typeface="Arial Black" panose="020B0A04020102020204" pitchFamily="34" charset="0"/>
              </a:rPr>
              <a:t>Contra o Cigarro</a:t>
            </a:r>
            <a:br>
              <a:rPr lang="pt-BR" altLang="pt-BR" sz="4200">
                <a:effectLst/>
                <a:latin typeface="Arial Black" panose="020B0A04020102020204" pitchFamily="34" charset="0"/>
              </a:rPr>
            </a:br>
            <a:r>
              <a:rPr kumimoji="0" lang="pt-BR" altLang="pt-BR" sz="4200">
                <a:effectLst/>
                <a:latin typeface="Arial Black" panose="020B0A04020102020204" pitchFamily="34" charset="0"/>
              </a:rPr>
              <a:t>Vencedor Serei </a:t>
            </a:r>
            <a:br>
              <a:rPr kumimoji="0" lang="pt-BR" altLang="pt-BR" sz="4200">
                <a:effectLst/>
                <a:latin typeface="Arial Black" panose="020B0A04020102020204" pitchFamily="34" charset="0"/>
              </a:rPr>
            </a:br>
            <a:r>
              <a:rPr kumimoji="0" lang="pt-BR" altLang="pt-BR" sz="4200">
                <a:effectLst/>
                <a:latin typeface="Arial Black" panose="020B0A04020102020204" pitchFamily="34" charset="0"/>
              </a:rPr>
              <a:t>Vencedor Serei</a:t>
            </a:r>
            <a:br>
              <a:rPr kumimoji="0" lang="pt-BR" altLang="pt-BR" sz="4200">
                <a:effectLst/>
                <a:latin typeface="Arial Black" panose="020B0A04020102020204" pitchFamily="34" charset="0"/>
              </a:rPr>
            </a:br>
            <a:r>
              <a:rPr kumimoji="0" lang="pt-BR" altLang="pt-BR" sz="4200">
                <a:effectLst/>
                <a:latin typeface="Arial Black" panose="020B0A04020102020204" pitchFamily="34" charset="0"/>
              </a:rPr>
              <a:t>Com muita fé e decisão</a:t>
            </a:r>
            <a:br>
              <a:rPr kumimoji="0" lang="pt-BR" altLang="pt-BR" sz="4200">
                <a:effectLst/>
                <a:latin typeface="Arial Black" panose="020B0A04020102020204" pitchFamily="34" charset="0"/>
              </a:rPr>
            </a:br>
            <a:r>
              <a:rPr kumimoji="0" lang="pt-BR" altLang="pt-BR" sz="4200">
                <a:effectLst/>
                <a:latin typeface="Arial Black" panose="020B0A04020102020204" pitchFamily="34" charset="0"/>
              </a:rPr>
              <a:t>Vencedor Serei.</a:t>
            </a:r>
          </a:p>
        </p:txBody>
      </p:sp>
      <p:sp>
        <p:nvSpPr>
          <p:cNvPr id="9224" name="Text Box 8">
            <a:extLst>
              <a:ext uri="{FF2B5EF4-FFF2-40B4-BE49-F238E27FC236}">
                <a16:creationId xmlns:a16="http://schemas.microsoft.com/office/drawing/2014/main" id="{B2003DD1-DF39-EE6B-E033-FA160EA27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2860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pt-BR"/>
          </a:p>
        </p:txBody>
      </p:sp>
      <p:sp>
        <p:nvSpPr>
          <p:cNvPr id="9226" name="Text Box 10">
            <a:extLst>
              <a:ext uri="{FF2B5EF4-FFF2-40B4-BE49-F238E27FC236}">
                <a16:creationId xmlns:a16="http://schemas.microsoft.com/office/drawing/2014/main" id="{B15A8E80-5875-406A-8A5A-327BBD6B7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3622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pt-BR"/>
          </a:p>
        </p:txBody>
      </p:sp>
      <p:sp>
        <p:nvSpPr>
          <p:cNvPr id="9229" name="Text Box 13">
            <a:extLst>
              <a:ext uri="{FF2B5EF4-FFF2-40B4-BE49-F238E27FC236}">
                <a16:creationId xmlns:a16="http://schemas.microsoft.com/office/drawing/2014/main" id="{49ACA1B6-4AD4-3795-7EF6-716FAF863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179388"/>
            <a:ext cx="6211888" cy="823912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4800">
                <a:solidFill>
                  <a:srgbClr val="33CCFF"/>
                </a:solidFill>
                <a:latin typeface="Arial Black" panose="020B0A04020102020204" pitchFamily="34" charset="0"/>
              </a:rPr>
              <a:t>VENCEDOR SEREI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73" name="Picture 13">
            <a:extLst>
              <a:ext uri="{FF2B5EF4-FFF2-40B4-BE49-F238E27FC236}">
                <a16:creationId xmlns:a16="http://schemas.microsoft.com/office/drawing/2014/main" id="{D3899771-3D6B-9B1E-F838-66557E3BE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9144000" cy="688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3" name="Rectangle 3">
            <a:extLst>
              <a:ext uri="{FF2B5EF4-FFF2-40B4-BE49-F238E27FC236}">
                <a16:creationId xmlns:a16="http://schemas.microsoft.com/office/drawing/2014/main" id="{D428C596-0463-03EF-11B4-FA60CED7B6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7600"/>
            <a:ext cx="8153400" cy="3200400"/>
          </a:xfrm>
          <a:noFill/>
          <a:ln/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r>
              <a:rPr lang="pt-BR" altLang="pt-BR" sz="4000">
                <a:solidFill>
                  <a:srgbClr val="CCFFCC"/>
                </a:solidFill>
                <a:effectLst/>
                <a:latin typeface="Arial Black" panose="020B0A04020102020204" pitchFamily="34" charset="0"/>
              </a:rPr>
              <a:t>Desanimados, </a:t>
            </a:r>
            <a:br>
              <a:rPr lang="pt-BR" altLang="pt-BR" sz="4000">
                <a:solidFill>
                  <a:srgbClr val="CCFFCC"/>
                </a:solidFill>
                <a:effectLst/>
                <a:latin typeface="Arial Black" panose="020B0A04020102020204" pitchFamily="34" charset="0"/>
              </a:rPr>
            </a:br>
            <a:r>
              <a:rPr lang="pt-BR" altLang="pt-BR" sz="4000">
                <a:solidFill>
                  <a:srgbClr val="CCFF66"/>
                </a:solidFill>
                <a:effectLst/>
                <a:latin typeface="Arial Black" panose="020B0A04020102020204" pitchFamily="34" charset="0"/>
              </a:rPr>
              <a:t>não, não, não!</a:t>
            </a:r>
            <a:r>
              <a:rPr lang="pt-BR" altLang="pt-BR" sz="4000">
                <a:solidFill>
                  <a:srgbClr val="CCFFCC"/>
                </a:solidFill>
                <a:effectLst/>
                <a:latin typeface="Arial Black" panose="020B0A04020102020204" pitchFamily="34" charset="0"/>
              </a:rPr>
              <a:t> </a:t>
            </a:r>
            <a:br>
              <a:rPr lang="pt-BR" altLang="pt-BR" sz="4000">
                <a:solidFill>
                  <a:srgbClr val="CCFFCC"/>
                </a:solidFill>
                <a:effectLst/>
                <a:latin typeface="Arial Black" panose="020B0A04020102020204" pitchFamily="34" charset="0"/>
              </a:rPr>
            </a:br>
            <a:r>
              <a:rPr lang="pt-BR" altLang="pt-BR" sz="4000">
                <a:solidFill>
                  <a:srgbClr val="CCFFCC"/>
                </a:solidFill>
                <a:effectLst/>
                <a:latin typeface="Arial Black" panose="020B0A04020102020204" pitchFamily="34" charset="0"/>
              </a:rPr>
              <a:t>Desanimados, </a:t>
            </a:r>
            <a:br>
              <a:rPr lang="pt-BR" altLang="pt-BR" sz="4000">
                <a:solidFill>
                  <a:srgbClr val="CCFFCC"/>
                </a:solidFill>
                <a:effectLst/>
                <a:latin typeface="Arial Black" panose="020B0A04020102020204" pitchFamily="34" charset="0"/>
              </a:rPr>
            </a:br>
            <a:r>
              <a:rPr lang="pt-BR" altLang="pt-BR" sz="4000">
                <a:solidFill>
                  <a:srgbClr val="CCFF66"/>
                </a:solidFill>
                <a:effectLst/>
                <a:latin typeface="Arial Black" panose="020B0A04020102020204" pitchFamily="34" charset="0"/>
              </a:rPr>
              <a:t>não, não, não!</a:t>
            </a:r>
            <a:br>
              <a:rPr lang="pt-BR" altLang="pt-BR" sz="4000">
                <a:solidFill>
                  <a:srgbClr val="CCFFCC"/>
                </a:solidFill>
                <a:effectLst/>
                <a:latin typeface="Arial Black" panose="020B0A04020102020204" pitchFamily="34" charset="0"/>
              </a:rPr>
            </a:br>
            <a:r>
              <a:rPr kumimoji="0" lang="pt-BR" altLang="pt-BR" sz="4000">
                <a:solidFill>
                  <a:srgbClr val="CCFFCC"/>
                </a:solidFill>
                <a:effectLst/>
                <a:latin typeface="Arial Black" panose="020B0A04020102020204" pitchFamily="34" charset="0"/>
              </a:rPr>
              <a:t>Contra o Cigarro</a:t>
            </a:r>
            <a:br>
              <a:rPr kumimoji="0" lang="pt-BR" altLang="pt-BR" sz="4000">
                <a:solidFill>
                  <a:srgbClr val="CCFFCC"/>
                </a:solidFill>
                <a:effectLst/>
                <a:latin typeface="Arial Black" panose="020B0A04020102020204" pitchFamily="34" charset="0"/>
              </a:rPr>
            </a:br>
            <a:r>
              <a:rPr kumimoji="0" lang="pt-BR" altLang="pt-BR" sz="4000">
                <a:solidFill>
                  <a:srgbClr val="CCFFCC"/>
                </a:solidFill>
                <a:effectLst/>
                <a:latin typeface="Arial Black" panose="020B0A04020102020204" pitchFamily="34" charset="0"/>
              </a:rPr>
              <a:t>Vamos Lutar,</a:t>
            </a:r>
            <a:br>
              <a:rPr kumimoji="0" lang="pt-BR" altLang="pt-BR" sz="4000">
                <a:solidFill>
                  <a:srgbClr val="CCFFCC"/>
                </a:solidFill>
                <a:effectLst/>
                <a:latin typeface="Arial Black" panose="020B0A04020102020204" pitchFamily="34" charset="0"/>
              </a:rPr>
            </a:br>
            <a:r>
              <a:rPr kumimoji="0" lang="pt-BR" altLang="pt-BR" sz="4000">
                <a:solidFill>
                  <a:srgbClr val="CCFFCC"/>
                </a:solidFill>
                <a:effectLst/>
                <a:latin typeface="Arial Black" panose="020B0A04020102020204" pitchFamily="34" charset="0"/>
              </a:rPr>
              <a:t>Esta Batalha</a:t>
            </a:r>
            <a:br>
              <a:rPr kumimoji="0" lang="pt-BR" altLang="pt-BR" sz="4000">
                <a:solidFill>
                  <a:srgbClr val="CCFFCC"/>
                </a:solidFill>
                <a:effectLst/>
                <a:latin typeface="Arial Black" panose="020B0A04020102020204" pitchFamily="34" charset="0"/>
              </a:rPr>
            </a:br>
            <a:r>
              <a:rPr kumimoji="0" lang="pt-BR" altLang="pt-BR" sz="4000">
                <a:solidFill>
                  <a:srgbClr val="CCFFCC"/>
                </a:solidFill>
                <a:effectLst/>
                <a:latin typeface="Arial Black" panose="020B0A04020102020204" pitchFamily="34" charset="0"/>
              </a:rPr>
              <a:t>Hei de Ganhar</a:t>
            </a:r>
            <a:br>
              <a:rPr kumimoji="0" lang="pt-BR" altLang="pt-BR" sz="4000">
                <a:solidFill>
                  <a:srgbClr val="CCFFCC"/>
                </a:solidFill>
                <a:effectLst/>
                <a:latin typeface="Arial Black" panose="020B0A04020102020204" pitchFamily="34" charset="0"/>
              </a:rPr>
            </a:br>
            <a:r>
              <a:rPr kumimoji="0" lang="pt-BR" altLang="pt-BR" sz="4000">
                <a:solidFill>
                  <a:srgbClr val="CCFFCC"/>
                </a:solidFill>
                <a:effectLst/>
                <a:latin typeface="Arial Black" panose="020B0A04020102020204" pitchFamily="34" charset="0"/>
              </a:rPr>
              <a:t>Desanimados, não, não, não!</a:t>
            </a:r>
            <a:endParaRPr kumimoji="0" lang="pt-BR" altLang="pt-BR">
              <a:solidFill>
                <a:srgbClr val="CCFFCC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15365" name="Text Box 5">
            <a:extLst>
              <a:ext uri="{FF2B5EF4-FFF2-40B4-BE49-F238E27FC236}">
                <a16:creationId xmlns:a16="http://schemas.microsoft.com/office/drawing/2014/main" id="{9B4E18AE-D0DF-55C4-9CFE-87EDFAFA4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5814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pt-BR"/>
          </a:p>
        </p:txBody>
      </p:sp>
      <p:sp>
        <p:nvSpPr>
          <p:cNvPr id="15367" name="Text Box 7">
            <a:extLst>
              <a:ext uri="{FF2B5EF4-FFF2-40B4-BE49-F238E27FC236}">
                <a16:creationId xmlns:a16="http://schemas.microsoft.com/office/drawing/2014/main" id="{64ACEA29-87E7-216F-7620-441617629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5052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pt-BR"/>
          </a:p>
        </p:txBody>
      </p:sp>
      <p:sp>
        <p:nvSpPr>
          <p:cNvPr id="15372" name="Text Box 12">
            <a:extLst>
              <a:ext uri="{FF2B5EF4-FFF2-40B4-BE49-F238E27FC236}">
                <a16:creationId xmlns:a16="http://schemas.microsoft.com/office/drawing/2014/main" id="{63B56524-49B3-B62C-B827-35192AEFA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3" y="228600"/>
            <a:ext cx="7329487" cy="823913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4800">
                <a:solidFill>
                  <a:srgbClr val="66FF66"/>
                </a:solidFill>
                <a:latin typeface="Arial Black" panose="020B0A04020102020204" pitchFamily="34" charset="0"/>
              </a:rPr>
              <a:t>DESANIMADOS, NÃO!</a:t>
            </a: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1" name="Picture 9">
            <a:extLst>
              <a:ext uri="{FF2B5EF4-FFF2-40B4-BE49-F238E27FC236}">
                <a16:creationId xmlns:a16="http://schemas.microsoft.com/office/drawing/2014/main" id="{14D4ED1C-9B9C-5EA7-6E2B-89EFCFEAA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5" name="Rectangle 3">
            <a:extLst>
              <a:ext uri="{FF2B5EF4-FFF2-40B4-BE49-F238E27FC236}">
                <a16:creationId xmlns:a16="http://schemas.microsoft.com/office/drawing/2014/main" id="{CBC4EB32-A491-0EFC-856E-CB3DFDC1C1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676400"/>
            <a:ext cx="8153400" cy="3733800"/>
          </a:xfrm>
          <a:noFill/>
          <a:ln/>
          <a:effectLst>
            <a:outerShdw dist="45791" dir="3378596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pt-BR" altLang="pt-BR" sz="4000">
                <a:solidFill>
                  <a:srgbClr val="FFDDDD"/>
                </a:solidFill>
                <a:effectLst/>
                <a:latin typeface="Arial Black" panose="020B0A04020102020204" pitchFamily="34" charset="0"/>
              </a:rPr>
              <a:t>Cigarro, cigarrinho, cigarrão</a:t>
            </a:r>
            <a:br>
              <a:rPr lang="pt-BR" altLang="pt-BR" sz="4000">
                <a:solidFill>
                  <a:srgbClr val="FFDDDD"/>
                </a:solidFill>
                <a:effectLst/>
                <a:latin typeface="Arial Black" panose="020B0A04020102020204" pitchFamily="34" charset="0"/>
              </a:rPr>
            </a:br>
            <a:r>
              <a:rPr kumimoji="0" lang="pt-BR" altLang="pt-BR" sz="4000">
                <a:solidFill>
                  <a:srgbClr val="FFDDDD"/>
                </a:solidFill>
                <a:effectLst/>
                <a:latin typeface="Arial Black" panose="020B0A04020102020204" pitchFamily="34" charset="0"/>
              </a:rPr>
              <a:t>Isso não (2 X)</a:t>
            </a:r>
            <a:br>
              <a:rPr kumimoji="0" lang="pt-BR" altLang="pt-BR" sz="4000">
                <a:solidFill>
                  <a:srgbClr val="FFDDDD"/>
                </a:solidFill>
                <a:effectLst/>
                <a:latin typeface="Arial Black" panose="020B0A04020102020204" pitchFamily="34" charset="0"/>
              </a:rPr>
            </a:br>
            <a:r>
              <a:rPr kumimoji="0" lang="pt-BR" altLang="pt-BR" sz="4000">
                <a:solidFill>
                  <a:srgbClr val="FFDDDD"/>
                </a:solidFill>
                <a:effectLst/>
                <a:latin typeface="Arial Black" panose="020B0A04020102020204" pitchFamily="34" charset="0"/>
              </a:rPr>
              <a:t>Proteja a saúde,</a:t>
            </a:r>
            <a:br>
              <a:rPr kumimoji="0" lang="pt-BR" altLang="pt-BR" sz="4000">
                <a:solidFill>
                  <a:srgbClr val="FFDDDD"/>
                </a:solidFill>
                <a:effectLst/>
                <a:latin typeface="Arial Black" panose="020B0A04020102020204" pitchFamily="34" charset="0"/>
              </a:rPr>
            </a:br>
            <a:r>
              <a:rPr kumimoji="0" lang="pt-BR" altLang="pt-BR" sz="4000">
                <a:solidFill>
                  <a:srgbClr val="FFDDDD"/>
                </a:solidFill>
                <a:effectLst/>
                <a:latin typeface="Arial Black" panose="020B0A04020102020204" pitchFamily="34" charset="0"/>
              </a:rPr>
              <a:t>Viva a vida bem melhor</a:t>
            </a:r>
            <a:br>
              <a:rPr kumimoji="0" lang="pt-BR" altLang="pt-BR" sz="4000">
                <a:solidFill>
                  <a:srgbClr val="FFDDDD"/>
                </a:solidFill>
                <a:effectLst/>
                <a:latin typeface="Arial Black" panose="020B0A04020102020204" pitchFamily="34" charset="0"/>
              </a:rPr>
            </a:br>
            <a:r>
              <a:rPr kumimoji="0" lang="pt-BR" altLang="pt-BR" sz="4000">
                <a:solidFill>
                  <a:srgbClr val="FFDDDD"/>
                </a:solidFill>
                <a:effectLst/>
                <a:latin typeface="Arial Black" panose="020B0A04020102020204" pitchFamily="34" charset="0"/>
              </a:rPr>
              <a:t>E ao cigarro eu agora</a:t>
            </a:r>
            <a:br>
              <a:rPr kumimoji="0" lang="pt-BR" altLang="pt-BR" sz="4000">
                <a:solidFill>
                  <a:srgbClr val="FFDDDD"/>
                </a:solidFill>
                <a:effectLst/>
                <a:latin typeface="Arial Black" panose="020B0A04020102020204" pitchFamily="34" charset="0"/>
              </a:rPr>
            </a:br>
            <a:r>
              <a:rPr kumimoji="0" lang="pt-BR" altLang="pt-BR" sz="4000">
                <a:solidFill>
                  <a:srgbClr val="FFDDDD"/>
                </a:solidFill>
                <a:effectLst/>
                <a:latin typeface="Arial Black" panose="020B0A04020102020204" pitchFamily="34" charset="0"/>
              </a:rPr>
              <a:t>Digo não, não, não!</a:t>
            </a:r>
            <a:endParaRPr kumimoji="0" lang="pt-BR" altLang="pt-BR">
              <a:solidFill>
                <a:srgbClr val="FFDDDD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69863061-75E0-1EC6-FF84-1BA85E8D8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3340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pt-BR"/>
          </a:p>
        </p:txBody>
      </p:sp>
      <p:sp>
        <p:nvSpPr>
          <p:cNvPr id="18440" name="Text Box 8">
            <a:extLst>
              <a:ext uri="{FF2B5EF4-FFF2-40B4-BE49-F238E27FC236}">
                <a16:creationId xmlns:a16="http://schemas.microsoft.com/office/drawing/2014/main" id="{BB1E3DDE-A0F6-CED4-E37C-64DCFE25E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725" y="144463"/>
            <a:ext cx="5435600" cy="823912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4800">
                <a:solidFill>
                  <a:srgbClr val="FFBBBB"/>
                </a:solidFill>
                <a:latin typeface="Arial Black" panose="020B0A04020102020204" pitchFamily="34" charset="0"/>
              </a:rPr>
              <a:t>CIGARRO, NÃO!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5" name="Picture 9">
            <a:extLst>
              <a:ext uri="{FF2B5EF4-FFF2-40B4-BE49-F238E27FC236}">
                <a16:creationId xmlns:a16="http://schemas.microsoft.com/office/drawing/2014/main" id="{33A9CBE4-FE91-5CED-B926-65E4E5A42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9144000" cy="688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9" name="Rectangle 3">
            <a:extLst>
              <a:ext uri="{FF2B5EF4-FFF2-40B4-BE49-F238E27FC236}">
                <a16:creationId xmlns:a16="http://schemas.microsoft.com/office/drawing/2014/main" id="{A324F002-0123-8E61-D5A1-9CAEAE1A6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905000"/>
            <a:ext cx="8153400" cy="4876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CCFF6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pt-BR" altLang="pt-BR" sz="4800">
                <a:solidFill>
                  <a:srgbClr val="660066"/>
                </a:solidFill>
                <a:effectLst/>
                <a:latin typeface="Arial Black" panose="020B0A04020102020204" pitchFamily="34" charset="0"/>
              </a:rPr>
              <a:t>Cigarro, fumaça e câncer</a:t>
            </a:r>
            <a:br>
              <a:rPr lang="pt-BR" altLang="pt-BR" sz="4800">
                <a:solidFill>
                  <a:srgbClr val="660066"/>
                </a:solidFill>
                <a:latin typeface="Arial Black" panose="020B0A04020102020204" pitchFamily="34" charset="0"/>
              </a:rPr>
            </a:br>
            <a:r>
              <a:rPr kumimoji="0" lang="pt-BR" altLang="pt-BR" sz="4800">
                <a:solidFill>
                  <a:srgbClr val="660066"/>
                </a:solidFill>
                <a:effectLst/>
                <a:latin typeface="Arial Black" panose="020B0A04020102020204" pitchFamily="34" charset="0"/>
              </a:rPr>
              <a:t>Eu não quero não!</a:t>
            </a:r>
            <a:br>
              <a:rPr kumimoji="0" lang="pt-BR" altLang="pt-BR" sz="4800">
                <a:solidFill>
                  <a:srgbClr val="660066"/>
                </a:solidFill>
                <a:effectLst/>
                <a:latin typeface="Arial Black" panose="020B0A04020102020204" pitchFamily="34" charset="0"/>
              </a:rPr>
            </a:br>
            <a:r>
              <a:rPr kumimoji="0" lang="pt-BR" altLang="pt-BR" sz="4800">
                <a:solidFill>
                  <a:srgbClr val="660066"/>
                </a:solidFill>
                <a:effectLst/>
                <a:latin typeface="Arial Black" panose="020B0A04020102020204" pitchFamily="34" charset="0"/>
              </a:rPr>
              <a:t>Joguei tudo</a:t>
            </a:r>
            <a:br>
              <a:rPr kumimoji="0" lang="pt-BR" altLang="pt-BR" sz="4800">
                <a:solidFill>
                  <a:srgbClr val="660066"/>
                </a:solidFill>
                <a:effectLst/>
                <a:latin typeface="Arial Black" panose="020B0A04020102020204" pitchFamily="34" charset="0"/>
              </a:rPr>
            </a:br>
            <a:r>
              <a:rPr kumimoji="0" lang="pt-BR" altLang="pt-BR" sz="4800">
                <a:solidFill>
                  <a:srgbClr val="660066"/>
                </a:solidFill>
                <a:effectLst/>
                <a:latin typeface="Arial Black" panose="020B0A04020102020204" pitchFamily="34" charset="0"/>
              </a:rPr>
              <a:t> isso fora,</a:t>
            </a:r>
            <a:br>
              <a:rPr kumimoji="0" lang="pt-BR" altLang="pt-BR" sz="4800">
                <a:solidFill>
                  <a:srgbClr val="660066"/>
                </a:solidFill>
                <a:effectLst/>
                <a:latin typeface="Arial Black" panose="020B0A04020102020204" pitchFamily="34" charset="0"/>
              </a:rPr>
            </a:br>
            <a:r>
              <a:rPr kumimoji="0" lang="pt-BR" altLang="pt-BR" sz="4800">
                <a:solidFill>
                  <a:srgbClr val="660066"/>
                </a:solidFill>
                <a:effectLst/>
                <a:latin typeface="Arial Black" panose="020B0A04020102020204" pitchFamily="34" charset="0"/>
              </a:rPr>
              <a:t>Mandei embora</a:t>
            </a:r>
            <a:br>
              <a:rPr kumimoji="0" lang="pt-BR" altLang="pt-BR" sz="4800">
                <a:solidFill>
                  <a:srgbClr val="660066"/>
                </a:solidFill>
                <a:effectLst/>
                <a:latin typeface="Arial Black" panose="020B0A04020102020204" pitchFamily="34" charset="0"/>
              </a:rPr>
            </a:br>
            <a:r>
              <a:rPr lang="pt-BR" altLang="pt-BR" sz="4800">
                <a:solidFill>
                  <a:srgbClr val="660066"/>
                </a:solidFill>
                <a:effectLst/>
                <a:latin typeface="Arial Black" panose="020B0A04020102020204" pitchFamily="34" charset="0"/>
              </a:rPr>
              <a:t>Do meu pulmão.</a:t>
            </a:r>
            <a:endParaRPr lang="pt-BR" altLang="pt-BR" b="1">
              <a:solidFill>
                <a:srgbClr val="660066"/>
              </a:solidFill>
              <a:latin typeface="Arial Black" panose="020B0A04020102020204" pitchFamily="34" charset="0"/>
            </a:endParaRPr>
          </a:p>
        </p:txBody>
      </p:sp>
      <p:sp>
        <p:nvSpPr>
          <p:cNvPr id="19461" name="Text Box 5">
            <a:extLst>
              <a:ext uri="{FF2B5EF4-FFF2-40B4-BE49-F238E27FC236}">
                <a16:creationId xmlns:a16="http://schemas.microsoft.com/office/drawing/2014/main" id="{DCFADD97-69E5-C8DD-1271-1D8C8385F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8100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pt-BR"/>
          </a:p>
        </p:txBody>
      </p:sp>
      <p:sp>
        <p:nvSpPr>
          <p:cNvPr id="19463" name="Text Box 7">
            <a:extLst>
              <a:ext uri="{FF2B5EF4-FFF2-40B4-BE49-F238E27FC236}">
                <a16:creationId xmlns:a16="http://schemas.microsoft.com/office/drawing/2014/main" id="{69E2A542-A387-624E-7F3A-8078F1E88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725" y="304800"/>
            <a:ext cx="5842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800">
                <a:solidFill>
                  <a:srgbClr val="440044"/>
                </a:solidFill>
                <a:latin typeface="Arial Black" panose="020B0A04020102020204" pitchFamily="34" charset="0"/>
              </a:rPr>
              <a:t>JOGANDO FORA!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Altvolt">
  <a:themeElements>
    <a:clrScheme name="Altvolt 1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6666FF"/>
      </a:hlink>
      <a:folHlink>
        <a:srgbClr val="1C6D9A"/>
      </a:folHlink>
    </a:clrScheme>
    <a:fontScheme name="Altvolt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ltvolt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tvolt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vol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volt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volt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tvolt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volt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volt 8">
        <a:dk1>
          <a:srgbClr val="000000"/>
        </a:dk1>
        <a:lt1>
          <a:srgbClr val="FFFFFF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D60093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C20085"/>
        </a:accent6>
        <a:hlink>
          <a:srgbClr val="9966FF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Office\Modelos\Estruturas de apresentação\ALTVOLT.POT</Template>
  <TotalTime>404</TotalTime>
  <Words>148</Words>
  <Application>Microsoft Office PowerPoint</Application>
  <PresentationFormat>Apresentação na tela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Times New Roman</vt:lpstr>
      <vt:lpstr>Impact</vt:lpstr>
      <vt:lpstr>Monotype Sorts</vt:lpstr>
      <vt:lpstr>Arial Black</vt:lpstr>
      <vt:lpstr>Altvolt</vt:lpstr>
      <vt:lpstr>Apresentação do PowerPoint</vt:lpstr>
      <vt:lpstr>Vencedor Serei  Vencedor Serei Nesta Batalha Contra o Cigarro Vencedor Serei  Vencedor Serei Com muita fé e decisão Vencedor Serei.</vt:lpstr>
      <vt:lpstr>Desanimados,  não, não, não!  Desanimados,  não, não, não! Contra o Cigarro Vamos Lutar, Esta Batalha Hei de Ganhar Desanimados, não, não, não!</vt:lpstr>
      <vt:lpstr>Cigarro, cigarrinho, cigarrão Isso não (2 X) Proteja a saúde, Viva a vida bem melhor E ao cigarro eu agora Digo não, não, não!</vt:lpstr>
      <vt:lpstr>Cigarro, fumaça e câncer Eu não quero não! Joguei tudo  isso fora, Mandei embora Do meu pulmão.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Musicoterapia</dc:title>
  <dc:creator>Armando Setembrino Nascimento</dc:creator>
  <cp:lastModifiedBy>Pr. Marcelo Carvalho</cp:lastModifiedBy>
  <cp:revision>45</cp:revision>
  <dcterms:created xsi:type="dcterms:W3CDTF">1999-09-14T17:18:59Z</dcterms:created>
  <dcterms:modified xsi:type="dcterms:W3CDTF">2022-05-19T17:21:44Z</dcterms:modified>
</cp:coreProperties>
</file>