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91" r:id="rId31"/>
    <p:sldId id="292" r:id="rId32"/>
    <p:sldId id="294" r:id="rId33"/>
    <p:sldId id="295" r:id="rId34"/>
    <p:sldId id="297" r:id="rId35"/>
    <p:sldId id="298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2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37155E-ACCC-D226-43A7-ECF7546B6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CF5419-E9DB-E7DA-037C-7903C93E9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AA9064-73C7-A917-A076-AECB84886D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30DDD-2260-417C-87E9-3A649B15A2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466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2705D3-9317-EEBD-668E-BA214302B6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B7C49E-89F1-7407-D232-25872D17E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2E9161-D00B-A2A4-6F73-EF53CADCB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7AAA9-4A1F-4BBA-A635-57E263FD62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961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FFA723-5227-795C-9919-C1B725857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599D43-0EF5-905F-33AD-C02B79FDBA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1BF6FC-BE19-C20C-AAD6-6768439FE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8C95E-323B-4628-BF9E-3BC6BF0331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029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F719C3-EB93-2FAB-DDC0-AAC377307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8BCC12-03A7-794F-717D-CBB669C401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CA8971-A37A-76E4-4F43-7FA454BC8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92C86-CA4A-455B-B2AF-D74D4E0CFF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257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C72F3-8124-3935-68E8-6808F1A911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87E9C1-0CAC-DA6C-C460-CB9687908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141381-1883-5853-DC1D-F55159990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908D9-3AB1-48DA-9C81-C73AE446DB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57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EBBB0A-AED9-448F-6734-74AB381928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9C9A3-DBE4-FDEA-A74A-A41781BA4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CB0B72-7827-CE7F-C36B-66714E13E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B5660-3561-4158-8CA5-D50B58E079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772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AE1FDC-9CDA-FD6E-C90F-AA35252E0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91ABF8-E600-DC63-0BC5-E58A3CF53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5F9EF1-500A-054D-9D9E-2A8F444CDC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815E4-0670-43A7-B1EC-CBC1F9BAA9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31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945EC7-1B87-DEC2-385C-DFF2DE0DD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7723B-1D02-EB07-8943-59D068801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29A6E4-4E0F-9322-628F-53DD77B49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E1970-F678-4D0C-A1CB-729492E510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D44A7A-A271-2650-DC52-4C53B61CA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F02049-20B8-700A-FE17-1AA0A080F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F47314-BC89-C25B-93B5-310CC297A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11390-148E-46A5-B2BC-1E37AE444C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146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0034D-B7AF-E7D4-3664-C4C574C7EF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3EC79E-FF0E-04E3-5D04-A97D93729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E577B4-DAC9-93CA-1BE9-2AF2881DC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9C7AB-307F-48C5-80C7-A7B497B59D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176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B03DDF-F23E-3F94-4E67-8833EFD19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CE28E0-C444-7299-D703-BEB2F4E40C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DF1A13-29A9-9BD2-A00F-69B526B0EE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DCB16-7C8E-4909-B393-6666380356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968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D91972-6817-07B3-5A45-2057E0D64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04167B-599D-6DCE-C9FB-CFEC212BD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A6B891-0000-2C04-B212-6EB771925B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07F229-6670-511F-0DF5-D112B9B395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850E1F-EA20-B749-887B-7BE92A4B77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23DD9F-CDFE-4B56-B825-78DD94BFD05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6DBCD586-50E4-271B-8346-9D7CA82F0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38CF5E3-9F5E-FD80-7B41-D59E7D4702BF}"/>
              </a:ext>
            </a:extLst>
          </p:cNvPr>
          <p:cNvSpPr/>
          <p:nvPr/>
        </p:nvSpPr>
        <p:spPr>
          <a:xfrm>
            <a:off x="1295400" y="2514600"/>
            <a:ext cx="6462796" cy="20313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EVANGELISMO PÚBLICO</a:t>
            </a:r>
            <a:b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SEMANA DE DECISÃO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6</Words>
  <Application>Microsoft Office PowerPoint</Application>
  <PresentationFormat>Apresentação na tela (4:3)</PresentationFormat>
  <Paragraphs>2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Times New Roman</vt:lpstr>
      <vt:lpstr>Arial</vt:lpstr>
      <vt:lpstr>Calibri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Carvalho</cp:lastModifiedBy>
  <cp:revision>13</cp:revision>
  <dcterms:created xsi:type="dcterms:W3CDTF">2001-07-17T17:18:41Z</dcterms:created>
  <dcterms:modified xsi:type="dcterms:W3CDTF">2022-05-19T17:21:17Z</dcterms:modified>
</cp:coreProperties>
</file>