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94" r:id="rId5"/>
    <p:sldId id="258" r:id="rId6"/>
    <p:sldId id="259" r:id="rId7"/>
    <p:sldId id="260" r:id="rId8"/>
    <p:sldId id="261" r:id="rId9"/>
    <p:sldId id="263" r:id="rId10"/>
    <p:sldId id="295" r:id="rId11"/>
    <p:sldId id="264" r:id="rId12"/>
    <p:sldId id="265" r:id="rId13"/>
    <p:sldId id="266" r:id="rId14"/>
    <p:sldId id="296" r:id="rId15"/>
    <p:sldId id="268" r:id="rId16"/>
    <p:sldId id="269" r:id="rId17"/>
    <p:sldId id="29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9" r:id="rId31"/>
    <p:sldId id="293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6B4FA1-9049-EEBD-19F9-EDDECA4FC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CF321F-F436-7617-7001-2A58B551D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50C47-E612-CB1A-60D1-AA8FCEA10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616EE-F3DA-412C-A7DB-9BCD4D669E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322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861A7-AB84-2857-964F-1DFC8B733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9FB39A-1DDC-FDEB-8E6B-693C6E6BB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9166C0-FA5A-C45B-18C8-033FB04DE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39164-D0C9-46D0-A6A1-F842A91C5A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49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40D9F0-4731-E861-1A84-8BF3C31E9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A4928-B7EA-E9F2-4876-09449725D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D00FE-3062-32BC-2937-0A129F4C9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BCFBE-EE1B-4D64-9A92-29D1895A45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659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19B5B5-765E-72B5-74BC-9835C8886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747CC2-39DB-2060-2D87-157CF9654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E57FF7-B798-6E2D-AA43-36248101DD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DA49A-AF0C-4AA6-8513-FF4CECE9C3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637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0D6CD-6C69-9956-8C44-1788A94EC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97273E-191D-33CE-3267-3A73C9FF4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33499-3B21-1455-3F8C-AD1CF25F3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E3987-F5AE-48CA-A574-7085796210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210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AAACAD-C84F-80B9-BB51-BB4E1CFFD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538E0-946A-BD4A-4547-59BC3A1A9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C532F-0D80-250D-C5AA-265DB836F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22B45-1B5F-45AB-BD99-9743DD40FD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313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FDF6CD-E895-2ED1-9D3B-6B6EA0499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0A957D-F245-9962-4FA4-F151FE73B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05AD1A-3B8B-D16F-6180-BB5B98AFF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02FE4-1234-46CA-9C09-0492D6BF11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254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E09124-275F-15C8-09FD-D7D4195F4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B44544-95DB-AA13-17D4-E6BB85B74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0A3DFF-8F3B-5C6E-DE9C-3018352E0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B5F7A-B659-4AEA-A19A-A231733E1C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91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E43CF1-E3C2-2211-E72A-7FEE9E4E6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420289-0AE7-AB89-3A18-6536BA232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398FCB-20B0-2AC9-F45E-7637775D6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AA011-305A-42D0-98DF-20501C3393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67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E9B82-1104-379A-10FC-B8988B3BD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78244-E483-57E9-BF7D-71490AE7E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ECCEC-B018-81E5-3101-00B93ABC0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C0542-9EF8-425E-A395-6A22CDFF0D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739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CB5BB-D83D-2C2D-CA7D-90FF20C46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81C10-1394-5DC9-CCBE-C171C9E4E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1F6388-FEF2-95EA-CD73-8FDA87F1C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C0B60-8435-4612-AB37-56EB27A6AC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0E6286-EE4F-B144-491A-87BC909BC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803F09-9FBD-536A-5A72-44AF6EBCD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83B514-F3A2-8516-1950-91BCB8CBBD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50F9AA-DBC5-E344-A9D2-7225E32B23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3D7271-059A-8D51-ADE4-BC940FA8E9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54EB4A-2C6B-4422-A05B-648AD2F124D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9404E62A-6E9D-A3CB-2A0E-E403C9C0F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06F5D1B-BE79-1F4F-2D03-FF0D7F1FCCCF}"/>
              </a:ext>
            </a:extLst>
          </p:cNvPr>
          <p:cNvSpPr/>
          <p:nvPr/>
        </p:nvSpPr>
        <p:spPr>
          <a:xfrm>
            <a:off x="1295400" y="2514600"/>
            <a:ext cx="6462796" cy="20313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EVANGELISMO PÚBLICO</a:t>
            </a:r>
            <a:b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SEMANA DE DECISÃO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</Words>
  <Application>Microsoft Office PowerPoint</Application>
  <PresentationFormat>Apresentação na tela (4:3)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14</cp:revision>
  <dcterms:created xsi:type="dcterms:W3CDTF">2001-07-20T02:33:16Z</dcterms:created>
  <dcterms:modified xsi:type="dcterms:W3CDTF">2022-05-19T17:21:05Z</dcterms:modified>
</cp:coreProperties>
</file>