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95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8" r:id="rId30"/>
    <p:sldId id="289" r:id="rId31"/>
    <p:sldId id="290" r:id="rId32"/>
    <p:sldId id="292" r:id="rId33"/>
    <p:sldId id="293" r:id="rId34"/>
    <p:sldId id="294" r:id="rId3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25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88390D-7555-491C-A3E8-4A9C088486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949291-E324-E357-CB8F-6D87C935A4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C20B4B-C8D6-067B-618E-D35FE55D98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A4848-0172-4B79-A98F-DBCD60EC83E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426759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59498D-F7C0-2972-BF0C-3FB2F1D78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627C8C-5631-6DB1-C03A-17265E5D60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F9FF3A-2937-5D53-7BB5-5984BF20B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BC247-CC82-4E2B-B12E-CDB6A057123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6102858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7B7D07-8DC4-CB34-C168-9FDD8143AB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C967F5-76C2-A7BD-8329-FB636CD65F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B9CD15-C79F-5965-38B3-712857734F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A15DBE-2972-440B-8B3D-06AB80DD52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531019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BB8C25-CC36-4E1B-A1E7-406B1CB07C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17663F-D6FF-4938-0FF7-8D44307BB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6B24A7-728B-E79B-CFAD-AC8369338B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5802C-B673-49CC-879C-20FD768F40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172940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F123A8-0C35-3018-AF71-AEBC719321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A5B3EA-9BDF-6BF1-64EC-CEC3AF7A87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C76858-BAD0-5591-45CC-A16B29A4BE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7B273-04F0-4BCC-8A8A-D13F962246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39789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2A6E0A-F55F-8C3C-A927-7688503417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C4739F-1D75-82CD-6449-D8B6E88435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233D02-5A05-BA97-37B9-FC7B7A52E5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D0D38-0CD1-419A-9D9E-75929EC280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54118705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1EB4DE-58C0-AC04-D316-76C85CE10C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C9C537B-E6F5-8E11-08B7-A15CD75957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5DB3E81-2979-6D62-C17E-FA5D832221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A19A0-A731-44CC-837B-FB19DE6967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571387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43B481B-2DA6-8406-04BE-AB38BB83D1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1A0D44-CF5F-A61E-8F9E-29FA43149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FC303D-74F6-AA54-CA5D-EBFBB27F39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36EAD-8E6E-4469-81A9-60920C8089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8856542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2636D36-FA8E-D76B-9947-913949CC92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BB4D7D9-E027-F6E3-BCA3-93271E91F3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AC3EB3E-4013-F4FA-E25E-DF5BEB6610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AC300-769C-4A92-A285-F6E9CC3A118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4503403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60D6AE-0160-EE70-E1D8-4E792AC5C4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7CB42E-9B6A-6914-310E-DDFDA5470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7F30FA-FCBF-E8FB-E740-17A55D47D7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3AEEB-CA31-437A-8A30-A37F9A1CB1D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7683647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47FDB5-268A-CFD7-44ED-07176F9780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A8A142-944D-5D15-7CD4-A0888ADFBF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58C6E2-417E-1D4E-0FAB-A950372122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630B7-51D1-4E18-A8EB-5A6DE3CDA4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226927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A74F1E4-39EE-3D3D-F917-A7CD7ACF2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40D75AA-77C3-901D-B83B-A8FA12CC28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C3E54B3-E7E9-C600-B262-A484B3853AA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AA9DECE-1D53-6ED0-5F42-B9F84B300A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63BD053-3F7E-CA47-9B23-C4F122C68A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C077B7-C0C3-407D-B9B9-879EC4397C1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1" descr="Logos.tif">
            <a:extLst>
              <a:ext uri="{FF2B5EF4-FFF2-40B4-BE49-F238E27FC236}">
                <a16:creationId xmlns:a16="http://schemas.microsoft.com/office/drawing/2014/main" id="{72B5B09D-421F-B1F4-4D48-D70F82EC5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7F26A07-4D64-778A-161F-B0291F1E99D4}"/>
              </a:ext>
            </a:extLst>
          </p:cNvPr>
          <p:cNvSpPr/>
          <p:nvPr/>
        </p:nvSpPr>
        <p:spPr>
          <a:xfrm>
            <a:off x="1295400" y="2514600"/>
            <a:ext cx="6462796" cy="203132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EVANGELISMO PÚBLICO</a:t>
            </a:r>
            <a:b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SEMANA DE DECISÃO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6</Words>
  <Application>Microsoft Office PowerPoint</Application>
  <PresentationFormat>Apresentação na tela (4:3)</PresentationFormat>
  <Paragraphs>2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8" baseType="lpstr">
      <vt:lpstr>Times New Roman</vt:lpstr>
      <vt:lpstr>Arial</vt:lpstr>
      <vt:lpstr>Calibri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Carvalho</cp:lastModifiedBy>
  <cp:revision>11</cp:revision>
  <dcterms:created xsi:type="dcterms:W3CDTF">2001-07-22T22:00:00Z</dcterms:created>
  <dcterms:modified xsi:type="dcterms:W3CDTF">2022-05-19T17:20:53Z</dcterms:modified>
</cp:coreProperties>
</file>