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4" r:id="rId17"/>
    <p:sldId id="275" r:id="rId18"/>
    <p:sldId id="276" r:id="rId19"/>
    <p:sldId id="277" r:id="rId20"/>
    <p:sldId id="278" r:id="rId21"/>
    <p:sldId id="290" r:id="rId22"/>
    <p:sldId id="279" r:id="rId23"/>
    <p:sldId id="282" r:id="rId24"/>
    <p:sldId id="283" r:id="rId25"/>
    <p:sldId id="284" r:id="rId26"/>
    <p:sldId id="285" r:id="rId27"/>
    <p:sldId id="291" r:id="rId28"/>
    <p:sldId id="286" r:id="rId29"/>
    <p:sldId id="289" r:id="rId3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9" autoAdjust="0"/>
    <p:restoredTop sz="94636" autoAdjust="0"/>
  </p:normalViewPr>
  <p:slideViewPr>
    <p:cSldViewPr>
      <p:cViewPr varScale="1">
        <p:scale>
          <a:sx n="33" d="100"/>
          <a:sy n="33" d="100"/>
        </p:scale>
        <p:origin x="53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939250-7B9C-1073-29C3-36D4D29E07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13997B-7DFE-BE01-47F7-082BCB7684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185560-C7A2-0A33-8DBD-E10B155762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CCC76-A490-461B-ABAA-63EFE24DE0E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06348413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EE738F-768B-FB36-4096-736EB68779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36A394-3A4E-E3A5-200B-6599C38AF9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C8802E-001A-625C-F6BF-A978FEB0F3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BD7299-D03B-4DA0-9F29-0E948722154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98225719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66F058-9DFD-729A-AEA8-7855CB9055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56FA1B-491D-7D2D-0191-5A0BC1179F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61CDB9-189E-046F-1CD4-2A5CE9191A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084B7D-A4F1-49B8-A2F5-56D73C58E2C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21398692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1F7811-DD3B-735F-C086-54675F2BC2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BEF9C7-2116-F2A1-5493-479A8B6525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F4ED1D-BF8F-C95A-CF4A-F13B793989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0112B0-515F-4B4D-811F-17DC8EA062A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79388489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893649-EAC3-916A-6E57-80B587EF2E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398F36-3391-FB3D-03AD-0D64F47D83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C79AEC-596F-0038-3756-77085E995F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48BD75-6FB8-4FD7-97EC-4BF06B6DE81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47004740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A003EF-E10A-D497-0D99-8E222D467E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F617FF-610B-0C28-A248-7492349E15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8E57B2-4D6A-1C99-94D9-8EB15DC057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49A120-FE54-403A-98F4-B2DFD405991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55728376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103D6A2-D96A-830B-38F0-A0C9F617F0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6E943B9-D468-42E3-BF65-21893D8D0A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90208AB-C169-5C9B-33E2-25C507600B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57A790-0BB4-4EE4-B420-23625C42E6E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06880781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51A1417-CC7A-9FA4-686A-621233EA58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4513958-DCA5-4989-C3A9-F8BB7943AE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DB1C459-577D-6824-4237-E8D76FEB98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DC68BF-05CF-4954-973D-805143E988F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58787039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176F2B1-7073-A5FB-D7B7-A884BB4363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B5E777C-D8A4-6ADA-A3DA-9AB6E67C8C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5AB7B6C-DCBA-3B46-89C7-70BBA33058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081B2F-3944-403E-A557-23DEE771C2A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45651785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60FFD6-47E4-BD0C-6350-F68CF9D1B2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A47620-049B-986B-804F-4A7632FE6A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9E6871-B904-09DB-E892-CD76C04468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35C34-CE9D-44B9-A1D0-6FC9BDCCC56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48108532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9B959B-4523-E053-9DF9-09CF73C771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5503D0-D9E1-C7CC-B2B8-1ED3207A15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099773-3C76-ECA6-45C2-1131629C7E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5E6C57-1BA8-4F3B-807B-374DCA30661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40277088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6260BFE-5EC3-79AC-92B7-343BEBCF7B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32208E0-86A0-9D82-E461-5F2F179F03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FF3F9C3-9D66-8930-EE0A-8BB5CDA1E5A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5B4B306-3C5D-CEFB-A5F4-DB5A88933F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AA4F3DD-C423-DFD3-B546-04C5FE7403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D937FC-A69A-4A53-8338-1D0010071D8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31" descr="Logos.tif">
            <a:extLst>
              <a:ext uri="{FF2B5EF4-FFF2-40B4-BE49-F238E27FC236}">
                <a16:creationId xmlns:a16="http://schemas.microsoft.com/office/drawing/2014/main" id="{F1B50F87-A1A9-2502-B204-26570B3C2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500813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B6951DAA-43FD-6664-36B5-161223267C6F}"/>
              </a:ext>
            </a:extLst>
          </p:cNvPr>
          <p:cNvSpPr/>
          <p:nvPr/>
        </p:nvSpPr>
        <p:spPr>
          <a:xfrm>
            <a:off x="1295400" y="2514600"/>
            <a:ext cx="6462796" cy="203132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EVANGELISMO PÚBLICO</a:t>
            </a:r>
            <a:b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endParaRPr lang="pt-B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SEMANA DE DECISÃO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6</Words>
  <Application>Microsoft Office PowerPoint</Application>
  <PresentationFormat>Apresentação na tela (4:3)</PresentationFormat>
  <Paragraphs>2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3" baseType="lpstr">
      <vt:lpstr>Times New Roman</vt:lpstr>
      <vt:lpstr>Arial</vt:lpstr>
      <vt:lpstr>Calibri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Pr. Marcelo Carvalho</cp:lastModifiedBy>
  <cp:revision>7</cp:revision>
  <dcterms:created xsi:type="dcterms:W3CDTF">2001-07-30T18:23:34Z</dcterms:created>
  <dcterms:modified xsi:type="dcterms:W3CDTF">2022-05-19T17:20:40Z</dcterms:modified>
</cp:coreProperties>
</file>