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240E7-5691-E13C-5B51-C8D1CAC07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25E705-5CBB-0E2D-1AC1-C141C2F40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177050-F173-DA6E-2EEA-A94DA3208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0B43E-7E5B-45A6-B305-76EC2FDB5B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513591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224A98-7116-DA64-10FA-92EBB1CF5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B410D-3BEF-7832-CC27-6F17A0F0A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B96AAC-A77D-063A-9C4A-96687DCDF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1E566-548D-4321-8C7F-8E8B65398E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193991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E2EC14-B895-D177-5CB9-6C9DE466F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14C113-0E57-97E9-B146-A0A5B95D4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A02DCD-4F57-2F06-8550-10AAC1CBE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902C-5455-46DC-B661-1F11FD8E89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591752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9B05F4-F007-4917-92DF-42E53E8FA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FFB12-A68D-84F7-9784-FDE718532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13F2C-EBF1-5B28-4126-BB4EC90DC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89466-A816-4A5A-9D71-3C4D2F577D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752295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F9335-F229-1B49-3A8D-7E3D63C42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B179A3-36A4-50AE-53F5-A976322C6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328D5-91E0-E71C-05DB-3A644EAE3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A920F-459C-4660-80A4-D829D4E9EC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956058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EFFD5-FF8D-B91C-75F4-DE862EE18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7F35E-D4FA-1905-427B-C295AA6EA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2FFD5C-35EF-ABA7-6503-9DA0B40C5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F50A7-62F3-4289-A8CC-0BA123B2EB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040613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B55E73-20C3-1CEC-3242-6A44E13B2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151759-F87A-461E-EFE0-D2D25B066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052F08-FFDD-B6FE-E38C-23014AD58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8B993-A83C-4035-9322-18182FA270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528035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02AC39-9F45-DC51-3301-FC079A052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6DD49E-DDED-23E5-2F62-4F1876E69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AD45FB-B323-3223-CB54-ACA15F0A9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97DE-D1DA-49D0-AC26-354C467112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466880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AAEFE8-91D7-8BC0-E9C8-385B9C060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9FD3FD-D8FB-A9B2-9937-09BBF034A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08DA9B-BC21-3A50-11A3-786A0D88A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BDA8B-B86C-409D-846D-E6616E8185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982911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66965-487B-DBC5-E392-5E3EC13C3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C8A1B-D497-EDFC-934C-3BD714F98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7D2ED-0FCE-D5F0-6EB0-87A0D5D55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BB99-E86C-4EF2-A962-0F7A4EE991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231652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0601A-331B-4B21-CFA9-A51983A8F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575A3-2569-E3FC-CA4B-6ADD9E873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42883-14C7-6457-5FD5-643C3B5ED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B9FD2-DE1C-4426-8042-C4757A4A09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947981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42242D-BA0B-CE2A-B21F-4C5860538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D2B73B-AD15-0271-3AEE-C4C365E20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6C3A21-288D-10F6-FF15-D680FEB2C9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CDB8AC-E65A-FB98-C757-F2DAACFE7C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63D6DB-0552-6392-63A3-57C6AD781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632BDB-5EAB-4BF0-BF9B-1234B8527C9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C0FE6051-EAD8-8CC7-EF04-BB59596E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5927751-0E15-9AE4-582B-BD76E28F08D4}"/>
              </a:ext>
            </a:extLst>
          </p:cNvPr>
          <p:cNvSpPr/>
          <p:nvPr/>
        </p:nvSpPr>
        <p:spPr>
          <a:xfrm>
            <a:off x="1295400" y="2514600"/>
            <a:ext cx="6462796" cy="20313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EVANGELISMO PÚBLICO</a:t>
            </a:r>
            <a:b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SEMANA DE DECISÃO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</Words>
  <Application>Microsoft Office PowerPoint</Application>
  <PresentationFormat>Apresentação na tela (4:3)</PresentationFormat>
  <Paragraphs>2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14</cp:revision>
  <dcterms:created xsi:type="dcterms:W3CDTF">2001-07-31T13:08:21Z</dcterms:created>
  <dcterms:modified xsi:type="dcterms:W3CDTF">2022-05-19T17:20:28Z</dcterms:modified>
</cp:coreProperties>
</file>