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B4531-F76E-215F-45BD-65B34F907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C8FDC-AFAB-2286-B11E-919827F32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40EA8-CF8B-B644-CADD-307666903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2E815-166B-49AD-BB51-40ACD22D28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62479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93CAC-A70C-F683-23EB-0F73DEC68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3854D-CDAD-0043-2525-99D021D79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62D23-4D5C-BA77-7DDF-55F1DC0AA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928-DFED-46DB-B8A1-04CED17062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72359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F99B8D-60D8-6194-5E49-89EA0D584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F9503-B0A0-2CCF-3E84-694EAC1AD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17723-26AB-5966-4432-7CE03BD28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ADE92-951D-4527-9E4B-8117555C78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62084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8529E6-94E2-784F-F189-BF6D2527B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5DCDB8-6216-AB04-9BE5-FD9B7463D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4FB0FF-6DC3-8B8C-F0FB-141CCFFB5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15763-8A93-401A-90B7-ECE3EA7D7E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77320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13D3C9-9849-D637-2A95-4E1E79BC8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E44792-0314-898A-CAEF-CEDF4D506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00604-85D0-CC61-71C4-90108AF68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2A09B-E6FA-414B-8A85-233197F4C5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256075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96745-CA12-C605-4D66-54CEA02D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5595C-D0EE-1D92-8E6C-383DCDAD4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FAD6E-FB45-2532-A94F-EEF8FF643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DDD21-2497-4F1B-85FC-C58ED079C9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798123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C6B9B-9642-316E-665A-7BFADDB4C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61A8D1-FA46-7333-D7D3-A88A49B25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1B857E-5B13-D786-E926-35F528C94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FA952-9A09-472E-A55E-0FB52AB991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414107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F322BB-4B91-76F5-DCE6-9FEFC5CFD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D80E26-6E9E-0B12-73F5-15745E050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DCCC0C-6C7A-A1E1-34A8-73599EC5A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36FA8-5355-4C02-A294-CA70810E02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429412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48A63F-D5EE-D5BA-73FD-4CC6315B7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229CA2-3656-3818-34C1-2847B41A3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E1E941-F8F1-85C0-87FB-2CA3BA2D6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D4EAC-DC84-4D67-989B-D97DC1198D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495635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ABD08-7525-2CD1-AD3B-4F06E673B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A47C2-DB87-AF48-CB3E-A4BDABD43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01DBC-2E5F-2A44-9ADC-C65D40D67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F9D7F-261E-481A-95CA-82C051B68C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16662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7EBFD-A04A-F869-563B-13DA14953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83C95-9BCC-88F4-F393-5A0AAE1B7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99C12-1594-FA9E-21A4-BAD95CE0F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A2A05-A46A-4AFB-8963-F347B33603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375248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B13E88-75A8-F7C1-FC46-9DA6007B2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DAC9DD-F1F6-808B-AFE4-F3E8B89A1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F7821D-C6DE-A045-207B-12E9F9F2FE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62E457-9AFF-42B1-6F4C-3511D5698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74B62-598B-4003-0337-29C54E77F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3E740A-03A9-4B64-AD28-8A0EAB59C07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264CC585-6F2E-C818-A394-CF5C441C3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2A62245-5B7D-FF51-0404-8B3F1C1CB86F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</Words>
  <Application>Microsoft Office PowerPoint</Application>
  <PresentationFormat>Apresentação na tela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13</cp:revision>
  <dcterms:created xsi:type="dcterms:W3CDTF">2001-08-01T14:26:27Z</dcterms:created>
  <dcterms:modified xsi:type="dcterms:W3CDTF">2022-05-19T17:20:14Z</dcterms:modified>
</cp:coreProperties>
</file>