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36" autoAdjust="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139E6E-5669-475D-DC8B-73612809AF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C2F348-74BA-1238-3A91-C20ACFF3D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FCE7CD-0A4E-908C-8E3C-233F16C87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04FCD-73FD-482F-B449-BB41D2C245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763910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BE4B81-FA05-162D-23EB-85EF054FE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60E97A-5F9D-A70C-E56E-006A20DC52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9005E1-AF19-F38D-DDB5-05F7A2772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FEAD3-A6D8-4559-9E64-752172ED5C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965087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09417A-B47A-FB83-82C4-75D586BF8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C84C27-DD72-796C-79E8-DB8D906DA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3A5189-15FB-856F-2AA2-94C9FF9D91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FAD8A-923A-4EAD-8625-0769E61FBE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588721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59CBBB-5107-577B-9A18-9BA9DB565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A23381-06AD-981F-F437-05DCD5C7F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709044-2066-B75F-8A45-80C540A77D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DF43E-E079-4D26-A5C2-9DC2621378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308281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1BC33C-B1DF-E312-B6C3-0EFA6FA68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458EB-330D-A5C8-02CB-50436FD1B6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A8A6A4-4C57-8B53-EE58-B2DF0CB0D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DADD7-9F5F-4BF1-9326-22D26D7B6F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610143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9D5B0-8358-8663-156B-FDD8985858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A485D-CF37-C779-D882-DDE9ADF1F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8AD18-14F9-C25E-3B90-9CF26F85D1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CD7D1-72C7-49AE-99EC-326E777D9B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474654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559C2D-5BB1-809E-871C-118B2758B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A4A670-7BE2-7C04-7D21-DE9A37991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0FDAFA6-1EAB-6DC2-89B1-B23001559C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A6E3F-FA7F-41A4-ABFE-40EC175900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86004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BAF447-7CE1-7DF4-4115-A0CD21697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9C590F-F5A9-5CBD-D8E0-A80DB9322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32556A-5D93-61C0-7E2A-C18445A3D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C6F84-F04E-486F-903D-60E4F99DEE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438754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A21FFD-D138-90C2-3368-B7F78A365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1810AF-17A5-9E6C-5979-8A3A751A31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C81E7A-65F5-6645-7225-362C44BAC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F412E-AAB8-4229-9CFE-7A92416E19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951715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9F112A-035F-6428-8059-A057F8BA5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82C89-7192-7C03-3EF3-BA930A144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303E64-F29C-697A-6D6D-22D4D1251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3ACED-6276-4831-A962-CDE39D78D0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995524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4BE9A-F4BB-27E4-DCD1-5C876A844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83B675-8B4F-D48D-6C17-8C891E439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E422D1-A05E-B0C0-FD93-BC0DB0AAC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130F3-AD1F-406D-BF98-CA2AC244C5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16270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5323942-D8B3-5D51-446E-92983EAF9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5A95C9-79DF-80F7-C70A-B5C761A68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093D638-2A02-DD64-DADB-4E7E54D7D3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6359A0-DD64-A071-6D8D-81D37EC5B8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D80118-27C0-09BE-D99C-A0163933F3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425637-F8A7-48B0-ACD6-1DA6EA4E199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1A0EDD7F-BA72-2300-F54B-3291EEAD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9031E4F-62CB-D777-09B2-B4206A901AB6}"/>
              </a:ext>
            </a:extLst>
          </p:cNvPr>
          <p:cNvSpPr/>
          <p:nvPr/>
        </p:nvSpPr>
        <p:spPr>
          <a:xfrm>
            <a:off x="1295400" y="2514600"/>
            <a:ext cx="6462796" cy="20313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EVANGELISMO PÚBLICO</a:t>
            </a:r>
            <a:b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SEMANA DE DECISÃO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Apresentação na tela (4:3)</PresentationFormat>
  <Paragraphs>2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Carvalho</cp:lastModifiedBy>
  <cp:revision>5</cp:revision>
  <dcterms:created xsi:type="dcterms:W3CDTF">2001-08-02T14:46:41Z</dcterms:created>
  <dcterms:modified xsi:type="dcterms:W3CDTF">2022-05-19T17:20:02Z</dcterms:modified>
</cp:coreProperties>
</file>