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305" r:id="rId2"/>
    <p:sldId id="272" r:id="rId3"/>
    <p:sldId id="274" r:id="rId4"/>
    <p:sldId id="273" r:id="rId5"/>
    <p:sldId id="258" r:id="rId6"/>
    <p:sldId id="259" r:id="rId7"/>
    <p:sldId id="261" r:id="rId8"/>
    <p:sldId id="27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1" r:id="rId18"/>
    <p:sldId id="282" r:id="rId19"/>
    <p:sldId id="283" r:id="rId20"/>
    <p:sldId id="284" r:id="rId21"/>
    <p:sldId id="288" r:id="rId22"/>
    <p:sldId id="286" r:id="rId23"/>
    <p:sldId id="287" r:id="rId24"/>
    <p:sldId id="289" r:id="rId25"/>
    <p:sldId id="290" r:id="rId26"/>
    <p:sldId id="296" r:id="rId27"/>
    <p:sldId id="297" r:id="rId28"/>
    <p:sldId id="291" r:id="rId29"/>
    <p:sldId id="298" r:id="rId30"/>
    <p:sldId id="303" r:id="rId31"/>
    <p:sldId id="292" r:id="rId32"/>
    <p:sldId id="293" r:id="rId33"/>
    <p:sldId id="304" r:id="rId34"/>
    <p:sldId id="294" r:id="rId35"/>
    <p:sldId id="295" r:id="rId36"/>
  </p:sldIdLst>
  <p:sldSz cx="9144000" cy="6858000" type="screen4x3"/>
  <p:notesSz cx="6858000" cy="97377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35B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3888" autoAdjust="0"/>
    <p:restoredTop sz="98964" autoAdjust="0"/>
  </p:normalViewPr>
  <p:slideViewPr>
    <p:cSldViewPr>
      <p:cViewPr varScale="1">
        <p:scale>
          <a:sx n="38" d="100"/>
          <a:sy n="38" d="100"/>
        </p:scale>
        <p:origin x="39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0ABF2F17-E255-EFA3-E61F-69D95970A4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0C10ED52-FCB6-412D-E723-4464491DB43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24D0ECA5-D9FA-274A-6F93-7307E5805D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487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AFD27BD5-41D0-4843-6FCF-DFAC33A36B6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487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8413CF-ABDC-467B-B355-51D3D631EE8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E09E5B-C5D0-91E3-63AE-1D553F497C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0FF4FB-C1FC-97F5-CAD9-4E37341B3B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800D1A-AE5B-D0D0-E699-5B59BB01A0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53ABE-0841-4A3E-B5EC-D8C8D30DBD6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013956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477365-AD7D-A63B-4B16-135612A01F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FE3C1F-8565-D0FD-0F53-8A9EB7BF0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04C532-2E6F-3735-3A68-D8E9A7B0D7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EB207-A5BA-4193-8F53-6DB2209848F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893339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F0060E-8592-276D-D4EA-8DE5B3B6A7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84CFFC-E4E2-0C0A-41F9-D847AF5D81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582A78-1346-691E-4451-81A11DED21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A8DD8-66DF-4417-B695-A1FFE67F5E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7076186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1669A1-1FF9-4361-0E5D-92D91AA48B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3F531B-AEAB-27A0-E378-B7EEE2C3FA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520360-F74F-73D9-433F-F2B4B4AEBD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366B82-D9B6-45AA-B2EE-66FD006C178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7151184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D87978-D614-457A-EFB1-EA82D45937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182638-955E-0036-1F7F-7564D56D93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92649E-B9D2-ABEF-5257-5C12D45684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7DAE0-D217-4536-8915-B20B597936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92950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1E0A8A-1D69-219F-6521-A0DF55E5DD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FAD7E4-D613-B255-F8A2-83DD0B0392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3AEA6-DF76-38C5-7132-065CAFC800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66F2E-0930-49E4-A934-42C90470F46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41218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96FCAD6-6034-B6BF-DA2B-0749131F66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8D223E9-98B1-407B-3860-3F3B8B7D47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DED6BF8-73AC-0D2D-1D77-4D074FC63C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3289F5-67AD-4341-932E-4222CE5C2A9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755289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F6423CA-6B30-2B14-9CAD-0D7AEF2DAC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C5A692-3F8A-47DD-383F-699B927ED5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C8A7F3-3F8E-FA43-9CA5-3361E48EB0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3FF892-0308-4865-B799-B051C85C8E4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035212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88EAB6-F75F-C322-D6E5-F0C25FE61E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2D237F0-D437-D3F9-0267-E327F0E2BB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3E5C5EF-1D61-B0ED-3FA4-83AC050EE3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7256F0-AB35-4FCC-984E-1524AC3097A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8500825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28F07B-2F27-6988-4D3C-C0686DB650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E5E72E-1F03-5F40-7B5A-F0B4886E0E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09FA65-20CC-E7AB-04A3-961EE9C0A6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1C841-511D-4A79-9593-8ADC99E80E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796325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A14BE2-DAF2-9FA8-BA7A-D016D03C80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BEA8F5-C7F0-09AF-F4B2-5892E92B79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1DA1F1-3693-7CEC-7988-B1C64AF05F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F7C3C-2F76-4A29-8063-475B3AEDDE8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848079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BBA84AA-DAD1-CA6C-131C-6E95365131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9A4FB99-5B25-EE97-CB5B-09336C3A17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7133ACD-6CF4-6618-8F79-D9ADF256BA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971681D-7C2F-47AD-3007-2A43DF7D6B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2447BAB-2072-8475-4662-542CC7711F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5F1615-8B7F-49DA-8A38-C025DDEB2FA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E22AE886-AF81-1985-810E-473728ED279D}"/>
              </a:ext>
            </a:extLst>
          </p:cNvPr>
          <p:cNvSpPr/>
          <p:nvPr/>
        </p:nvSpPr>
        <p:spPr>
          <a:xfrm>
            <a:off x="343214" y="2285992"/>
            <a:ext cx="8457572" cy="286232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EVANGELISMO PÚBLICO</a:t>
            </a:r>
            <a:b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COMO REALIZAR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EVANGELISMO DE COLHEITA</a:t>
            </a:r>
          </a:p>
        </p:txBody>
      </p:sp>
      <p:pic>
        <p:nvPicPr>
          <p:cNvPr id="2051" name="Imagem 31" descr="Logos.tif">
            <a:extLst>
              <a:ext uri="{FF2B5EF4-FFF2-40B4-BE49-F238E27FC236}">
                <a16:creationId xmlns:a16="http://schemas.microsoft.com/office/drawing/2014/main" id="{151D59F7-5786-CC2F-4AED-A1A4E829E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212A4608-0DDB-BED0-5E44-15F6E69387DE}"/>
              </a:ext>
            </a:extLst>
          </p:cNvPr>
          <p:cNvSpPr>
            <a:spLocks/>
          </p:cNvSpPr>
          <p:nvPr/>
        </p:nvSpPr>
        <p:spPr bwMode="auto">
          <a:xfrm flipH="1">
            <a:off x="107950" y="115888"/>
            <a:ext cx="9144000" cy="6597650"/>
          </a:xfrm>
          <a:prstGeom prst="rightBracket">
            <a:avLst>
              <a:gd name="adj" fmla="val 3296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8">
            <a:extLst>
              <a:ext uri="{FF2B5EF4-FFF2-40B4-BE49-F238E27FC236}">
                <a16:creationId xmlns:a16="http://schemas.microsoft.com/office/drawing/2014/main" id="{DD015CFE-9D26-6390-7C20-55ECCD66181E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260350"/>
            <a:ext cx="8280400" cy="6408738"/>
            <a:chOff x="113" y="164"/>
            <a:chExt cx="5216" cy="4037"/>
          </a:xfrm>
        </p:grpSpPr>
        <p:sp>
          <p:nvSpPr>
            <p:cNvPr id="6147" name="Line 15">
              <a:extLst>
                <a:ext uri="{FF2B5EF4-FFF2-40B4-BE49-F238E27FC236}">
                  <a16:creationId xmlns:a16="http://schemas.microsoft.com/office/drawing/2014/main" id="{5D0EE035-2646-61E2-2214-240A39BB56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" y="164"/>
              <a:ext cx="3946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8" name="Line 16">
              <a:extLst>
                <a:ext uri="{FF2B5EF4-FFF2-40B4-BE49-F238E27FC236}">
                  <a16:creationId xmlns:a16="http://schemas.microsoft.com/office/drawing/2014/main" id="{3006A189-7204-5AA4-9167-54D261C1D3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3" y="4201"/>
              <a:ext cx="5216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9" name="Line 17">
              <a:extLst>
                <a:ext uri="{FF2B5EF4-FFF2-40B4-BE49-F238E27FC236}">
                  <a16:creationId xmlns:a16="http://schemas.microsoft.com/office/drawing/2014/main" id="{CA9F86A7-37A5-9F03-21A4-BFB0931060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" y="164"/>
              <a:ext cx="0" cy="4037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4">
            <a:extLst>
              <a:ext uri="{FF2B5EF4-FFF2-40B4-BE49-F238E27FC236}">
                <a16:creationId xmlns:a16="http://schemas.microsoft.com/office/drawing/2014/main" id="{2FA28D92-1CE9-F324-A91D-EB0AE51C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81075"/>
            <a:ext cx="8491537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3">
            <a:extLst>
              <a:ext uri="{FF2B5EF4-FFF2-40B4-BE49-F238E27FC236}">
                <a16:creationId xmlns:a16="http://schemas.microsoft.com/office/drawing/2014/main" id="{A703CA51-1A11-D30B-FD5F-050629DC8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43"/>
          <a:stretch>
            <a:fillRect/>
          </a:stretch>
        </p:blipFill>
        <p:spPr bwMode="auto">
          <a:xfrm>
            <a:off x="325438" y="620713"/>
            <a:ext cx="84915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>
            <a:extLst>
              <a:ext uri="{FF2B5EF4-FFF2-40B4-BE49-F238E27FC236}">
                <a16:creationId xmlns:a16="http://schemas.microsoft.com/office/drawing/2014/main" id="{6159D337-68AD-5C72-10B0-5ABE27F721A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331913" y="47005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i="1">
                <a:solidFill>
                  <a:srgbClr val="FFFF00"/>
                </a:solidFill>
                <a:latin typeface="Comic Sans MS" panose="030F0702030302020204" pitchFamily="66" charset="0"/>
              </a:rPr>
              <a:t>‘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4">
            <a:extLst>
              <a:ext uri="{FF2B5EF4-FFF2-40B4-BE49-F238E27FC236}">
                <a16:creationId xmlns:a16="http://schemas.microsoft.com/office/drawing/2014/main" id="{1EC9EE7B-887E-B651-AEA9-FBD67B92A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49275"/>
            <a:ext cx="8640762" cy="5903913"/>
          </a:xfrm>
          <a:prstGeom prst="roundRect">
            <a:avLst>
              <a:gd name="adj" fmla="val 4866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8" descr="2">
            <a:extLst>
              <a:ext uri="{FF2B5EF4-FFF2-40B4-BE49-F238E27FC236}">
                <a16:creationId xmlns:a16="http://schemas.microsoft.com/office/drawing/2014/main" id="{440EE120-7149-E8D8-2592-527B316C2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288" y="-155575"/>
            <a:ext cx="9936163" cy="716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7" descr="1">
            <a:extLst>
              <a:ext uri="{FF2B5EF4-FFF2-40B4-BE49-F238E27FC236}">
                <a16:creationId xmlns:a16="http://schemas.microsoft.com/office/drawing/2014/main" id="{34650D20-DEDF-7190-3A46-1B10BD3AE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5" y="-155575"/>
            <a:ext cx="9620250" cy="716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scx">
            <a:extLst>
              <a:ext uri="{FF2B5EF4-FFF2-40B4-BE49-F238E27FC236}">
                <a16:creationId xmlns:a16="http://schemas.microsoft.com/office/drawing/2014/main" id="{8503C17B-7E2E-EEFF-EE8B-6048BF25B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yt">
            <a:extLst>
              <a:ext uri="{FF2B5EF4-FFF2-40B4-BE49-F238E27FC236}">
                <a16:creationId xmlns:a16="http://schemas.microsoft.com/office/drawing/2014/main" id="{97EF5DAD-B7AA-F5FE-7D64-BA170B6C1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6">
            <a:extLst>
              <a:ext uri="{FF2B5EF4-FFF2-40B4-BE49-F238E27FC236}">
                <a16:creationId xmlns:a16="http://schemas.microsoft.com/office/drawing/2014/main" id="{ABBF9F31-4AF4-6BCF-F95F-E6316DB65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0" t="12451" r="5334" b="70451"/>
          <a:stretch>
            <a:fillRect/>
          </a:stretch>
        </p:blipFill>
        <p:spPr bwMode="auto">
          <a:xfrm>
            <a:off x="179388" y="5473700"/>
            <a:ext cx="673258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sign 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9</Words>
  <Application>Microsoft Office PowerPoint</Application>
  <PresentationFormat>Apresentação na tela (4:3)</PresentationFormat>
  <Paragraphs>4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Comic Sans MS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Monique</dc:creator>
  <cp:lastModifiedBy>Pr. Marcelo Carvalho</cp:lastModifiedBy>
  <cp:revision>39</cp:revision>
  <dcterms:created xsi:type="dcterms:W3CDTF">2003-06-07T09:39:05Z</dcterms:created>
  <dcterms:modified xsi:type="dcterms:W3CDTF">2022-05-19T17:19:44Z</dcterms:modified>
</cp:coreProperties>
</file>