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300" r:id="rId2"/>
    <p:sldId id="294" r:id="rId3"/>
    <p:sldId id="295" r:id="rId4"/>
    <p:sldId id="296" r:id="rId5"/>
    <p:sldId id="261" r:id="rId6"/>
    <p:sldId id="262" r:id="rId7"/>
    <p:sldId id="292" r:id="rId8"/>
    <p:sldId id="293" r:id="rId9"/>
    <p:sldId id="298" r:id="rId10"/>
    <p:sldId id="299" r:id="rId11"/>
    <p:sldId id="265" r:id="rId12"/>
    <p:sldId id="266" r:id="rId13"/>
    <p:sldId id="267" r:id="rId14"/>
    <p:sldId id="282" r:id="rId15"/>
    <p:sldId id="269" r:id="rId16"/>
    <p:sldId id="283" r:id="rId17"/>
    <p:sldId id="270" r:id="rId18"/>
    <p:sldId id="284" r:id="rId19"/>
    <p:sldId id="272" r:id="rId20"/>
    <p:sldId id="285" r:id="rId21"/>
    <p:sldId id="259" r:id="rId22"/>
    <p:sldId id="286" r:id="rId23"/>
    <p:sldId id="289" r:id="rId24"/>
    <p:sldId id="290" r:id="rId25"/>
    <p:sldId id="287" r:id="rId26"/>
    <p:sldId id="288" r:id="rId27"/>
    <p:sldId id="291" r:id="rId2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  <a:srgbClr val="100D51"/>
    <a:srgbClr val="CC3300"/>
    <a:srgbClr val="3366CC"/>
    <a:srgbClr val="F6FB89"/>
    <a:srgbClr val="C6DA0A"/>
    <a:srgbClr val="E5F64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9" autoAdjust="0"/>
    <p:restoredTop sz="97064" autoAdjust="0"/>
  </p:normalViewPr>
  <p:slideViewPr>
    <p:cSldViewPr>
      <p:cViewPr varScale="1">
        <p:scale>
          <a:sx n="38" d="100"/>
          <a:sy n="38" d="100"/>
        </p:scale>
        <p:origin x="120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EA32BF6-85E3-0BB5-3C3D-2C90BE302A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E0C6647-21C9-5FF5-10DC-097338F236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7CBEEB5E-0FEB-8ECA-E9A9-F9C189D511D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E5D2C837-FA5C-B7A2-2C3A-7CA81D4D4D8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1694ED-47A3-4D36-8FC9-8D1A197F099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18D6CC-E885-B8DA-D125-5061E7364B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B652DD-9735-437C-54BD-F82ACCEA2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74745C-F4FB-A6BA-FE15-2BAFCCA3E6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AB834-D6FC-4E7A-AAFC-4D046D21AA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2676483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3FF6FC-44D5-6DB3-889F-04A9D0E1F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C8F9E7-89D7-F4A7-51FE-7EE80E42F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6C133-8EBD-B3BB-C7F6-D37E2E05B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B7FAA-3000-4610-B8E2-1AE51F926A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5636215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3648CB-D4CE-567F-4FE1-D3445BC512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741E39-B1F5-020F-4BE8-CEF9963CD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FAC465-6C3B-3604-C544-0D622B8AA0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70F44-839A-45D9-992C-D54283680C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0550394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96BF0-F5DD-5084-E750-426DE482F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050B9-E12A-A198-86BE-D2F90E2AF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233643-982E-2EBC-3A7D-5E736E7AD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89313-CD5D-4E34-9A03-B0BA970129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0692802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6500E9C-0CEB-02DA-D515-141AE516A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EDDAF49-8629-94C1-7B4E-C5DA033A5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5B4D73E-6AED-0084-1FDE-DBCE85CD7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05BB5-B20A-4778-841D-FDD1011EF6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1213229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A5D98F-1CB3-D8DE-1722-5FA4394A4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6275EE-408D-E5A4-2C13-917DD5A42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125DE4-9E65-9A57-196B-D598C6687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EB221-1830-4B30-A702-79107FBD5D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0695424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601F8A-D3AD-00F3-3487-5E6A9D2A9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6E8C9E-7F21-84DC-A6B3-C9936B0F9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0ACBE-EBE9-677C-79BC-671BE91331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CD0D7-CB1A-4970-AA29-ED7627CB42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7908650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AE9F8-BFA6-06F7-090B-A6578910E5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3D419B-2D8A-58CB-12D5-815A60238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9403A9-2207-BE94-A5DF-615003775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D2973-7BFF-4DD3-8AC5-B9E5157C70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102668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46A55-2E61-329C-B9A2-76AF0616F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300BC-4F3A-F29D-AEE8-438634E08F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58995-DC82-BA9C-74F0-7F129D78B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9BAFB-DAA7-4F71-8124-5D2AC11B57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4524263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50A08A-27E7-1355-9CBD-0CF971135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7509D0-1032-0729-BA99-FA3A4C87B7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BCB3D0-99F8-4F60-8704-0368968C8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EFB62-62D2-40C3-B67B-86B12A83EA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305516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4FB158-652D-013B-C5C8-409B4453E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1E1F60-BB5C-FDB4-69BE-DA0340D20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62541B-8D39-B27F-DC78-96C151CC7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B2D16-E80E-4C5B-8472-468408FB62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7718078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DC0415-E2C4-DEA0-4844-E08C00BCC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C3C503-CCCF-4F1E-EDCE-A4FD7F9B9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9A19D0-0E66-ED38-34DB-B4F427BF5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DC962-5939-409E-B287-0771998CA6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6442539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6459E-239A-8768-59A0-5506F62F1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87892-9F77-D783-8955-1CE208D02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69747-E224-FDF6-3605-765C0286E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191AFC-CB64-467E-A71F-2404189300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7797301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9C58-D8FB-B772-6977-D7AB9C254D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4200A6-51CC-F7F5-5F8B-1A6CAAE8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B8720-8C05-6EF2-318C-01ABADA4A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34D08-1B89-4815-A674-18CF9B37DF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72298367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F3C358-EDEC-F1E4-212E-824ECA336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542435-61D4-D293-B871-F881EAA27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033BAA0-2BD3-F7D6-90AD-05FB898383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91375-BBDF-FE92-21A3-E1E18D88EA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7F9F29-2047-EFBC-725B-EAF4580BB2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AAA17B-DDE8-4307-B7F1-CEDF7DD5C13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B070577B-176E-026C-7E39-B573D5D09EB3}"/>
              </a:ext>
            </a:extLst>
          </p:cNvPr>
          <p:cNvSpPr/>
          <p:nvPr/>
        </p:nvSpPr>
        <p:spPr>
          <a:xfrm>
            <a:off x="1890657" y="2285992"/>
            <a:ext cx="5362687" cy="286232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QUE DEVO FAZER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PARA SER SALVO?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C4E18F77-DD62-5A31-E0C8-A098C758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6" descr="14">
            <a:extLst>
              <a:ext uri="{FF2B5EF4-FFF2-40B4-BE49-F238E27FC236}">
                <a16:creationId xmlns:a16="http://schemas.microsoft.com/office/drawing/2014/main" id="{3F6F5B54-91C4-4D62-B877-ACFA7EB4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15">
            <a:extLst>
              <a:ext uri="{FF2B5EF4-FFF2-40B4-BE49-F238E27FC236}">
                <a16:creationId xmlns:a16="http://schemas.microsoft.com/office/drawing/2014/main" id="{6B9309E6-AEB9-488E-D146-8AE5D0CE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09550"/>
            <a:ext cx="8931275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6">
            <a:extLst>
              <a:ext uri="{FF2B5EF4-FFF2-40B4-BE49-F238E27FC236}">
                <a16:creationId xmlns:a16="http://schemas.microsoft.com/office/drawing/2014/main" id="{EFB11118-CC2B-42FD-7235-6F6F823E6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15888"/>
            <a:ext cx="634047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17">
            <a:extLst>
              <a:ext uri="{FF2B5EF4-FFF2-40B4-BE49-F238E27FC236}">
                <a16:creationId xmlns:a16="http://schemas.microsoft.com/office/drawing/2014/main" id="{63D47F41-7021-421F-0692-B304D8C2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878363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" descr="18">
            <a:extLst>
              <a:ext uri="{FF2B5EF4-FFF2-40B4-BE49-F238E27FC236}">
                <a16:creationId xmlns:a16="http://schemas.microsoft.com/office/drawing/2014/main" id="{E6CBFAF8-7595-82A5-4D13-A100EC103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-315913"/>
            <a:ext cx="92900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19">
            <a:extLst>
              <a:ext uri="{FF2B5EF4-FFF2-40B4-BE49-F238E27FC236}">
                <a16:creationId xmlns:a16="http://schemas.microsoft.com/office/drawing/2014/main" id="{C50F1566-87D4-2359-4273-38796AC4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072063"/>
            <a:ext cx="8174038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20">
            <a:extLst>
              <a:ext uri="{FF2B5EF4-FFF2-40B4-BE49-F238E27FC236}">
                <a16:creationId xmlns:a16="http://schemas.microsoft.com/office/drawing/2014/main" id="{EF060765-45CF-F414-D737-F2FE8C45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4950"/>
            <a:ext cx="5900738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22">
            <a:extLst>
              <a:ext uri="{FF2B5EF4-FFF2-40B4-BE49-F238E27FC236}">
                <a16:creationId xmlns:a16="http://schemas.microsoft.com/office/drawing/2014/main" id="{AE377244-85A6-1841-11A7-835829C1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5400"/>
            <a:ext cx="71262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23">
            <a:extLst>
              <a:ext uri="{FF2B5EF4-FFF2-40B4-BE49-F238E27FC236}">
                <a16:creationId xmlns:a16="http://schemas.microsoft.com/office/drawing/2014/main" id="{54A65737-2AE9-90DA-656A-4FA4A1CA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24">
            <a:extLst>
              <a:ext uri="{FF2B5EF4-FFF2-40B4-BE49-F238E27FC236}">
                <a16:creationId xmlns:a16="http://schemas.microsoft.com/office/drawing/2014/main" id="{F6731B94-1337-9D7C-9586-0EBFFFD1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46038"/>
            <a:ext cx="9180513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6">
            <a:extLst>
              <a:ext uri="{FF2B5EF4-FFF2-40B4-BE49-F238E27FC236}">
                <a16:creationId xmlns:a16="http://schemas.microsoft.com/office/drawing/2014/main" id="{35A4EDD1-B9C8-637E-695C-0CC51AED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2" descr="25">
            <a:extLst>
              <a:ext uri="{FF2B5EF4-FFF2-40B4-BE49-F238E27FC236}">
                <a16:creationId xmlns:a16="http://schemas.microsoft.com/office/drawing/2014/main" id="{84C79659-3B0E-9C04-6578-51C8BCAE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 descr="26">
            <a:extLst>
              <a:ext uri="{FF2B5EF4-FFF2-40B4-BE49-F238E27FC236}">
                <a16:creationId xmlns:a16="http://schemas.microsoft.com/office/drawing/2014/main" id="{705CAA98-24B4-ECF1-2FDE-23C222E89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4" descr="27">
            <a:extLst>
              <a:ext uri="{FF2B5EF4-FFF2-40B4-BE49-F238E27FC236}">
                <a16:creationId xmlns:a16="http://schemas.microsoft.com/office/drawing/2014/main" id="{FA1CAAC1-1E0F-FD82-E555-C18C1104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00013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28">
            <a:extLst>
              <a:ext uri="{FF2B5EF4-FFF2-40B4-BE49-F238E27FC236}">
                <a16:creationId xmlns:a16="http://schemas.microsoft.com/office/drawing/2014/main" id="{406F98E6-0E3B-3DAA-58A1-66CA4C0E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29">
            <a:extLst>
              <a:ext uri="{FF2B5EF4-FFF2-40B4-BE49-F238E27FC236}">
                <a16:creationId xmlns:a16="http://schemas.microsoft.com/office/drawing/2014/main" id="{53876F2D-4464-720C-D391-81956845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30">
            <a:extLst>
              <a:ext uri="{FF2B5EF4-FFF2-40B4-BE49-F238E27FC236}">
                <a16:creationId xmlns:a16="http://schemas.microsoft.com/office/drawing/2014/main" id="{CACF9EFA-317A-D070-C071-A78D2B06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 descr="31">
            <a:extLst>
              <a:ext uri="{FF2B5EF4-FFF2-40B4-BE49-F238E27FC236}">
                <a16:creationId xmlns:a16="http://schemas.microsoft.com/office/drawing/2014/main" id="{51D5B240-9183-39B0-2874-0FCD378F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33">
            <a:extLst>
              <a:ext uri="{FF2B5EF4-FFF2-40B4-BE49-F238E27FC236}">
                <a16:creationId xmlns:a16="http://schemas.microsoft.com/office/drawing/2014/main" id="{561490F9-4902-18B3-687D-F0BF776A5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66675"/>
            <a:ext cx="9217026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7">
            <a:extLst>
              <a:ext uri="{FF2B5EF4-FFF2-40B4-BE49-F238E27FC236}">
                <a16:creationId xmlns:a16="http://schemas.microsoft.com/office/drawing/2014/main" id="{91F11E5F-6A4D-FE8C-2E5B-21EF1F6F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8">
            <a:extLst>
              <a:ext uri="{FF2B5EF4-FFF2-40B4-BE49-F238E27FC236}">
                <a16:creationId xmlns:a16="http://schemas.microsoft.com/office/drawing/2014/main" id="{8E156170-FD66-59B0-FE28-0245B548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9">
            <a:extLst>
              <a:ext uri="{FF2B5EF4-FFF2-40B4-BE49-F238E27FC236}">
                <a16:creationId xmlns:a16="http://schemas.microsoft.com/office/drawing/2014/main" id="{83E719CF-5CE4-E099-F6E6-2B43AEA7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31775"/>
            <a:ext cx="898525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10">
            <a:extLst>
              <a:ext uri="{FF2B5EF4-FFF2-40B4-BE49-F238E27FC236}">
                <a16:creationId xmlns:a16="http://schemas.microsoft.com/office/drawing/2014/main" id="{C8ED5A46-8EA1-4A85-9589-9558618E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125538"/>
            <a:ext cx="46450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89CE"/>
            </a:gs>
            <a:gs pos="100000">
              <a:srgbClr val="3B3F5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3" descr="11">
            <a:extLst>
              <a:ext uri="{FF2B5EF4-FFF2-40B4-BE49-F238E27FC236}">
                <a16:creationId xmlns:a16="http://schemas.microsoft.com/office/drawing/2014/main" id="{886C500B-1D99-66CB-F44F-7B9AFF89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650" y="-47625"/>
            <a:ext cx="9540875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 descr="12">
            <a:extLst>
              <a:ext uri="{FF2B5EF4-FFF2-40B4-BE49-F238E27FC236}">
                <a16:creationId xmlns:a16="http://schemas.microsoft.com/office/drawing/2014/main" id="{94B72E1D-3964-B014-69F2-D713E634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30175"/>
            <a:ext cx="9034463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13">
            <a:extLst>
              <a:ext uri="{FF2B5EF4-FFF2-40B4-BE49-F238E27FC236}">
                <a16:creationId xmlns:a16="http://schemas.microsoft.com/office/drawing/2014/main" id="{8786536E-C7B1-3750-38F2-38D6057F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10</Words>
  <Application>Microsoft Office PowerPoint</Application>
  <PresentationFormat>Apresentação na tela (4:3)</PresentationFormat>
  <Paragraphs>3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0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Divisão Sul-Americana da 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Sede Administrativa</dc:creator>
  <cp:lastModifiedBy>Pr. Marcelo Carvalho</cp:lastModifiedBy>
  <cp:revision>51</cp:revision>
  <dcterms:created xsi:type="dcterms:W3CDTF">2003-10-31T13:12:43Z</dcterms:created>
  <dcterms:modified xsi:type="dcterms:W3CDTF">2022-05-19T17:19:20Z</dcterms:modified>
</cp:coreProperties>
</file>