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77" r:id="rId3"/>
    <p:sldId id="292" r:id="rId4"/>
    <p:sldId id="293" r:id="rId5"/>
    <p:sldId id="284" r:id="rId6"/>
    <p:sldId id="276" r:id="rId7"/>
    <p:sldId id="257" r:id="rId8"/>
    <p:sldId id="274" r:id="rId9"/>
    <p:sldId id="287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5" r:id="rId22"/>
    <p:sldId id="289" r:id="rId23"/>
    <p:sldId id="290" r:id="rId24"/>
    <p:sldId id="291" r:id="rId25"/>
    <p:sldId id="275" r:id="rId26"/>
    <p:sldId id="271" r:id="rId27"/>
    <p:sldId id="272" r:id="rId2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  <a:srgbClr val="D9D9D9"/>
    <a:srgbClr val="2B0056"/>
    <a:srgbClr val="431D2C"/>
    <a:srgbClr val="160207"/>
    <a:srgbClr val="2D030D"/>
    <a:srgbClr val="58061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1510" autoAdjust="0"/>
    <p:restoredTop sz="94660"/>
  </p:normalViewPr>
  <p:slideViewPr>
    <p:cSldViewPr>
      <p:cViewPr varScale="1">
        <p:scale>
          <a:sx n="33" d="100"/>
          <a:sy n="33" d="100"/>
        </p:scale>
        <p:origin x="5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4C38A4-B140-E767-E419-8EF4BB8B0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8FC6D7-D5D6-DE74-2C1C-F56ABF9C54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0B143F-4935-F593-ACF4-82581D170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E474A-EB77-4AD4-9796-93D3BDD8C5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14806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3217A-21BE-88FC-BE87-9C85DCA78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3F9772-FD1F-2878-C31A-901A8389B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A23D0F-4D20-B2C0-49E3-037C32D7C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307CE-EBEC-482C-8261-443A2D3E3F2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742252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56ACA0-DC85-02C1-C1EF-AEBB1318C9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B8A50-3FEC-86BF-5EE9-32B77DCBD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41E917-5230-888A-CF02-A47798E03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06B27-9C2B-4AB6-8614-A351D326DD3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4306660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781BD-E91E-496A-D42C-F4AFC3C39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7EC55B-F1B3-09CA-0F98-194B7BE228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68D00-B9E7-CE33-64B2-07098C3AB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ED262-B3CE-4F93-A16B-820DDAE548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9282969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1B559-8F0D-FA15-0C15-26873AE75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6F1DA5-9DC3-D640-FC9A-428A0F65D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B8BB8-4B20-ED70-1345-AFCBA14AC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DA7D2-85DE-4158-9DA7-857928D804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0916245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C6279D5-B73A-AE37-4313-BE1FCF3C0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CFEA58-F4A3-53AE-B246-0F9ADE223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F23F583-02F9-7629-FA2F-59E2E9E76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F4447-2F24-4C3B-B01D-68C202EF9D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27645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DCEDB-5B78-3DD9-E390-8F3629EEC1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9AEFBD-9EBD-D51F-2F74-823CE29B0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BF7331-B6F9-4237-803F-A23618F333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3E3F5-1362-4FEC-98D6-8B0179D39BE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2886367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341017-CCE9-78E4-79A2-B4FFF445BE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35D3D7-91FB-EE89-D189-9A6262A77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5770D7-166E-FB52-FD9B-B882308FF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888FD-472B-4B50-88A3-AE331D08B2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281630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564D8-6520-17E7-2996-FEBFCE4EC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9B509-B6C1-6FCE-7F39-661C89F63E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E459C-ECD8-8E7F-1E45-57D58113E0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594FD-5818-413A-8B0F-AE4B41ECA4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0651749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EB8658-51FA-6BE3-786C-1BCA27DC7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DC9C1B2-FA71-F287-F345-DB68A2D4E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DFBE47-853F-1654-1D64-DD6A3BED8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A15FE1-FEED-469F-8A5A-A5C3C7B47D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4096455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388B43-E039-CA09-648D-97CA93B09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F844D8-E72D-9C43-6B55-3E7766B64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E1471E-EB7F-B61A-5A82-FCC1BFDE5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F0C5B-1697-4541-BA77-E35D2652B6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8881981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D0123E-E4A8-57AC-2A0A-60D3C6575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E3C957-A0F9-710B-798D-17AF917C3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49D3DD-1883-14B0-8610-1F3D4D5A4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F6C6A6-9A70-4AD6-8325-E35C9AEE83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630016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5945B-674B-205C-2BAA-B5F722B6E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C873E-D2B8-4C13-11BF-B823B7DE4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9727A-1361-B5A5-F855-82A304125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457E5-2713-41C7-93EF-565D6DD392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99047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E4BD0-D21E-86E9-098C-A56C9A232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221A03-4345-FDFA-65AC-3F7B06E613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4CE44-9FAA-9AEB-4F57-4A873F3FEC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34D3A-7570-454A-BEBC-5425A2362FC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2577629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D532027-FC4A-2052-BCC0-EE8AB0665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D5C93D-1573-CD94-EE87-ED74D1777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0AE2DA4-BBFE-6F19-8DC7-ABDE7BFC48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79F6A32-99F6-D533-0703-42154F71A1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BC3FDB-E164-E134-FB97-A0E5A18E87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8EAEC8-0892-4F20-9665-5D28FE1673A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C2E9EE40-6B6F-4E74-66AC-7B5853D1F028}"/>
              </a:ext>
            </a:extLst>
          </p:cNvPr>
          <p:cNvSpPr/>
          <p:nvPr/>
        </p:nvSpPr>
        <p:spPr>
          <a:xfrm>
            <a:off x="2068751" y="2285992"/>
            <a:ext cx="5006500" cy="286232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COMO SERÁ 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FIM DO MUNDO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7B2E7F27-2625-D6F1-9339-0203C1350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8">
            <a:extLst>
              <a:ext uri="{FF2B5EF4-FFF2-40B4-BE49-F238E27FC236}">
                <a16:creationId xmlns:a16="http://schemas.microsoft.com/office/drawing/2014/main" id="{2B3C8CA8-A316-1529-F50A-922DBFACE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22250"/>
            <a:ext cx="90043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9">
            <a:extLst>
              <a:ext uri="{FF2B5EF4-FFF2-40B4-BE49-F238E27FC236}">
                <a16:creationId xmlns:a16="http://schemas.microsoft.com/office/drawing/2014/main" id="{5B82F541-3E7C-4277-05C9-112B014D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51149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10">
            <a:extLst>
              <a:ext uri="{FF2B5EF4-FFF2-40B4-BE49-F238E27FC236}">
                <a16:creationId xmlns:a16="http://schemas.microsoft.com/office/drawing/2014/main" id="{187CB5BA-7361-C9C2-C78A-F555349A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11">
            <a:extLst>
              <a:ext uri="{FF2B5EF4-FFF2-40B4-BE49-F238E27FC236}">
                <a16:creationId xmlns:a16="http://schemas.microsoft.com/office/drawing/2014/main" id="{FA040F69-243B-F474-5816-FB5CB7AF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2">
            <a:extLst>
              <a:ext uri="{FF2B5EF4-FFF2-40B4-BE49-F238E27FC236}">
                <a16:creationId xmlns:a16="http://schemas.microsoft.com/office/drawing/2014/main" id="{B1EF768F-B3FD-A4D8-612B-8B2BAAA4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23875"/>
            <a:ext cx="54006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">
            <a:extLst>
              <a:ext uri="{FF2B5EF4-FFF2-40B4-BE49-F238E27FC236}">
                <a16:creationId xmlns:a16="http://schemas.microsoft.com/office/drawing/2014/main" id="{EEDF0A5D-E572-E37E-6585-2F89118CA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990600"/>
            <a:ext cx="34623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4">
            <a:extLst>
              <a:ext uri="{FF2B5EF4-FFF2-40B4-BE49-F238E27FC236}">
                <a16:creationId xmlns:a16="http://schemas.microsoft.com/office/drawing/2014/main" id="{C5F2454E-FABE-8CC3-B48B-FCD220B7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8200"/>
            <a:ext cx="38163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5">
            <a:extLst>
              <a:ext uri="{FF2B5EF4-FFF2-40B4-BE49-F238E27FC236}">
                <a16:creationId xmlns:a16="http://schemas.microsoft.com/office/drawing/2014/main" id="{DF9BE0DE-2053-C4A7-E1F8-E53114C8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54006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16">
            <a:extLst>
              <a:ext uri="{FF2B5EF4-FFF2-40B4-BE49-F238E27FC236}">
                <a16:creationId xmlns:a16="http://schemas.microsoft.com/office/drawing/2014/main" id="{14DF9AC3-0D62-34C5-25A3-B8A454EC3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17">
            <a:extLst>
              <a:ext uri="{FF2B5EF4-FFF2-40B4-BE49-F238E27FC236}">
                <a16:creationId xmlns:a16="http://schemas.microsoft.com/office/drawing/2014/main" id="{0F6BAAC2-8D58-87E2-D10D-C8E17A7E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val 5">
            <a:extLst>
              <a:ext uri="{FF2B5EF4-FFF2-40B4-BE49-F238E27FC236}">
                <a16:creationId xmlns:a16="http://schemas.microsoft.com/office/drawing/2014/main" id="{0C3101E0-137E-4BB0-47B8-A28B1C2B3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5718175"/>
            <a:ext cx="144463" cy="231775"/>
          </a:xfrm>
          <a:prstGeom prst="ellipse">
            <a:avLst/>
          </a:prstGeom>
          <a:solidFill>
            <a:srgbClr val="B30D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A31CF543-4380-6756-122C-ECFFF6C8C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413375"/>
            <a:ext cx="21002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>
                <a:solidFill>
                  <a:schemeClr val="bg1"/>
                </a:solidFill>
                <a:latin typeface="Arial" charset="0"/>
              </a:rPr>
              <a:t>pecadora.</a:t>
            </a:r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9F8056A6-D799-F80E-5DBE-84F107942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87450" cy="6915150"/>
          </a:xfrm>
          <a:prstGeom prst="rect">
            <a:avLst/>
          </a:prstGeom>
          <a:solidFill>
            <a:srgbClr val="B30D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8">
            <a:extLst>
              <a:ext uri="{FF2B5EF4-FFF2-40B4-BE49-F238E27FC236}">
                <a16:creationId xmlns:a16="http://schemas.microsoft.com/office/drawing/2014/main" id="{164F1F50-7325-190F-9AE1-45F54ED3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28663"/>
            <a:ext cx="44989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9">
            <a:extLst>
              <a:ext uri="{FF2B5EF4-FFF2-40B4-BE49-F238E27FC236}">
                <a16:creationId xmlns:a16="http://schemas.microsoft.com/office/drawing/2014/main" id="{A211D3B0-7652-BAB4-383B-3E0B1023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20">
            <a:extLst>
              <a:ext uri="{FF2B5EF4-FFF2-40B4-BE49-F238E27FC236}">
                <a16:creationId xmlns:a16="http://schemas.microsoft.com/office/drawing/2014/main" id="{25766D8B-B8B0-6926-5872-2C0022CD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21">
            <a:extLst>
              <a:ext uri="{FF2B5EF4-FFF2-40B4-BE49-F238E27FC236}">
                <a16:creationId xmlns:a16="http://schemas.microsoft.com/office/drawing/2014/main" id="{9803F8BA-B60D-C76F-448F-8A6CCC33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22">
            <a:extLst>
              <a:ext uri="{FF2B5EF4-FFF2-40B4-BE49-F238E27FC236}">
                <a16:creationId xmlns:a16="http://schemas.microsoft.com/office/drawing/2014/main" id="{259D9E57-8AC4-50BB-FDC7-72B3CEE0E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47625"/>
            <a:ext cx="9180513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 descr="23">
            <a:extLst>
              <a:ext uri="{FF2B5EF4-FFF2-40B4-BE49-F238E27FC236}">
                <a16:creationId xmlns:a16="http://schemas.microsoft.com/office/drawing/2014/main" id="{131D6431-5D7B-3221-15A4-E336184F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5888"/>
            <a:ext cx="842486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24">
            <a:extLst>
              <a:ext uri="{FF2B5EF4-FFF2-40B4-BE49-F238E27FC236}">
                <a16:creationId xmlns:a16="http://schemas.microsoft.com/office/drawing/2014/main" id="{3E383100-0928-7470-609F-F3741431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839788"/>
            <a:ext cx="4462462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5">
            <a:extLst>
              <a:ext uri="{FF2B5EF4-FFF2-40B4-BE49-F238E27FC236}">
                <a16:creationId xmlns:a16="http://schemas.microsoft.com/office/drawing/2014/main" id="{3DA8EF1C-D6C0-4B6F-D646-4BC9AA59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130175"/>
            <a:ext cx="3833812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1">
            <a:extLst>
              <a:ext uri="{FF2B5EF4-FFF2-40B4-BE49-F238E27FC236}">
                <a16:creationId xmlns:a16="http://schemas.microsoft.com/office/drawing/2014/main" id="{E69F33F7-F5FB-C707-6131-05B238DF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2">
            <a:extLst>
              <a:ext uri="{FF2B5EF4-FFF2-40B4-BE49-F238E27FC236}">
                <a16:creationId xmlns:a16="http://schemas.microsoft.com/office/drawing/2014/main" id="{60C82A41-5EAF-5238-E140-58D3A7FD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3">
            <a:extLst>
              <a:ext uri="{FF2B5EF4-FFF2-40B4-BE49-F238E27FC236}">
                <a16:creationId xmlns:a16="http://schemas.microsoft.com/office/drawing/2014/main" id="{9E9247B5-4984-8FBE-F805-45B9A25B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4">
            <a:extLst>
              <a:ext uri="{FF2B5EF4-FFF2-40B4-BE49-F238E27FC236}">
                <a16:creationId xmlns:a16="http://schemas.microsoft.com/office/drawing/2014/main" id="{0B284D53-6A81-3119-A5B4-B5CFB7F0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1325"/>
            <a:ext cx="532765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">
            <a:extLst>
              <a:ext uri="{FF2B5EF4-FFF2-40B4-BE49-F238E27FC236}">
                <a16:creationId xmlns:a16="http://schemas.microsoft.com/office/drawing/2014/main" id="{F31EC479-437A-E831-0BF5-D0F12F37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2998788"/>
            <a:ext cx="51149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">
            <a:extLst>
              <a:ext uri="{FF2B5EF4-FFF2-40B4-BE49-F238E27FC236}">
                <a16:creationId xmlns:a16="http://schemas.microsoft.com/office/drawing/2014/main" id="{49A62332-6153-B5E2-4992-B798FF285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4006850"/>
            <a:ext cx="705961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7">
            <a:extLst>
              <a:ext uri="{FF2B5EF4-FFF2-40B4-BE49-F238E27FC236}">
                <a16:creationId xmlns:a16="http://schemas.microsoft.com/office/drawing/2014/main" id="{692F4D27-C24F-6917-6157-10AD5D48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11</Words>
  <Application>Microsoft Office PowerPoint</Application>
  <PresentationFormat>Apresentação na tela (4:3)</PresentationFormat>
  <Paragraphs>4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0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Divisão Sul-Americana da 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Volta de Jesus</dc:title>
  <dc:creator>Sede Administrativa</dc:creator>
  <cp:lastModifiedBy>Pr. Marcelo Carvalho</cp:lastModifiedBy>
  <cp:revision>51</cp:revision>
  <dcterms:created xsi:type="dcterms:W3CDTF">2003-10-31T14:22:17Z</dcterms:created>
  <dcterms:modified xsi:type="dcterms:W3CDTF">2022-05-19T17:19:07Z</dcterms:modified>
</cp:coreProperties>
</file>