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301" r:id="rId2"/>
    <p:sldId id="290" r:id="rId3"/>
    <p:sldId id="293" r:id="rId4"/>
    <p:sldId id="256" r:id="rId5"/>
    <p:sldId id="257" r:id="rId6"/>
    <p:sldId id="296" r:id="rId7"/>
    <p:sldId id="297" r:id="rId8"/>
    <p:sldId id="259" r:id="rId9"/>
    <p:sldId id="260" r:id="rId10"/>
    <p:sldId id="285" r:id="rId11"/>
    <p:sldId id="261" r:id="rId12"/>
    <p:sldId id="262" r:id="rId13"/>
    <p:sldId id="263" r:id="rId14"/>
    <p:sldId id="264" r:id="rId15"/>
    <p:sldId id="265" r:id="rId16"/>
    <p:sldId id="286" r:id="rId17"/>
    <p:sldId id="267" r:id="rId18"/>
    <p:sldId id="299" r:id="rId19"/>
    <p:sldId id="268" r:id="rId20"/>
    <p:sldId id="269" r:id="rId21"/>
    <p:sldId id="300" r:id="rId22"/>
    <p:sldId id="270" r:id="rId23"/>
    <p:sldId id="271" r:id="rId24"/>
    <p:sldId id="272" r:id="rId25"/>
    <p:sldId id="274" r:id="rId26"/>
    <p:sldId id="275" r:id="rId27"/>
    <p:sldId id="276" r:id="rId28"/>
    <p:sldId id="277" r:id="rId29"/>
    <p:sldId id="278" r:id="rId30"/>
    <p:sldId id="287" r:id="rId31"/>
    <p:sldId id="298" r:id="rId32"/>
    <p:sldId id="288" r:id="rId33"/>
    <p:sldId id="280" r:id="rId34"/>
    <p:sldId id="282" r:id="rId3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Rounded MT Bold" panose="020F07040305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B96"/>
    <a:srgbClr val="F8F8F8"/>
    <a:srgbClr val="FF80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87" autoAdjust="0"/>
    <p:restoredTop sz="94681" autoAdjust="0"/>
  </p:normalViewPr>
  <p:slideViewPr>
    <p:cSldViewPr>
      <p:cViewPr varScale="1">
        <p:scale>
          <a:sx n="33" d="100"/>
          <a:sy n="33" d="100"/>
        </p:scale>
        <p:origin x="122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675E6C2-0BB6-2F5F-7BD2-7564C41C6A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9800D8B-978B-AFD2-B36A-E25F581D4D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76F04A9D-E63E-0689-B761-B617C87545A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640FEFAE-1AF7-114C-22A9-4A469E961E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D9E450-9BBD-4A32-9202-EE732A81BFF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EA6AD7-2A83-6805-1F84-3607B3EAFC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5234BC-83E3-469E-9BEF-72D551D44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F41998-72B1-7E0F-237F-EC5952FCC4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7344A-E054-4DE6-9308-61C96618E1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6993547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0F4FD8-BDB0-333F-447C-107B2D27CD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FAAB7B-602D-A3C6-98B3-778C2EDC2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C7D84E-1796-A1AC-C27F-416BF39AA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0BB21-715C-46C3-B1EA-A0DE07BFBF8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1584070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28A18A-A78A-2B25-0FD9-00645541A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18758D-BA62-1A0D-587E-2DFD7015E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7F73CB-796D-33C3-7B59-30FA913C1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A1FF9-82AB-4871-82A2-32ED5723554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69357378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6DFD05-F7C7-4FE1-6A54-AB46D1BC77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E2E91-D84F-51D5-E247-0B3765E74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1099F5-57CB-86F2-E348-9125FD60F9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1385B-7752-4867-9C01-A97717B8EB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2496683"/>
      </p:ext>
    </p:extLst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12A3E2-C99D-DCEF-2483-FEAB8DC2E9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4D4AF-03C3-A6D9-DF86-50013AFD4E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1CA22-B61A-8D81-66B1-7CB9D215DA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C67FE-8FAD-45C4-96FE-EC9C7EBBA11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6127219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70F99E-8E6A-ED7F-1978-6238066B74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259BF0-FCE2-A07C-BA75-271FA7B04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A32150-EC88-BC95-0658-10FCB6BEF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5EE90-B595-4900-B194-B9F979B8CB6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037433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4D9344-649E-FFDC-7BD9-CCDD51DD1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1A9A83-F8A1-E313-1DA4-C4E3C0D19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0EE8C6-5CCD-6284-6473-D25A3877E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D51AC-E95E-41E5-8D1C-576945DB83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4072339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E4F0B-B591-E5F9-336A-2B89ED62C2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C850C-FC64-4B09-2EBC-852069EA2B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7B2FF-83F7-46F8-1E2D-A5EAAF85C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6F44F-7218-42DF-8770-CFDF9C4E9B2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5549922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8AFA4B-5819-6703-3AC0-4DD11357FC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5ABAA6-05B7-B536-A9AD-DFCC67915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62138F-2913-C813-DED0-89FDF6B05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3E1DEA-34BD-4446-BA66-9884E8CF686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6810361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FB7FED-6CB2-5E18-73E3-F2732C57B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8C0D9C-C415-B994-1F9B-096A51D51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CE3838-3F05-071E-443A-89CC8E3DC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D15CB-C0A4-4A71-91A6-02815FAEF7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292998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59BE683-3248-DC87-F14B-023962677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F3FD22-AE63-7074-294E-CD0E9590B8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E9CF80-2C3D-FE8A-19F2-43950D105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A8C13-58E0-44A6-BEA8-95ED0D5F5F3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06930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62796-5AC6-14BE-5303-C6BB8AF637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97E003-2D00-EC2E-338F-FEF97D26DF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7FAEC-12BD-173A-804F-AA9768945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4876F-DB43-42BC-B200-926A821253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94942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287D0-0CBB-2279-2BAC-5C95B9FAD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7B24D4-D239-1E47-1EC0-F6DC9ABFA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7C3070-C5BC-4D3A-1461-B1E5E0F5B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2503A-600A-451B-B8F8-11A43805F0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197204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0EBB0CD-A9A3-58CA-2AB1-12499187E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3DD1F52-2CE9-D2F7-B21F-FB23863A6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BD5D96-9A1A-2246-4D1D-1691340A0FD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04E0A4-67FA-3900-9E0C-BD103CBC04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6E642A-737F-6DD1-5385-987CA1D5DC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A5FC9C-70CD-4277-AEEB-C8CFA412316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11DC3AF7-0059-5CE6-0E6C-62EC3BCCB67B}"/>
              </a:ext>
            </a:extLst>
          </p:cNvPr>
          <p:cNvSpPr/>
          <p:nvPr/>
        </p:nvSpPr>
        <p:spPr>
          <a:xfrm>
            <a:off x="1035649" y="2285992"/>
            <a:ext cx="7072705" cy="286232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COMO SABER QUAL É 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IGREJA VERDADEIRA?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7EF3C463-A4FE-B000-EA13-6AACCCAD4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7">
            <a:extLst>
              <a:ext uri="{FF2B5EF4-FFF2-40B4-BE49-F238E27FC236}">
                <a16:creationId xmlns:a16="http://schemas.microsoft.com/office/drawing/2014/main" id="{3E2E4A8A-7338-FAFF-B0B9-375CF56E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84188"/>
            <a:ext cx="6048375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8">
            <a:extLst>
              <a:ext uri="{FF2B5EF4-FFF2-40B4-BE49-F238E27FC236}">
                <a16:creationId xmlns:a16="http://schemas.microsoft.com/office/drawing/2014/main" id="{7A6BFFE9-7B30-27DC-E003-10957299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0175"/>
            <a:ext cx="4870450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9">
            <a:extLst>
              <a:ext uri="{FF2B5EF4-FFF2-40B4-BE49-F238E27FC236}">
                <a16:creationId xmlns:a16="http://schemas.microsoft.com/office/drawing/2014/main" id="{670F478A-9241-8FBC-A231-1776AFC9D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863600"/>
            <a:ext cx="6986588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0">
            <a:extLst>
              <a:ext uri="{FF2B5EF4-FFF2-40B4-BE49-F238E27FC236}">
                <a16:creationId xmlns:a16="http://schemas.microsoft.com/office/drawing/2014/main" id="{0FC5A05B-16C8-D011-4419-9800186E8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01650"/>
            <a:ext cx="6229350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1">
            <a:extLst>
              <a:ext uri="{FF2B5EF4-FFF2-40B4-BE49-F238E27FC236}">
                <a16:creationId xmlns:a16="http://schemas.microsoft.com/office/drawing/2014/main" id="{DFAA0B85-6A52-7969-5D46-E5ECE1E1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11150"/>
            <a:ext cx="547370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2">
            <a:extLst>
              <a:ext uri="{FF2B5EF4-FFF2-40B4-BE49-F238E27FC236}">
                <a16:creationId xmlns:a16="http://schemas.microsoft.com/office/drawing/2014/main" id="{6FF597C5-D1B6-6B42-F324-CA4B0FA8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8613"/>
            <a:ext cx="5761037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13">
            <a:extLst>
              <a:ext uri="{FF2B5EF4-FFF2-40B4-BE49-F238E27FC236}">
                <a16:creationId xmlns:a16="http://schemas.microsoft.com/office/drawing/2014/main" id="{FA362A3E-7AEC-D713-6DC1-B4547063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857250"/>
            <a:ext cx="590073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4">
            <a:extLst>
              <a:ext uri="{FF2B5EF4-FFF2-40B4-BE49-F238E27FC236}">
                <a16:creationId xmlns:a16="http://schemas.microsoft.com/office/drawing/2014/main" id="{2AE29B9A-5082-8CFC-F4C2-12411653B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23938"/>
            <a:ext cx="777875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15">
            <a:extLst>
              <a:ext uri="{FF2B5EF4-FFF2-40B4-BE49-F238E27FC236}">
                <a16:creationId xmlns:a16="http://schemas.microsoft.com/office/drawing/2014/main" id="{626EEC59-6CFC-089A-8430-9297487B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9788"/>
            <a:ext cx="6370638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6">
            <a:extLst>
              <a:ext uri="{FF2B5EF4-FFF2-40B4-BE49-F238E27FC236}">
                <a16:creationId xmlns:a16="http://schemas.microsoft.com/office/drawing/2014/main" id="{6F726F0E-9179-6A24-3DD1-0AF7B9CF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1262063"/>
            <a:ext cx="4754562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>
            <a:extLst>
              <a:ext uri="{FF2B5EF4-FFF2-40B4-BE49-F238E27FC236}">
                <a16:creationId xmlns:a16="http://schemas.microsoft.com/office/drawing/2014/main" id="{3ABA779A-013D-0DFC-0270-BDFB4630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3025" y="0"/>
            <a:ext cx="871538" cy="6858000"/>
          </a:xfrm>
          <a:prstGeom prst="rect">
            <a:avLst/>
          </a:prstGeom>
          <a:solidFill>
            <a:srgbClr val="3A5B9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17">
            <a:extLst>
              <a:ext uri="{FF2B5EF4-FFF2-40B4-BE49-F238E27FC236}">
                <a16:creationId xmlns:a16="http://schemas.microsoft.com/office/drawing/2014/main" id="{11996E47-3577-97C8-8582-180C3D0E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6688"/>
            <a:ext cx="5937250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18">
            <a:extLst>
              <a:ext uri="{FF2B5EF4-FFF2-40B4-BE49-F238E27FC236}">
                <a16:creationId xmlns:a16="http://schemas.microsoft.com/office/drawing/2014/main" id="{D8AFB64E-DD07-D9DC-7464-02ABA5B38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3375"/>
            <a:ext cx="6119813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19">
            <a:extLst>
              <a:ext uri="{FF2B5EF4-FFF2-40B4-BE49-F238E27FC236}">
                <a16:creationId xmlns:a16="http://schemas.microsoft.com/office/drawing/2014/main" id="{6D25F877-ED90-170A-5D04-DFD76E15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41438"/>
            <a:ext cx="41195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20">
            <a:extLst>
              <a:ext uri="{FF2B5EF4-FFF2-40B4-BE49-F238E27FC236}">
                <a16:creationId xmlns:a16="http://schemas.microsoft.com/office/drawing/2014/main" id="{835459E9-7A46-F154-6B9D-5E1987CC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7475"/>
            <a:ext cx="6230938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1">
            <a:extLst>
              <a:ext uri="{FF2B5EF4-FFF2-40B4-BE49-F238E27FC236}">
                <a16:creationId xmlns:a16="http://schemas.microsoft.com/office/drawing/2014/main" id="{B199081D-3088-4CED-D184-A721E9E0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7625"/>
            <a:ext cx="5973763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22">
            <a:extLst>
              <a:ext uri="{FF2B5EF4-FFF2-40B4-BE49-F238E27FC236}">
                <a16:creationId xmlns:a16="http://schemas.microsoft.com/office/drawing/2014/main" id="{C9513E65-542F-ADAF-765E-33347FD2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87325"/>
            <a:ext cx="6626226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23">
            <a:extLst>
              <a:ext uri="{FF2B5EF4-FFF2-40B4-BE49-F238E27FC236}">
                <a16:creationId xmlns:a16="http://schemas.microsoft.com/office/drawing/2014/main" id="{5984D6EA-C634-0EDC-94BA-28D8C50E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188913"/>
            <a:ext cx="683895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4">
            <a:extLst>
              <a:ext uri="{FF2B5EF4-FFF2-40B4-BE49-F238E27FC236}">
                <a16:creationId xmlns:a16="http://schemas.microsoft.com/office/drawing/2014/main" id="{A92AEFA3-5C4A-AC51-8EE3-EA6F3388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765175"/>
            <a:ext cx="54737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5">
            <a:extLst>
              <a:ext uri="{FF2B5EF4-FFF2-40B4-BE49-F238E27FC236}">
                <a16:creationId xmlns:a16="http://schemas.microsoft.com/office/drawing/2014/main" id="{1032A209-61F8-6D75-2BD5-39D877718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450850"/>
            <a:ext cx="3760788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26">
            <a:extLst>
              <a:ext uri="{FF2B5EF4-FFF2-40B4-BE49-F238E27FC236}">
                <a16:creationId xmlns:a16="http://schemas.microsoft.com/office/drawing/2014/main" id="{556A7F12-153D-6009-FB88-D9B41B6D0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606425"/>
            <a:ext cx="5973762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26">
            <a:extLst>
              <a:ext uri="{FF2B5EF4-FFF2-40B4-BE49-F238E27FC236}">
                <a16:creationId xmlns:a16="http://schemas.microsoft.com/office/drawing/2014/main" id="{B005DD50-2431-9ED8-F8A9-77DB80ED2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27">
            <a:extLst>
              <a:ext uri="{FF2B5EF4-FFF2-40B4-BE49-F238E27FC236}">
                <a16:creationId xmlns:a16="http://schemas.microsoft.com/office/drawing/2014/main" id="{5E4AEA5F-9EDA-B964-CBEB-2D6C36C7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230313"/>
            <a:ext cx="4316412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 descr="28">
            <a:extLst>
              <a:ext uri="{FF2B5EF4-FFF2-40B4-BE49-F238E27FC236}">
                <a16:creationId xmlns:a16="http://schemas.microsoft.com/office/drawing/2014/main" id="{431599E9-EA9E-1D9D-1595-A75ADECE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0" descr="29">
            <a:extLst>
              <a:ext uri="{FF2B5EF4-FFF2-40B4-BE49-F238E27FC236}">
                <a16:creationId xmlns:a16="http://schemas.microsoft.com/office/drawing/2014/main" id="{DD744757-A06C-A0AA-2EA0-16184890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0">
            <a:extLst>
              <a:ext uri="{FF2B5EF4-FFF2-40B4-BE49-F238E27FC236}">
                <a16:creationId xmlns:a16="http://schemas.microsoft.com/office/drawing/2014/main" id="{9FB6BC60-DD4B-8F07-4657-1DD52917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255588"/>
            <a:ext cx="4395787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1">
            <a:extLst>
              <a:ext uri="{FF2B5EF4-FFF2-40B4-BE49-F238E27FC236}">
                <a16:creationId xmlns:a16="http://schemas.microsoft.com/office/drawing/2014/main" id="{0F4D6204-0AD3-3244-9B5E-9996F58F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2608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1">
            <a:extLst>
              <a:ext uri="{FF2B5EF4-FFF2-40B4-BE49-F238E27FC236}">
                <a16:creationId xmlns:a16="http://schemas.microsoft.com/office/drawing/2014/main" id="{8991E75A-A64E-CC84-70DB-C23DF964C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404813"/>
            <a:ext cx="3889375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">
            <a:extLst>
              <a:ext uri="{FF2B5EF4-FFF2-40B4-BE49-F238E27FC236}">
                <a16:creationId xmlns:a16="http://schemas.microsoft.com/office/drawing/2014/main" id="{8F09E14A-50AD-10DF-AD31-99CE54EA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33375"/>
            <a:ext cx="435292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3">
            <a:extLst>
              <a:ext uri="{FF2B5EF4-FFF2-40B4-BE49-F238E27FC236}">
                <a16:creationId xmlns:a16="http://schemas.microsoft.com/office/drawing/2014/main" id="{3411EB67-18D6-AD85-91DB-70F99B88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144000" cy="694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4">
            <a:extLst>
              <a:ext uri="{FF2B5EF4-FFF2-40B4-BE49-F238E27FC236}">
                <a16:creationId xmlns:a16="http://schemas.microsoft.com/office/drawing/2014/main" id="{646BE59E-BDD8-72CE-922F-1A1B4776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5">
            <a:extLst>
              <a:ext uri="{FF2B5EF4-FFF2-40B4-BE49-F238E27FC236}">
                <a16:creationId xmlns:a16="http://schemas.microsoft.com/office/drawing/2014/main" id="{41D93C5B-BE8A-38EC-07E7-AB591758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717550"/>
            <a:ext cx="5599112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6">
            <a:extLst>
              <a:ext uri="{FF2B5EF4-FFF2-40B4-BE49-F238E27FC236}">
                <a16:creationId xmlns:a16="http://schemas.microsoft.com/office/drawing/2014/main" id="{53C66E70-7F5A-F4A5-4335-2609CFE4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31788"/>
            <a:ext cx="8497887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11</Words>
  <Application>Microsoft Office PowerPoint</Application>
  <PresentationFormat>Apresentação na tela (4:3)</PresentationFormat>
  <Paragraphs>3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 Rounded MT Bold</vt:lpstr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Divisão Sul-Americana da IASD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Saber Qual é a Igreja Verdadeira?</dc:title>
  <dc:creator>Sede Administrativa</dc:creator>
  <cp:lastModifiedBy>Pr. Marcelo Carvalho</cp:lastModifiedBy>
  <cp:revision>45</cp:revision>
  <dcterms:created xsi:type="dcterms:W3CDTF">2003-11-03T17:00:53Z</dcterms:created>
  <dcterms:modified xsi:type="dcterms:W3CDTF">2022-05-19T17:27:43Z</dcterms:modified>
</cp:coreProperties>
</file>