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84" r:id="rId2"/>
    <p:sldId id="271" r:id="rId3"/>
    <p:sldId id="276" r:id="rId4"/>
    <p:sldId id="270" r:id="rId5"/>
    <p:sldId id="257" r:id="rId6"/>
    <p:sldId id="258" r:id="rId7"/>
    <p:sldId id="259" r:id="rId8"/>
    <p:sldId id="277" r:id="rId9"/>
    <p:sldId id="260" r:id="rId10"/>
    <p:sldId id="268" r:id="rId11"/>
    <p:sldId id="283" r:id="rId12"/>
    <p:sldId id="261" r:id="rId13"/>
    <p:sldId id="279" r:id="rId14"/>
    <p:sldId id="278" r:id="rId15"/>
    <p:sldId id="262" r:id="rId16"/>
    <p:sldId id="263" r:id="rId17"/>
    <p:sldId id="280" r:id="rId18"/>
    <p:sldId id="264" r:id="rId19"/>
    <p:sldId id="281" r:id="rId20"/>
    <p:sldId id="265" r:id="rId21"/>
    <p:sldId id="269" r:id="rId22"/>
    <p:sldId id="266" r:id="rId23"/>
    <p:sldId id="267" r:id="rId24"/>
    <p:sldId id="282" r:id="rId2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99F5"/>
    <a:srgbClr val="BFC0F9"/>
    <a:srgbClr val="9999FF"/>
    <a:srgbClr val="FFEDC9"/>
    <a:srgbClr val="FFFF66"/>
    <a:srgbClr val="A2E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1F9E937-CFDA-A036-4FAE-4F14D19A3F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84E6404-EE85-AE87-AFD4-0FDE0135537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BB8E5216-F856-01C6-5500-5B410F829AB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BCEE35A-07C2-6E5D-ADD0-7A20927FAD0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C2C333-1819-449B-8F58-31C15CAB5F6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F8FAFF-D391-DE9B-89B3-64E52FBA8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6312FF-40B4-4424-7F7B-304D99AB24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F85C0-5DFA-E469-2E47-87EAB58F3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EA728-1C86-431F-80D7-6B442203FC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595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2076AC-E720-DBA1-2041-772CA90BC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539204-CEC5-FDA6-7AA9-B965E8BE2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7AC36B-7811-6AEF-D0CF-5958B5BAF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17FCF-322C-47DD-97CA-375C7A230E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003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D8F4D5-4159-955B-44EB-210ED3C99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241BC-058B-D2E4-63A3-ECAF38D44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EC726A-8A16-C851-2F11-7BEEB782D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58085-C693-44B9-AE46-1E25794021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1511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AB0D5-BE22-0F1E-03BF-D2F412E0A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7E6AD-BCF8-5A4B-7B91-4DECDC1036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F5328-3E03-F3F2-7BE8-C0D0DC183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DCD7D-2384-4ED4-BF0F-4B16E40382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7015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198130-EE3D-7546-0103-A3A0F61A6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86BC46-683B-CC25-D18D-3C4AF081C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9B370D-FF53-B3ED-4153-7DBADCF75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83BF2-D6E9-487C-B8E0-0462B66DEB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187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7097B7-9662-3882-5E0B-AD00F5ACA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02FAAC-1279-E477-9234-23D1AC159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6271C-5AC2-82DA-ECE3-93D6BCCCD8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0C858-3A6C-478F-8427-8C1E12E4F2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034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CDA1CB-8EDB-421D-148E-1CE62C6E3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95CF72-589C-8C9B-A251-C72042933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A5E85F-EA19-7632-5926-E749BE24D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811322-1A58-4804-B5CD-61C8159E16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759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B11A7-1CE8-D31C-3CA2-F4F785A18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35776-0AC0-D6DB-C32A-33592DC87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B1663-F8AE-7D7D-7441-D3174B78B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92CC6-8A7C-441E-AEEA-AC95A89985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941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10184E-2F08-83E2-E32C-7482309A8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541E1B-FF6B-2ED8-5FDB-93E4F96AF1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6CAE94-C264-608B-AF2B-0DDD4777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C2C3F-003D-4937-B45D-1EF458A6D9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252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3F89E8-3A82-1312-9C08-E565C28D9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2424FF-3DD9-594A-F02E-B41831849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F96BC5-0201-1DB2-00EC-307D1CAF3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85525-81CF-4730-9B4D-C98DB2E8C0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766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CE8C06-794A-75ED-82E0-1B850D1FAC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06DAA4-F84F-0E22-4A5F-91DF577EF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8C964A-B748-2F07-13EE-D3D54437E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D2D5A-8301-49B7-9F5B-81BA01D6A6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457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32CE-32D8-6B56-4D99-745FA522C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96A68-356B-32FD-A38B-D60103A2C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63C94-BD5C-9207-7A54-94916B0AC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AC6F0-4767-4C51-AE08-D22C79E06E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471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EDF8E-5422-9C7D-C931-2A156E4065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2E61BC-E6AF-EEBC-D675-21249D834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41B60-FE41-0BE8-9BE9-1E4904D84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44D47-90C9-4FAD-84E6-7BE9106154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75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1E880F-C331-B0F4-65C4-1B6645CD5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FD9CAA-7960-3173-52F8-4FCC86603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0AEF65-F3DF-4BFF-6889-714AB8119B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46CE2A-EC3F-9895-5B71-9A266175C0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FD8B920-1F9C-D148-D6C8-EB1647BA10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9019B6-AD79-4702-922C-5826644591E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7F41989-2DAC-2EBB-E4D8-931F655398C8}"/>
              </a:ext>
            </a:extLst>
          </p:cNvPr>
          <p:cNvSpPr/>
          <p:nvPr/>
        </p:nvSpPr>
        <p:spPr>
          <a:xfrm>
            <a:off x="1445536" y="2285992"/>
            <a:ext cx="6252930" cy="20313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A SEGUNDA CHANCE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24138A57-0ECF-74F7-9541-017BF8C7C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8">
            <a:extLst>
              <a:ext uri="{FF2B5EF4-FFF2-40B4-BE49-F238E27FC236}">
                <a16:creationId xmlns:a16="http://schemas.microsoft.com/office/drawing/2014/main" id="{8A9145AF-0FDD-5CA1-5BCA-625A38D7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4432300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9">
            <a:extLst>
              <a:ext uri="{FF2B5EF4-FFF2-40B4-BE49-F238E27FC236}">
                <a16:creationId xmlns:a16="http://schemas.microsoft.com/office/drawing/2014/main" id="{D098EFD0-23D5-42FF-AAD5-BC958005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9688"/>
            <a:ext cx="4681538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10">
            <a:extLst>
              <a:ext uri="{FF2B5EF4-FFF2-40B4-BE49-F238E27FC236}">
                <a16:creationId xmlns:a16="http://schemas.microsoft.com/office/drawing/2014/main" id="{460EFEFB-2185-70AD-129D-1DA755FD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0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11">
            <a:extLst>
              <a:ext uri="{FF2B5EF4-FFF2-40B4-BE49-F238E27FC236}">
                <a16:creationId xmlns:a16="http://schemas.microsoft.com/office/drawing/2014/main" id="{6CD78164-6D0D-EC76-1E2A-032D71451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0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12">
            <a:extLst>
              <a:ext uri="{FF2B5EF4-FFF2-40B4-BE49-F238E27FC236}">
                <a16:creationId xmlns:a16="http://schemas.microsoft.com/office/drawing/2014/main" id="{EEB6CB84-1B9B-BE11-2EDC-7CEAF520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03388"/>
            <a:ext cx="8210550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808BD849-B27F-CC15-3FBF-41E3AF9B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8913"/>
            <a:ext cx="86010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14">
            <a:extLst>
              <a:ext uri="{FF2B5EF4-FFF2-40B4-BE49-F238E27FC236}">
                <a16:creationId xmlns:a16="http://schemas.microsoft.com/office/drawing/2014/main" id="{EF0C4BB2-B792-C7A6-F13D-C339AF09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4638"/>
            <a:ext cx="50958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15">
            <a:extLst>
              <a:ext uri="{FF2B5EF4-FFF2-40B4-BE49-F238E27FC236}">
                <a16:creationId xmlns:a16="http://schemas.microsoft.com/office/drawing/2014/main" id="{10DC6175-E00D-C576-B62E-77EA565D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8300"/>
            <a:ext cx="446881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>
            <a:extLst>
              <a:ext uri="{FF2B5EF4-FFF2-40B4-BE49-F238E27FC236}">
                <a16:creationId xmlns:a16="http://schemas.microsoft.com/office/drawing/2014/main" id="{5BB7360A-3662-E874-9CB6-784A788F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76213"/>
            <a:ext cx="39624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17">
            <a:extLst>
              <a:ext uri="{FF2B5EF4-FFF2-40B4-BE49-F238E27FC236}">
                <a16:creationId xmlns:a16="http://schemas.microsoft.com/office/drawing/2014/main" id="{4EB2FF2F-2A9D-7984-0435-0DB9D2E9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1879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33">
            <a:extLst>
              <a:ext uri="{FF2B5EF4-FFF2-40B4-BE49-F238E27FC236}">
                <a16:creationId xmlns:a16="http://schemas.microsoft.com/office/drawing/2014/main" id="{7D44CF5E-AEDC-E4E0-057F-599AE1B1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8">
            <a:extLst>
              <a:ext uri="{FF2B5EF4-FFF2-40B4-BE49-F238E27FC236}">
                <a16:creationId xmlns:a16="http://schemas.microsoft.com/office/drawing/2014/main" id="{501B3D11-42B6-E40F-FF1E-93B15F7C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1325"/>
            <a:ext cx="4389438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19">
            <a:extLst>
              <a:ext uri="{FF2B5EF4-FFF2-40B4-BE49-F238E27FC236}">
                <a16:creationId xmlns:a16="http://schemas.microsoft.com/office/drawing/2014/main" id="{8BC8E4A5-DCB0-1899-7EEF-86D990C0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43865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">
            <a:extLst>
              <a:ext uri="{FF2B5EF4-FFF2-40B4-BE49-F238E27FC236}">
                <a16:creationId xmlns:a16="http://schemas.microsoft.com/office/drawing/2014/main" id="{F39CFD46-1D68-0CCC-E5FC-FA43E76D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005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">
            <a:extLst>
              <a:ext uri="{FF2B5EF4-FFF2-40B4-BE49-F238E27FC236}">
                <a16:creationId xmlns:a16="http://schemas.microsoft.com/office/drawing/2014/main" id="{5F3F905D-ACC0-14C0-586E-FCB2D3A1E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15888"/>
            <a:ext cx="3267075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2">
            <a:extLst>
              <a:ext uri="{FF2B5EF4-FFF2-40B4-BE49-F238E27FC236}">
                <a16:creationId xmlns:a16="http://schemas.microsoft.com/office/drawing/2014/main" id="{66F4F80E-723D-3C61-E480-157ED2A2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752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">
            <a:extLst>
              <a:ext uri="{FF2B5EF4-FFF2-40B4-BE49-F238E27FC236}">
                <a16:creationId xmlns:a16="http://schemas.microsoft.com/office/drawing/2014/main" id="{135329A3-9C26-6ABF-FB68-B3F4BB60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2">
            <a:extLst>
              <a:ext uri="{FF2B5EF4-FFF2-40B4-BE49-F238E27FC236}">
                <a16:creationId xmlns:a16="http://schemas.microsoft.com/office/drawing/2014/main" id="{85FF2340-E29A-F148-1A5D-01768762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52400"/>
            <a:ext cx="71993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3">
            <a:extLst>
              <a:ext uri="{FF2B5EF4-FFF2-40B4-BE49-F238E27FC236}">
                <a16:creationId xmlns:a16="http://schemas.microsoft.com/office/drawing/2014/main" id="{56D869C3-9DCD-B88B-0CA4-11452483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47663"/>
            <a:ext cx="36576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4">
            <a:extLst>
              <a:ext uri="{FF2B5EF4-FFF2-40B4-BE49-F238E27FC236}">
                <a16:creationId xmlns:a16="http://schemas.microsoft.com/office/drawing/2014/main" id="{95A3E6A6-6C59-181B-811A-9BDEE9E2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5963"/>
            <a:ext cx="3760787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">
            <a:extLst>
              <a:ext uri="{FF2B5EF4-FFF2-40B4-BE49-F238E27FC236}">
                <a16:creationId xmlns:a16="http://schemas.microsoft.com/office/drawing/2014/main" id="{9A7BD290-7AFC-E4F2-53F8-E6756A8E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8300"/>
            <a:ext cx="3455988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6">
            <a:extLst>
              <a:ext uri="{FF2B5EF4-FFF2-40B4-BE49-F238E27FC236}">
                <a16:creationId xmlns:a16="http://schemas.microsoft.com/office/drawing/2014/main" id="{92C9CD22-D980-6D01-5257-FE0C7B97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1938"/>
            <a:ext cx="419417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7">
            <a:extLst>
              <a:ext uri="{FF2B5EF4-FFF2-40B4-BE49-F238E27FC236}">
                <a16:creationId xmlns:a16="http://schemas.microsoft.com/office/drawing/2014/main" id="{D270DD69-8378-7FEA-2281-5C8F08B9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217613"/>
            <a:ext cx="500538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</Words>
  <Application>Microsoft Office PowerPoint</Application>
  <PresentationFormat>Apresentação na tela (4:3)</PresentationFormat>
  <Paragraphs>2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Divisão Sul-Americana da 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Sede Administrativa</dc:creator>
  <cp:lastModifiedBy>Pr. Marcelo Carvalho</cp:lastModifiedBy>
  <cp:revision>30</cp:revision>
  <dcterms:created xsi:type="dcterms:W3CDTF">2003-11-03T15:08:44Z</dcterms:created>
  <dcterms:modified xsi:type="dcterms:W3CDTF">2022-05-19T17:27:28Z</dcterms:modified>
</cp:coreProperties>
</file>