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1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088387B-FE07-8534-ADE1-43CA6EE58C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88E675-870C-BE53-2F0F-53D99C92A8A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79E0873-4C1E-44F1-BFEC-3D5C4919C1D2}" type="datetimeFigureOut">
              <a:rPr lang="pt-BR"/>
              <a:pPr>
                <a:defRPr/>
              </a:pPr>
              <a:t>19/05/2022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A03CCCA-DC9A-865F-E15C-FF9818BCBC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7AB07B9-97AA-304E-9EA1-D61A631DA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9984F3-7F51-05B1-89E8-3EDDFEE1C4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A81D5D-0010-D806-95A9-BA5480820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807662-8557-4D10-A576-DB3AAA8E1DD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>
            <a:extLst>
              <a:ext uri="{FF2B5EF4-FFF2-40B4-BE49-F238E27FC236}">
                <a16:creationId xmlns:a16="http://schemas.microsoft.com/office/drawing/2014/main" id="{AA554FEA-005E-B702-6A77-E8411F28DF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>
            <a:extLst>
              <a:ext uri="{FF2B5EF4-FFF2-40B4-BE49-F238E27FC236}">
                <a16:creationId xmlns:a16="http://schemas.microsoft.com/office/drawing/2014/main" id="{A86C50DA-26BD-6CB4-719A-74E81D7A7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7348" name="Espaço Reservado para Número de Slide 3">
            <a:extLst>
              <a:ext uri="{FF2B5EF4-FFF2-40B4-BE49-F238E27FC236}">
                <a16:creationId xmlns:a16="http://schemas.microsoft.com/office/drawing/2014/main" id="{3D47C798-2551-C2ED-B9A8-E044AE568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E8F4B4-5170-4598-B9B4-3153C514B19D}" type="slidenum">
              <a:rPr lang="pt-BR" altLang="pt-BR"/>
              <a:pPr eaLnBrk="1" hangingPunct="1"/>
              <a:t>2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A4E90-647D-28BF-72FC-CCD224C85F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403722-BBFE-611A-2E84-4E392F253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7DA3D0-10ED-303D-B96A-5F2F5F3BF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99531-F4AA-4479-8C51-9458EC0AE10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84655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A541FF-DDD3-1E06-7287-4364C2FAB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2223D6-1B6E-EA56-7D23-1CE0D15EF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5F9D0-E47F-E4E6-7D87-34FD03C75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375A7-93B5-4B5F-8A49-23FB11C561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615281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91048D-09BE-6488-3B85-84B4F67EA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A579FD-2888-7A6D-8730-3CBC23B69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E7BE75-77AF-FC1C-6F62-42B2CAC12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93B3F-6859-4948-A0B8-9A1A2E621B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488709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D2174-452A-94D4-671A-FC27E5448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044D6-1074-6FF7-1675-339EE6240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E540FA-C3E5-860C-9F59-798A61550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E3ACC-4585-4A69-AC59-20EB70E9C1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61625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EA8FDD-1F55-0C9F-EDEF-6DBC9F994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31A020-E974-DA9A-1D6E-1ADF9B453B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7BB16B-6F2E-8D30-F852-671673299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60F17-CA0C-4C52-88BC-EC10E667D4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139490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BCA86-C3DB-4F0E-AE64-8C5EEC491E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02FD4-60EC-C73F-0E0E-E5D796081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F54E0-1AC9-80DE-2D74-DADE0CA86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F0EB-0109-45F2-8662-0473C75CE7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419121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BD7BBD-734C-7617-C115-E68BC6800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795447-885C-A962-6F33-7DF18124D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5C9999-460E-6172-0373-C8C58E03ED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3B5C4-0E2C-49F4-B4DD-61AA328094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894383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A386F2-A044-3A66-D7D3-FF7628444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20A8BF-4756-D979-E3A5-7E9294384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18AAC1-20DC-06A1-13C2-61B5DDED1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48983-3692-4EF3-A735-827A077634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635011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BBAF03-FB53-5313-F471-9BA536660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BCC29-CAF3-FCCB-C38D-C3D385648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C58AB8-2E88-4AC4-4928-2AEE2105E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77F6C-3A44-474E-84B3-0D8DBB1E22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494409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A1B55-5250-F769-636B-6A414DCE1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5D75D-F887-C27C-95BA-4729E23E4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DD2B6-6562-91FB-1837-0071E3083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3523F-3162-4B1E-9039-ACF0AB2763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089738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9819CD-5D74-C9D2-65B1-74820EAAA9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65DE9-E92E-B056-30CE-A2BE78356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EFDCE-C6E2-204A-8F3F-D827E4434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BD4BC-1B73-447A-8421-3C5544C787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477830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DB08CE-23FA-6C5A-DF23-9C5D7865C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FD9D53-FFDE-0937-55D2-B8CEE613F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DBF47A-144E-EE77-E2E0-68FB9FA162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517E3BA-4DFF-0740-A721-A5FEEBF2EC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9B557A-69AD-F1B1-0C73-65FB362DF1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0A89A50-22A6-47F6-88C9-BB80EC82684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41EADF1-72C0-7D36-85EA-3CC258201221}"/>
              </a:ext>
            </a:extLst>
          </p:cNvPr>
          <p:cNvSpPr/>
          <p:nvPr/>
        </p:nvSpPr>
        <p:spPr>
          <a:xfrm>
            <a:off x="1965458" y="2071678"/>
            <a:ext cx="5213094" cy="32624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SÓ JESUS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PORQUE EM NENHUM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OUTRO HÁ SALVAÇÃO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3C430B36-9F11-296E-AE3A-E51FCADD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9">
            <a:extLst>
              <a:ext uri="{FF2B5EF4-FFF2-40B4-BE49-F238E27FC236}">
                <a16:creationId xmlns:a16="http://schemas.microsoft.com/office/drawing/2014/main" id="{AB7B05AD-C7FE-0A9C-1DE4-76005F0E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5" descr="mpessoal ueb.jpg">
            <a:extLst>
              <a:ext uri="{FF2B5EF4-FFF2-40B4-BE49-F238E27FC236}">
                <a16:creationId xmlns:a16="http://schemas.microsoft.com/office/drawing/2014/main" id="{1752D69D-C5F9-F942-1FF7-25C4F0FF0A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">
            <a:extLst>
              <a:ext uri="{FF2B5EF4-FFF2-40B4-BE49-F238E27FC236}">
                <a16:creationId xmlns:a16="http://schemas.microsoft.com/office/drawing/2014/main" id="{7F16E40B-342C-E314-2FBF-522FB9E6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5" descr="mpessoal ueb.jpg">
            <a:extLst>
              <a:ext uri="{FF2B5EF4-FFF2-40B4-BE49-F238E27FC236}">
                <a16:creationId xmlns:a16="http://schemas.microsoft.com/office/drawing/2014/main" id="{C296EBA0-7CD8-91A9-D54B-1BD71B191E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1">
            <a:extLst>
              <a:ext uri="{FF2B5EF4-FFF2-40B4-BE49-F238E27FC236}">
                <a16:creationId xmlns:a16="http://schemas.microsoft.com/office/drawing/2014/main" id="{B849D1F9-0327-3A36-D2F5-3843FD7D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5" descr="mpessoal ueb.jpg">
            <a:extLst>
              <a:ext uri="{FF2B5EF4-FFF2-40B4-BE49-F238E27FC236}">
                <a16:creationId xmlns:a16="http://schemas.microsoft.com/office/drawing/2014/main" id="{78294838-2407-24ED-4788-5CF50D8148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2">
            <a:extLst>
              <a:ext uri="{FF2B5EF4-FFF2-40B4-BE49-F238E27FC236}">
                <a16:creationId xmlns:a16="http://schemas.microsoft.com/office/drawing/2014/main" id="{C69680F5-BDAA-61A5-79F8-9D1530E77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5" descr="mpessoal ueb.jpg">
            <a:extLst>
              <a:ext uri="{FF2B5EF4-FFF2-40B4-BE49-F238E27FC236}">
                <a16:creationId xmlns:a16="http://schemas.microsoft.com/office/drawing/2014/main" id="{652F6057-8ACC-EBC5-B662-7ECF30B421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">
            <a:extLst>
              <a:ext uri="{FF2B5EF4-FFF2-40B4-BE49-F238E27FC236}">
                <a16:creationId xmlns:a16="http://schemas.microsoft.com/office/drawing/2014/main" id="{510CD2BE-1B25-23E6-15B2-C5897836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5" descr="mpessoal ueb.jpg">
            <a:extLst>
              <a:ext uri="{FF2B5EF4-FFF2-40B4-BE49-F238E27FC236}">
                <a16:creationId xmlns:a16="http://schemas.microsoft.com/office/drawing/2014/main" id="{B86B9270-3F8D-F468-C320-5A6D76B9A6E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4">
            <a:extLst>
              <a:ext uri="{FF2B5EF4-FFF2-40B4-BE49-F238E27FC236}">
                <a16:creationId xmlns:a16="http://schemas.microsoft.com/office/drawing/2014/main" id="{BDB6C28B-E08B-F97E-9753-13798146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5" descr="mpessoal ueb.jpg">
            <a:extLst>
              <a:ext uri="{FF2B5EF4-FFF2-40B4-BE49-F238E27FC236}">
                <a16:creationId xmlns:a16="http://schemas.microsoft.com/office/drawing/2014/main" id="{686A23B2-67FC-7B86-9587-7708CE42DF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5">
            <a:extLst>
              <a:ext uri="{FF2B5EF4-FFF2-40B4-BE49-F238E27FC236}">
                <a16:creationId xmlns:a16="http://schemas.microsoft.com/office/drawing/2014/main" id="{3CE13794-17F2-A184-6B5A-CA8E2A73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m 5" descr="mpessoal ueb.jpg">
            <a:extLst>
              <a:ext uri="{FF2B5EF4-FFF2-40B4-BE49-F238E27FC236}">
                <a16:creationId xmlns:a16="http://schemas.microsoft.com/office/drawing/2014/main" id="{23BCA204-B589-EA32-8176-03476A4201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6">
            <a:extLst>
              <a:ext uri="{FF2B5EF4-FFF2-40B4-BE49-F238E27FC236}">
                <a16:creationId xmlns:a16="http://schemas.microsoft.com/office/drawing/2014/main" id="{83AF5FE3-1224-E827-815A-1290CBBF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5" descr="mpessoal ueb.jpg">
            <a:extLst>
              <a:ext uri="{FF2B5EF4-FFF2-40B4-BE49-F238E27FC236}">
                <a16:creationId xmlns:a16="http://schemas.microsoft.com/office/drawing/2014/main" id="{B67514DD-8820-30E5-6DC4-6BA084EC7C3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7">
            <a:extLst>
              <a:ext uri="{FF2B5EF4-FFF2-40B4-BE49-F238E27FC236}">
                <a16:creationId xmlns:a16="http://schemas.microsoft.com/office/drawing/2014/main" id="{2EAAE7E3-1031-8940-27E0-DC71F3CD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4" descr="mpessoal ueb.jpg">
            <a:extLst>
              <a:ext uri="{FF2B5EF4-FFF2-40B4-BE49-F238E27FC236}">
                <a16:creationId xmlns:a16="http://schemas.microsoft.com/office/drawing/2014/main" id="{3E4D2AFF-A3FF-7D79-134D-70709185FD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8">
            <a:extLst>
              <a:ext uri="{FF2B5EF4-FFF2-40B4-BE49-F238E27FC236}">
                <a16:creationId xmlns:a16="http://schemas.microsoft.com/office/drawing/2014/main" id="{FC890D19-C562-5B06-60A0-4802D9F6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 descr="mpessoal ueb.jpg">
            <a:extLst>
              <a:ext uri="{FF2B5EF4-FFF2-40B4-BE49-F238E27FC236}">
                <a16:creationId xmlns:a16="http://schemas.microsoft.com/office/drawing/2014/main" id="{FFA85205-278A-5760-81AE-36503F58E00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Vai-te em paz">
            <a:extLst>
              <a:ext uri="{FF2B5EF4-FFF2-40B4-BE49-F238E27FC236}">
                <a16:creationId xmlns:a16="http://schemas.microsoft.com/office/drawing/2014/main" id="{CB06930E-985A-EBBD-36C4-56FDD8A7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8" descr="mpessoal ueb.jpg">
            <a:extLst>
              <a:ext uri="{FF2B5EF4-FFF2-40B4-BE49-F238E27FC236}">
                <a16:creationId xmlns:a16="http://schemas.microsoft.com/office/drawing/2014/main" id="{2A60BD63-16FF-2CDA-725C-79DE3ACB91C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9">
            <a:extLst>
              <a:ext uri="{FF2B5EF4-FFF2-40B4-BE49-F238E27FC236}">
                <a16:creationId xmlns:a16="http://schemas.microsoft.com/office/drawing/2014/main" id="{20CA7177-82A2-5566-899D-5E6B59A7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 descr="mpessoal ueb.jpg">
            <a:extLst>
              <a:ext uri="{FF2B5EF4-FFF2-40B4-BE49-F238E27FC236}">
                <a16:creationId xmlns:a16="http://schemas.microsoft.com/office/drawing/2014/main" id="{46D5BF3A-9522-A55A-8D61-CAEE284A2E3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0">
            <a:extLst>
              <a:ext uri="{FF2B5EF4-FFF2-40B4-BE49-F238E27FC236}">
                <a16:creationId xmlns:a16="http://schemas.microsoft.com/office/drawing/2014/main" id="{17E85710-BC6A-5E63-E4A8-8A443485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4" descr="mpessoal ueb.jpg">
            <a:extLst>
              <a:ext uri="{FF2B5EF4-FFF2-40B4-BE49-F238E27FC236}">
                <a16:creationId xmlns:a16="http://schemas.microsoft.com/office/drawing/2014/main" id="{7CAE7CB8-8A4F-24EA-56ED-980ADBC196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1">
            <a:extLst>
              <a:ext uri="{FF2B5EF4-FFF2-40B4-BE49-F238E27FC236}">
                <a16:creationId xmlns:a16="http://schemas.microsoft.com/office/drawing/2014/main" id="{0985EDC6-4086-3740-D636-29647AF3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4" descr="mpessoal ueb.jpg">
            <a:extLst>
              <a:ext uri="{FF2B5EF4-FFF2-40B4-BE49-F238E27FC236}">
                <a16:creationId xmlns:a16="http://schemas.microsoft.com/office/drawing/2014/main" id="{C174B794-BD7B-F409-3489-01DF1D053D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2">
            <a:extLst>
              <a:ext uri="{FF2B5EF4-FFF2-40B4-BE49-F238E27FC236}">
                <a16:creationId xmlns:a16="http://schemas.microsoft.com/office/drawing/2014/main" id="{6BD89284-831C-A40D-3A46-1F58F1B7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4" descr="mpessoal ueb.jpg">
            <a:extLst>
              <a:ext uri="{FF2B5EF4-FFF2-40B4-BE49-F238E27FC236}">
                <a16:creationId xmlns:a16="http://schemas.microsoft.com/office/drawing/2014/main" id="{3C44FCCE-A570-BCD1-7F48-7E2EBC00B3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3">
            <a:extLst>
              <a:ext uri="{FF2B5EF4-FFF2-40B4-BE49-F238E27FC236}">
                <a16:creationId xmlns:a16="http://schemas.microsoft.com/office/drawing/2014/main" id="{476984A6-E0CE-FB9F-782B-9C60CDF54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4" descr="mpessoal ueb.jpg">
            <a:extLst>
              <a:ext uri="{FF2B5EF4-FFF2-40B4-BE49-F238E27FC236}">
                <a16:creationId xmlns:a16="http://schemas.microsoft.com/office/drawing/2014/main" id="{FF8ECF00-2A24-4043-2FE7-1C8897826E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4">
            <a:extLst>
              <a:ext uri="{FF2B5EF4-FFF2-40B4-BE49-F238E27FC236}">
                <a16:creationId xmlns:a16="http://schemas.microsoft.com/office/drawing/2014/main" id="{06D06D4D-331E-B2B2-F712-99D0196E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4" descr="mpessoal ueb.jpg">
            <a:extLst>
              <a:ext uri="{FF2B5EF4-FFF2-40B4-BE49-F238E27FC236}">
                <a16:creationId xmlns:a16="http://schemas.microsoft.com/office/drawing/2014/main" id="{1F21EEC2-7238-BA21-47F5-3C7DC8691F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5">
            <a:extLst>
              <a:ext uri="{FF2B5EF4-FFF2-40B4-BE49-F238E27FC236}">
                <a16:creationId xmlns:a16="http://schemas.microsoft.com/office/drawing/2014/main" id="{655A7FC0-DDA3-1112-4E0F-1AA3F65B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4" descr="mpessoal ueb.jpg">
            <a:extLst>
              <a:ext uri="{FF2B5EF4-FFF2-40B4-BE49-F238E27FC236}">
                <a16:creationId xmlns:a16="http://schemas.microsoft.com/office/drawing/2014/main" id="{73AC341C-9B4A-B1B6-0A22-419CE31D01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6">
            <a:extLst>
              <a:ext uri="{FF2B5EF4-FFF2-40B4-BE49-F238E27FC236}">
                <a16:creationId xmlns:a16="http://schemas.microsoft.com/office/drawing/2014/main" id="{41AB2B02-DDCB-8120-27EE-A19D4C75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4" descr="mpessoal ueb.jpg">
            <a:extLst>
              <a:ext uri="{FF2B5EF4-FFF2-40B4-BE49-F238E27FC236}">
                <a16:creationId xmlns:a16="http://schemas.microsoft.com/office/drawing/2014/main" id="{F00014F1-1F02-F0E9-8B00-345225D111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7">
            <a:extLst>
              <a:ext uri="{FF2B5EF4-FFF2-40B4-BE49-F238E27FC236}">
                <a16:creationId xmlns:a16="http://schemas.microsoft.com/office/drawing/2014/main" id="{3D9F312A-8D53-0634-70AE-CDD8A9C3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mpessoal ueb.jpg">
            <a:extLst>
              <a:ext uri="{FF2B5EF4-FFF2-40B4-BE49-F238E27FC236}">
                <a16:creationId xmlns:a16="http://schemas.microsoft.com/office/drawing/2014/main" id="{5C097D7E-5F9B-37E3-2E15-E6F4EC6D0A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28">
            <a:extLst>
              <a:ext uri="{FF2B5EF4-FFF2-40B4-BE49-F238E27FC236}">
                <a16:creationId xmlns:a16="http://schemas.microsoft.com/office/drawing/2014/main" id="{070CB52C-D903-FC26-0D3C-40B7A295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 descr="mpessoal ueb.jpg">
            <a:extLst>
              <a:ext uri="{FF2B5EF4-FFF2-40B4-BE49-F238E27FC236}">
                <a16:creationId xmlns:a16="http://schemas.microsoft.com/office/drawing/2014/main" id="{64AAD813-0354-C4E0-2892-5432186912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>
            <a:extLst>
              <a:ext uri="{FF2B5EF4-FFF2-40B4-BE49-F238E27FC236}">
                <a16:creationId xmlns:a16="http://schemas.microsoft.com/office/drawing/2014/main" id="{DD0C36E2-BADA-5EB0-BF8D-5070B6EC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6" descr="mpessoal ueb.jpg">
            <a:extLst>
              <a:ext uri="{FF2B5EF4-FFF2-40B4-BE49-F238E27FC236}">
                <a16:creationId xmlns:a16="http://schemas.microsoft.com/office/drawing/2014/main" id="{DA7B6200-3E1D-55E0-100A-288AF084E22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9">
            <a:extLst>
              <a:ext uri="{FF2B5EF4-FFF2-40B4-BE49-F238E27FC236}">
                <a16:creationId xmlns:a16="http://schemas.microsoft.com/office/drawing/2014/main" id="{1DB1EC35-CE17-DE9E-B6DB-078EF3889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4" descr="mpessoal ueb.jpg">
            <a:extLst>
              <a:ext uri="{FF2B5EF4-FFF2-40B4-BE49-F238E27FC236}">
                <a16:creationId xmlns:a16="http://schemas.microsoft.com/office/drawing/2014/main" id="{A3CB1398-FE74-4104-F8D7-4725392A3C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0">
            <a:extLst>
              <a:ext uri="{FF2B5EF4-FFF2-40B4-BE49-F238E27FC236}">
                <a16:creationId xmlns:a16="http://schemas.microsoft.com/office/drawing/2014/main" id="{86310915-3D33-9788-6D25-6A1DDFC2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4" descr="mpessoal ueb.jpg">
            <a:extLst>
              <a:ext uri="{FF2B5EF4-FFF2-40B4-BE49-F238E27FC236}">
                <a16:creationId xmlns:a16="http://schemas.microsoft.com/office/drawing/2014/main" id="{1887E05A-859A-59E7-BB37-D26E3914F3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1">
            <a:extLst>
              <a:ext uri="{FF2B5EF4-FFF2-40B4-BE49-F238E27FC236}">
                <a16:creationId xmlns:a16="http://schemas.microsoft.com/office/drawing/2014/main" id="{5E53FFDB-D634-D896-58C2-BFF6B824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4" descr="mpessoal ueb.jpg">
            <a:extLst>
              <a:ext uri="{FF2B5EF4-FFF2-40B4-BE49-F238E27FC236}">
                <a16:creationId xmlns:a16="http://schemas.microsoft.com/office/drawing/2014/main" id="{42D75808-7DF7-BFA7-7C02-D66A3A5CD73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2">
            <a:extLst>
              <a:ext uri="{FF2B5EF4-FFF2-40B4-BE49-F238E27FC236}">
                <a16:creationId xmlns:a16="http://schemas.microsoft.com/office/drawing/2014/main" id="{7487572B-54EA-B33E-AE99-02E2C91EA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mpessoal ueb.jpg">
            <a:extLst>
              <a:ext uri="{FF2B5EF4-FFF2-40B4-BE49-F238E27FC236}">
                <a16:creationId xmlns:a16="http://schemas.microsoft.com/office/drawing/2014/main" id="{D34521FA-7BEA-C7CB-E999-40B424BDD2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33">
            <a:extLst>
              <a:ext uri="{FF2B5EF4-FFF2-40B4-BE49-F238E27FC236}">
                <a16:creationId xmlns:a16="http://schemas.microsoft.com/office/drawing/2014/main" id="{22EA9A3E-D961-F8C2-2B36-A0673B6F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mpessoal ueb.jpg">
            <a:extLst>
              <a:ext uri="{FF2B5EF4-FFF2-40B4-BE49-F238E27FC236}">
                <a16:creationId xmlns:a16="http://schemas.microsoft.com/office/drawing/2014/main" id="{B0AE3FD0-A1F6-AB21-F77E-86714BF8C6B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4">
            <a:extLst>
              <a:ext uri="{FF2B5EF4-FFF2-40B4-BE49-F238E27FC236}">
                <a16:creationId xmlns:a16="http://schemas.microsoft.com/office/drawing/2014/main" id="{470DC39C-E63A-F8FB-6D27-A33F6A0C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mpessoal ueb.jpg">
            <a:extLst>
              <a:ext uri="{FF2B5EF4-FFF2-40B4-BE49-F238E27FC236}">
                <a16:creationId xmlns:a16="http://schemas.microsoft.com/office/drawing/2014/main" id="{A5ACCE87-FF55-F009-6642-4FA0E003E4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5">
            <a:extLst>
              <a:ext uri="{FF2B5EF4-FFF2-40B4-BE49-F238E27FC236}">
                <a16:creationId xmlns:a16="http://schemas.microsoft.com/office/drawing/2014/main" id="{DF2ECD90-89CC-BF8E-FE08-CE8E4AA8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4" descr="mpessoal ueb.jpg">
            <a:extLst>
              <a:ext uri="{FF2B5EF4-FFF2-40B4-BE49-F238E27FC236}">
                <a16:creationId xmlns:a16="http://schemas.microsoft.com/office/drawing/2014/main" id="{EB8D1208-B6B1-DEFD-4B5E-963E43F09F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6">
            <a:extLst>
              <a:ext uri="{FF2B5EF4-FFF2-40B4-BE49-F238E27FC236}">
                <a16:creationId xmlns:a16="http://schemas.microsoft.com/office/drawing/2014/main" id="{2AFDA1EA-BFF1-5816-68D9-9FFE7C36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m 4" descr="mpessoal ueb.jpg">
            <a:extLst>
              <a:ext uri="{FF2B5EF4-FFF2-40B4-BE49-F238E27FC236}">
                <a16:creationId xmlns:a16="http://schemas.microsoft.com/office/drawing/2014/main" id="{BC2C1AD4-204C-B669-8429-B7785E09082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7">
            <a:extLst>
              <a:ext uri="{FF2B5EF4-FFF2-40B4-BE49-F238E27FC236}">
                <a16:creationId xmlns:a16="http://schemas.microsoft.com/office/drawing/2014/main" id="{3C6454D5-1C0A-AD8A-9519-D3CC4B9D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4" descr="mpessoal ueb.jpg">
            <a:extLst>
              <a:ext uri="{FF2B5EF4-FFF2-40B4-BE49-F238E27FC236}">
                <a16:creationId xmlns:a16="http://schemas.microsoft.com/office/drawing/2014/main" id="{BBE900FB-66CD-3786-DCA6-B7DC8D612D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8">
            <a:extLst>
              <a:ext uri="{FF2B5EF4-FFF2-40B4-BE49-F238E27FC236}">
                <a16:creationId xmlns:a16="http://schemas.microsoft.com/office/drawing/2014/main" id="{80C90F17-5753-6582-7646-E12AE6758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4" descr="mpessoal ueb.jpg">
            <a:extLst>
              <a:ext uri="{FF2B5EF4-FFF2-40B4-BE49-F238E27FC236}">
                <a16:creationId xmlns:a16="http://schemas.microsoft.com/office/drawing/2014/main" id="{1E402B8F-AD9F-FC8E-4D93-3F5CFF1B9B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>
            <a:extLst>
              <a:ext uri="{FF2B5EF4-FFF2-40B4-BE49-F238E27FC236}">
                <a16:creationId xmlns:a16="http://schemas.microsoft.com/office/drawing/2014/main" id="{8BAF0BC6-AADF-56B0-D84F-6EE9258B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8" descr="mpessoal ueb.jpg">
            <a:extLst>
              <a:ext uri="{FF2B5EF4-FFF2-40B4-BE49-F238E27FC236}">
                <a16:creationId xmlns:a16="http://schemas.microsoft.com/office/drawing/2014/main" id="{05876828-CB17-B2AA-2894-D8370F6FBB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9">
            <a:extLst>
              <a:ext uri="{FF2B5EF4-FFF2-40B4-BE49-F238E27FC236}">
                <a16:creationId xmlns:a16="http://schemas.microsoft.com/office/drawing/2014/main" id="{2D942A5E-6D30-8F58-2E69-09E0E111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4" descr="mpessoal ueb.jpg">
            <a:extLst>
              <a:ext uri="{FF2B5EF4-FFF2-40B4-BE49-F238E27FC236}">
                <a16:creationId xmlns:a16="http://schemas.microsoft.com/office/drawing/2014/main" id="{3FB0AF19-9F03-1D9E-AF91-EC6FB23C58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40">
            <a:extLst>
              <a:ext uri="{FF2B5EF4-FFF2-40B4-BE49-F238E27FC236}">
                <a16:creationId xmlns:a16="http://schemas.microsoft.com/office/drawing/2014/main" id="{D54AE549-A353-24E7-A7D1-5FB61E3B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m 4" descr="mpessoal ueb.jpg">
            <a:extLst>
              <a:ext uri="{FF2B5EF4-FFF2-40B4-BE49-F238E27FC236}">
                <a16:creationId xmlns:a16="http://schemas.microsoft.com/office/drawing/2014/main" id="{8F7829FF-6E20-CC78-EAA7-B97A30E941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1">
            <a:extLst>
              <a:ext uri="{FF2B5EF4-FFF2-40B4-BE49-F238E27FC236}">
                <a16:creationId xmlns:a16="http://schemas.microsoft.com/office/drawing/2014/main" id="{9AB55FAD-91C4-469D-40C4-142E698E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m 4" descr="mpessoal ueb.jpg">
            <a:extLst>
              <a:ext uri="{FF2B5EF4-FFF2-40B4-BE49-F238E27FC236}">
                <a16:creationId xmlns:a16="http://schemas.microsoft.com/office/drawing/2014/main" id="{59431A30-4333-3D94-0680-D78EBFCF7C1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42">
            <a:extLst>
              <a:ext uri="{FF2B5EF4-FFF2-40B4-BE49-F238E27FC236}">
                <a16:creationId xmlns:a16="http://schemas.microsoft.com/office/drawing/2014/main" id="{5ECE5E65-D2A4-8FFB-C889-3415446E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4" descr="mpessoal ueb.jpg">
            <a:extLst>
              <a:ext uri="{FF2B5EF4-FFF2-40B4-BE49-F238E27FC236}">
                <a16:creationId xmlns:a16="http://schemas.microsoft.com/office/drawing/2014/main" id="{33BB1FAF-9070-E31A-B423-8578D93BBDE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43">
            <a:extLst>
              <a:ext uri="{FF2B5EF4-FFF2-40B4-BE49-F238E27FC236}">
                <a16:creationId xmlns:a16="http://schemas.microsoft.com/office/drawing/2014/main" id="{6AB3745A-6F63-7727-8B54-14225AC8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m 4" descr="mpessoal ueb.jpg">
            <a:extLst>
              <a:ext uri="{FF2B5EF4-FFF2-40B4-BE49-F238E27FC236}">
                <a16:creationId xmlns:a16="http://schemas.microsoft.com/office/drawing/2014/main" id="{D9DF9FDA-8505-01BE-D396-C87FD9BDC2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44">
            <a:extLst>
              <a:ext uri="{FF2B5EF4-FFF2-40B4-BE49-F238E27FC236}">
                <a16:creationId xmlns:a16="http://schemas.microsoft.com/office/drawing/2014/main" id="{34C8BC97-B723-2A52-38DA-BE23B4D5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m 4" descr="mpessoal ueb.jpg">
            <a:extLst>
              <a:ext uri="{FF2B5EF4-FFF2-40B4-BE49-F238E27FC236}">
                <a16:creationId xmlns:a16="http://schemas.microsoft.com/office/drawing/2014/main" id="{74EC0468-1C06-7510-F47A-B7A9D14381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5">
            <a:extLst>
              <a:ext uri="{FF2B5EF4-FFF2-40B4-BE49-F238E27FC236}">
                <a16:creationId xmlns:a16="http://schemas.microsoft.com/office/drawing/2014/main" id="{E9EB8709-145E-591C-0008-8EC939A9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m 4" descr="mpessoal ueb.jpg">
            <a:extLst>
              <a:ext uri="{FF2B5EF4-FFF2-40B4-BE49-F238E27FC236}">
                <a16:creationId xmlns:a16="http://schemas.microsoft.com/office/drawing/2014/main" id="{2E57E84A-BEB9-CD3E-5764-5D2C8CB6EAA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46">
            <a:extLst>
              <a:ext uri="{FF2B5EF4-FFF2-40B4-BE49-F238E27FC236}">
                <a16:creationId xmlns:a16="http://schemas.microsoft.com/office/drawing/2014/main" id="{110DE067-8D46-FB4E-5918-3DC3B634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m 4" descr="mpessoal ueb.jpg">
            <a:extLst>
              <a:ext uri="{FF2B5EF4-FFF2-40B4-BE49-F238E27FC236}">
                <a16:creationId xmlns:a16="http://schemas.microsoft.com/office/drawing/2014/main" id="{D716467F-1FE8-CE59-CC24-C8BEC0575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47">
            <a:extLst>
              <a:ext uri="{FF2B5EF4-FFF2-40B4-BE49-F238E27FC236}">
                <a16:creationId xmlns:a16="http://schemas.microsoft.com/office/drawing/2014/main" id="{7E3DD670-446C-1E69-6B6C-87E34269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agem 4" descr="mpessoal ueb.jpg">
            <a:extLst>
              <a:ext uri="{FF2B5EF4-FFF2-40B4-BE49-F238E27FC236}">
                <a16:creationId xmlns:a16="http://schemas.microsoft.com/office/drawing/2014/main" id="{EF882AE9-9C05-72DF-30E5-84D87C5B5B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8">
            <a:extLst>
              <a:ext uri="{FF2B5EF4-FFF2-40B4-BE49-F238E27FC236}">
                <a16:creationId xmlns:a16="http://schemas.microsoft.com/office/drawing/2014/main" id="{39DF4FE1-C314-5FC5-6C03-E7AF4C52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m 4" descr="mpessoal ueb.jpg">
            <a:extLst>
              <a:ext uri="{FF2B5EF4-FFF2-40B4-BE49-F238E27FC236}">
                <a16:creationId xmlns:a16="http://schemas.microsoft.com/office/drawing/2014/main" id="{60B5C576-78A8-046C-3314-B1D5AD69B7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">
            <a:extLst>
              <a:ext uri="{FF2B5EF4-FFF2-40B4-BE49-F238E27FC236}">
                <a16:creationId xmlns:a16="http://schemas.microsoft.com/office/drawing/2014/main" id="{8DA29A46-E937-A201-B9A7-5C3087FD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8" descr="mpessoal ueb.jpg">
            <a:extLst>
              <a:ext uri="{FF2B5EF4-FFF2-40B4-BE49-F238E27FC236}">
                <a16:creationId xmlns:a16="http://schemas.microsoft.com/office/drawing/2014/main" id="{59E04865-A4DD-2841-933C-68F8B48DCF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49">
            <a:extLst>
              <a:ext uri="{FF2B5EF4-FFF2-40B4-BE49-F238E27FC236}">
                <a16:creationId xmlns:a16="http://schemas.microsoft.com/office/drawing/2014/main" id="{4B04B823-6DE6-4116-9FCA-E506E3BD0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4" descr="mpessoal ueb.jpg">
            <a:extLst>
              <a:ext uri="{FF2B5EF4-FFF2-40B4-BE49-F238E27FC236}">
                <a16:creationId xmlns:a16="http://schemas.microsoft.com/office/drawing/2014/main" id="{3B8EE94F-48F0-8B3F-6DC1-5C00F69DEA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50">
            <a:extLst>
              <a:ext uri="{FF2B5EF4-FFF2-40B4-BE49-F238E27FC236}">
                <a16:creationId xmlns:a16="http://schemas.microsoft.com/office/drawing/2014/main" id="{7B94373B-98A7-FC9F-D84F-626D1329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agem 4" descr="mpessoal ueb.jpg">
            <a:extLst>
              <a:ext uri="{FF2B5EF4-FFF2-40B4-BE49-F238E27FC236}">
                <a16:creationId xmlns:a16="http://schemas.microsoft.com/office/drawing/2014/main" id="{54375BE9-7382-D7D4-0E46-B9678410D1F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51">
            <a:extLst>
              <a:ext uri="{FF2B5EF4-FFF2-40B4-BE49-F238E27FC236}">
                <a16:creationId xmlns:a16="http://schemas.microsoft.com/office/drawing/2014/main" id="{8808B3C5-F292-73D5-815B-4DC1DCC6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m 4" descr="mpessoal ueb.jpg">
            <a:extLst>
              <a:ext uri="{FF2B5EF4-FFF2-40B4-BE49-F238E27FC236}">
                <a16:creationId xmlns:a16="http://schemas.microsoft.com/office/drawing/2014/main" id="{56B78BB6-6335-FDE5-B205-D324D05E5C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Vai-te em paz">
            <a:extLst>
              <a:ext uri="{FF2B5EF4-FFF2-40B4-BE49-F238E27FC236}">
                <a16:creationId xmlns:a16="http://schemas.microsoft.com/office/drawing/2014/main" id="{DF821378-D002-C291-CE60-704DDDD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m 4" descr="mpessoal ueb.jpg">
            <a:extLst>
              <a:ext uri="{FF2B5EF4-FFF2-40B4-BE49-F238E27FC236}">
                <a16:creationId xmlns:a16="http://schemas.microsoft.com/office/drawing/2014/main" id="{2D0F51D4-EB65-0804-D1E0-5FA6FF21BB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">
            <a:extLst>
              <a:ext uri="{FF2B5EF4-FFF2-40B4-BE49-F238E27FC236}">
                <a16:creationId xmlns:a16="http://schemas.microsoft.com/office/drawing/2014/main" id="{3D5AA148-3FC2-7BD2-E64B-2055501B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8" descr="mpessoal ueb.jpg">
            <a:extLst>
              <a:ext uri="{FF2B5EF4-FFF2-40B4-BE49-F238E27FC236}">
                <a16:creationId xmlns:a16="http://schemas.microsoft.com/office/drawing/2014/main" id="{CBF9A67A-A774-66C9-6962-843BA341CA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6">
            <a:extLst>
              <a:ext uri="{FF2B5EF4-FFF2-40B4-BE49-F238E27FC236}">
                <a16:creationId xmlns:a16="http://schemas.microsoft.com/office/drawing/2014/main" id="{101EC7EF-74EB-BAF4-AAF0-9DAEAB921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6" descr="mpessoal ueb.jpg">
            <a:extLst>
              <a:ext uri="{FF2B5EF4-FFF2-40B4-BE49-F238E27FC236}">
                <a16:creationId xmlns:a16="http://schemas.microsoft.com/office/drawing/2014/main" id="{4154AF2A-4905-321D-F228-3508F8D194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7">
            <a:extLst>
              <a:ext uri="{FF2B5EF4-FFF2-40B4-BE49-F238E27FC236}">
                <a16:creationId xmlns:a16="http://schemas.microsoft.com/office/drawing/2014/main" id="{0E352CAB-B8B2-BCE8-40E7-4FD6494C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6" descr="mpessoal ueb.jpg">
            <a:extLst>
              <a:ext uri="{FF2B5EF4-FFF2-40B4-BE49-F238E27FC236}">
                <a16:creationId xmlns:a16="http://schemas.microsoft.com/office/drawing/2014/main" id="{28BB7BB3-45D3-E00A-8204-1471D28DC7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8">
            <a:extLst>
              <a:ext uri="{FF2B5EF4-FFF2-40B4-BE49-F238E27FC236}">
                <a16:creationId xmlns:a16="http://schemas.microsoft.com/office/drawing/2014/main" id="{A1F05D20-06EB-1601-E20F-1D01A3A6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6" descr="mpessoal ueb.jpg">
            <a:extLst>
              <a:ext uri="{FF2B5EF4-FFF2-40B4-BE49-F238E27FC236}">
                <a16:creationId xmlns:a16="http://schemas.microsoft.com/office/drawing/2014/main" id="{B1A2A606-5E98-C689-0BEA-5B2F85E5BC9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Apresentação na tela (4:3)</PresentationFormat>
  <Paragraphs>5</Paragraphs>
  <Slides>53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6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marcelo.peres</dc:creator>
  <cp:lastModifiedBy>Pr. Marcelo Carvalho</cp:lastModifiedBy>
  <cp:revision>8</cp:revision>
  <dcterms:created xsi:type="dcterms:W3CDTF">2006-01-23T20:33:55Z</dcterms:created>
  <dcterms:modified xsi:type="dcterms:W3CDTF">2022-05-19T17:27:17Z</dcterms:modified>
</cp:coreProperties>
</file>