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97" r:id="rId3"/>
    <p:sldId id="257" r:id="rId4"/>
    <p:sldId id="261" r:id="rId5"/>
    <p:sldId id="258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3" d="100"/>
          <a:sy n="33" d="100"/>
        </p:scale>
        <p:origin x="1392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F2037B-A5D2-8CE1-8BAA-C29EECBC17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2BB0B2-D03A-C3F6-4228-DEC7949370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06F7D6-32B5-07C3-DAFD-4801B35DB8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630142-E923-4120-B9C4-A0B47E94F16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983119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E8FC8E-92E6-FD09-B0E3-C0B69899C5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9B831D-00DF-2C1F-790C-5F05EF81C5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29E6C2-4013-6CEE-7E07-8CA397732C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C5A3C3-93D6-4596-9706-319CD75FB2A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6103934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D5E1A1-A2F9-12C1-5AD3-A4A71FF2AE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433531-8674-3AE3-E1DE-0086E72575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2E7F63-E26E-594B-7999-1018FA96FD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86621E-AA63-4E1B-A149-C99BE7A4FC9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4482909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C10DB9-CE69-5E90-656F-5C3422F369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30F0CB-1DD9-F3FC-7C10-8FD5A40C29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09CDC5-4582-2D01-6313-06AFBED86F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1ED19B-FE34-4B04-B155-82217947FFD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2384482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1784BD-69C1-209C-673B-B8B3ADF314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2FAB5C-B950-2427-0F17-23A4857C80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A31324-5F22-9BF9-E529-938B6EDAEE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56B41B-F7B4-4546-A62A-D27C65C5662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3281292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9A2636-7A88-AA77-907A-FD518FCAE1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A29F44-634A-A542-3281-619BD909C3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874C52-BBF5-227D-C2EF-07C744F505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A29D5F-80C1-4114-AF4C-04E508B15AE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75241571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C49CEC9-616B-7B51-16A0-EEC221959D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8E9E685-05AB-8AFE-DC62-5A56572275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EB35204-EAA7-49DB-7229-07E2F866A4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A76670-DE3E-4649-B5B9-5533E5FFD06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1852610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3B41386-729C-D4FD-F990-485335E26A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C304D4E-AAA0-B27F-ABCF-3CA8DF8B2B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8039F3B-7D78-692C-5ABF-852679696F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20FE08-0990-466B-8212-6E991BB730D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5293842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4F2CDE3-4E77-30A1-B802-B0B0DB058E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57DFACE-6833-8F1D-EFD2-907BCA371E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0F6A21B-AB97-28AD-4D7F-B8CE7AF4B7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023C9D-2701-4BB8-8751-B91E953691E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62288461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A5F25E-8A24-E00F-3BAD-1C0D57F2A4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D916B2-039C-A78C-0BCA-9615C8D744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BB5B6E-CBB9-9454-77D0-4ED2153804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F07B1F-54BB-450E-B7F6-E351000BD85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6753020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23E899-A760-C781-AA6D-C1836F6367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C63579-F7E0-5040-0660-DC3F4CEC84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674903-B8AD-BF4A-881F-938969F512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EC3578-CA89-4DF3-B76E-8B9BA5ADAB1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39991678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1FB1519-3068-3E2B-1F3C-4B5C6DD181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BE2F2F8-92A8-B36A-2541-5F68B613EF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953464C-8E42-D927-7BA6-E3CB7E96FA8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3B06616-E520-BE87-D653-FAB9DCAB951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6B636B9-3552-D01B-A0CC-96E9D919B97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9341F0E-EDEB-41BA-B55B-9C0D45D0E7E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A08446CF-305B-65D2-77CB-633ED005987B}"/>
              </a:ext>
            </a:extLst>
          </p:cNvPr>
          <p:cNvSpPr/>
          <p:nvPr/>
        </p:nvSpPr>
        <p:spPr>
          <a:xfrm>
            <a:off x="1965458" y="2071678"/>
            <a:ext cx="5213094" cy="326243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EVANGELISMO PÚBLICO</a:t>
            </a:r>
            <a:b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spc="50" dirty="0">
                <a:ln w="11430">
                  <a:noFill/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SÓ JESUS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spc="50" dirty="0">
                <a:ln w="11430">
                  <a:noFill/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PORQUE EM NENHUM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spc="50" dirty="0">
                <a:ln w="11430">
                  <a:noFill/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OUTRO HÁ SALVAÇÃO</a:t>
            </a:r>
          </a:p>
        </p:txBody>
      </p:sp>
      <p:pic>
        <p:nvPicPr>
          <p:cNvPr id="2051" name="Imagem 31" descr="Logos.tif">
            <a:extLst>
              <a:ext uri="{FF2B5EF4-FFF2-40B4-BE49-F238E27FC236}">
                <a16:creationId xmlns:a16="http://schemas.microsoft.com/office/drawing/2014/main" id="{20FAE31F-9967-7B81-BC72-E8BECEF64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6500813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8">
            <a:extLst>
              <a:ext uri="{FF2B5EF4-FFF2-40B4-BE49-F238E27FC236}">
                <a16:creationId xmlns:a16="http://schemas.microsoft.com/office/drawing/2014/main" id="{9195B58B-0D0F-77A1-B487-370E27D43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Imagem 4" descr="mpessoal ueb.jpg">
            <a:extLst>
              <a:ext uri="{FF2B5EF4-FFF2-40B4-BE49-F238E27FC236}">
                <a16:creationId xmlns:a16="http://schemas.microsoft.com/office/drawing/2014/main" id="{FAA9BE50-28D2-4CFD-6108-486305C44F6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9">
            <a:extLst>
              <a:ext uri="{FF2B5EF4-FFF2-40B4-BE49-F238E27FC236}">
                <a16:creationId xmlns:a16="http://schemas.microsoft.com/office/drawing/2014/main" id="{93857D77-3304-52F2-585E-432E87DC3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Imagem 4" descr="mpessoal ueb.jpg">
            <a:extLst>
              <a:ext uri="{FF2B5EF4-FFF2-40B4-BE49-F238E27FC236}">
                <a16:creationId xmlns:a16="http://schemas.microsoft.com/office/drawing/2014/main" id="{F39E057F-E531-2F20-3C30-012D53B085F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0">
            <a:extLst>
              <a:ext uri="{FF2B5EF4-FFF2-40B4-BE49-F238E27FC236}">
                <a16:creationId xmlns:a16="http://schemas.microsoft.com/office/drawing/2014/main" id="{D5CD140A-2777-26C7-4970-FB28D24AD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Imagem 4" descr="mpessoal ueb.jpg">
            <a:extLst>
              <a:ext uri="{FF2B5EF4-FFF2-40B4-BE49-F238E27FC236}">
                <a16:creationId xmlns:a16="http://schemas.microsoft.com/office/drawing/2014/main" id="{AB9D8339-6045-D127-C91D-2B24216195A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11">
            <a:extLst>
              <a:ext uri="{FF2B5EF4-FFF2-40B4-BE49-F238E27FC236}">
                <a16:creationId xmlns:a16="http://schemas.microsoft.com/office/drawing/2014/main" id="{6B872A95-803B-5041-3ABC-078AE3B62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Imagem 4" descr="mpessoal ueb.jpg">
            <a:extLst>
              <a:ext uri="{FF2B5EF4-FFF2-40B4-BE49-F238E27FC236}">
                <a16:creationId xmlns:a16="http://schemas.microsoft.com/office/drawing/2014/main" id="{1A9CC401-B306-4760-123C-22D5D41B8B7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12">
            <a:extLst>
              <a:ext uri="{FF2B5EF4-FFF2-40B4-BE49-F238E27FC236}">
                <a16:creationId xmlns:a16="http://schemas.microsoft.com/office/drawing/2014/main" id="{8DA58CBD-2379-9D38-8693-DAAA3F441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Imagem 4" descr="mpessoal ueb.jpg">
            <a:extLst>
              <a:ext uri="{FF2B5EF4-FFF2-40B4-BE49-F238E27FC236}">
                <a16:creationId xmlns:a16="http://schemas.microsoft.com/office/drawing/2014/main" id="{9686E5DC-80F2-121F-4443-25170822785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3">
            <a:extLst>
              <a:ext uri="{FF2B5EF4-FFF2-40B4-BE49-F238E27FC236}">
                <a16:creationId xmlns:a16="http://schemas.microsoft.com/office/drawing/2014/main" id="{A10823B5-E51F-361B-245C-46DC8C6AB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Imagem 4" descr="mpessoal ueb.jpg">
            <a:extLst>
              <a:ext uri="{FF2B5EF4-FFF2-40B4-BE49-F238E27FC236}">
                <a16:creationId xmlns:a16="http://schemas.microsoft.com/office/drawing/2014/main" id="{5B791D27-EF24-563E-7A5D-1C222573B86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14">
            <a:extLst>
              <a:ext uri="{FF2B5EF4-FFF2-40B4-BE49-F238E27FC236}">
                <a16:creationId xmlns:a16="http://schemas.microsoft.com/office/drawing/2014/main" id="{E46B13AA-E2D2-1CD1-D1D6-A614F1BDC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Imagem 4" descr="mpessoal ueb.jpg">
            <a:extLst>
              <a:ext uri="{FF2B5EF4-FFF2-40B4-BE49-F238E27FC236}">
                <a16:creationId xmlns:a16="http://schemas.microsoft.com/office/drawing/2014/main" id="{99FC9C63-E185-1C7C-D037-00063EBCBEE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15">
            <a:extLst>
              <a:ext uri="{FF2B5EF4-FFF2-40B4-BE49-F238E27FC236}">
                <a16:creationId xmlns:a16="http://schemas.microsoft.com/office/drawing/2014/main" id="{70CA978F-273A-5184-F765-5444B1E63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agem 4" descr="mpessoal ueb.jpg">
            <a:extLst>
              <a:ext uri="{FF2B5EF4-FFF2-40B4-BE49-F238E27FC236}">
                <a16:creationId xmlns:a16="http://schemas.microsoft.com/office/drawing/2014/main" id="{36B2C854-A7C4-F206-33D1-8709F7D665A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6">
            <a:extLst>
              <a:ext uri="{FF2B5EF4-FFF2-40B4-BE49-F238E27FC236}">
                <a16:creationId xmlns:a16="http://schemas.microsoft.com/office/drawing/2014/main" id="{48961A59-EE7E-7F04-A8F6-7E4F172AB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Imagem 4" descr="mpessoal ueb.jpg">
            <a:extLst>
              <a:ext uri="{FF2B5EF4-FFF2-40B4-BE49-F238E27FC236}">
                <a16:creationId xmlns:a16="http://schemas.microsoft.com/office/drawing/2014/main" id="{5A431EEA-5B8B-AB6D-4BDA-0452DB43921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17">
            <a:extLst>
              <a:ext uri="{FF2B5EF4-FFF2-40B4-BE49-F238E27FC236}">
                <a16:creationId xmlns:a16="http://schemas.microsoft.com/office/drawing/2014/main" id="{36C137A4-9381-4157-F15F-B0F5CFD94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Imagem 4" descr="mpessoal ueb.jpg">
            <a:extLst>
              <a:ext uri="{FF2B5EF4-FFF2-40B4-BE49-F238E27FC236}">
                <a16:creationId xmlns:a16="http://schemas.microsoft.com/office/drawing/2014/main" id="{1A93BF89-BB9F-73D0-7CD3-E6F0DAD56B0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porta-vos nascer de novo">
            <a:extLst>
              <a:ext uri="{FF2B5EF4-FFF2-40B4-BE49-F238E27FC236}">
                <a16:creationId xmlns:a16="http://schemas.microsoft.com/office/drawing/2014/main" id="{0451DE4C-EA62-428E-701D-145AFC2FF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Imagem 4" descr="mpessoal ueb.jpg">
            <a:extLst>
              <a:ext uri="{FF2B5EF4-FFF2-40B4-BE49-F238E27FC236}">
                <a16:creationId xmlns:a16="http://schemas.microsoft.com/office/drawing/2014/main" id="{B0562827-9A95-D122-3EF4-708DF7FDAF0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18">
            <a:extLst>
              <a:ext uri="{FF2B5EF4-FFF2-40B4-BE49-F238E27FC236}">
                <a16:creationId xmlns:a16="http://schemas.microsoft.com/office/drawing/2014/main" id="{34FE63EF-E526-328E-98A8-DE21D8F7F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Imagem 4" descr="mpessoal ueb.jpg">
            <a:extLst>
              <a:ext uri="{FF2B5EF4-FFF2-40B4-BE49-F238E27FC236}">
                <a16:creationId xmlns:a16="http://schemas.microsoft.com/office/drawing/2014/main" id="{2D516AB3-4E04-3658-B1E7-6D140ABC9CA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19">
            <a:extLst>
              <a:ext uri="{FF2B5EF4-FFF2-40B4-BE49-F238E27FC236}">
                <a16:creationId xmlns:a16="http://schemas.microsoft.com/office/drawing/2014/main" id="{A8F732CA-9777-8D67-D197-74B2B52F1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Imagem 4" descr="mpessoal ueb.jpg">
            <a:extLst>
              <a:ext uri="{FF2B5EF4-FFF2-40B4-BE49-F238E27FC236}">
                <a16:creationId xmlns:a16="http://schemas.microsoft.com/office/drawing/2014/main" id="{2D818B09-70DD-CA3C-4DCE-39B06422B29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20">
            <a:extLst>
              <a:ext uri="{FF2B5EF4-FFF2-40B4-BE49-F238E27FC236}">
                <a16:creationId xmlns:a16="http://schemas.microsoft.com/office/drawing/2014/main" id="{355853D7-496A-AE79-1538-3EAB0CE13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Imagem 4" descr="mpessoal ueb.jpg">
            <a:extLst>
              <a:ext uri="{FF2B5EF4-FFF2-40B4-BE49-F238E27FC236}">
                <a16:creationId xmlns:a16="http://schemas.microsoft.com/office/drawing/2014/main" id="{842535F7-FDB3-B05A-8794-658EEEB14C9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21">
            <a:extLst>
              <a:ext uri="{FF2B5EF4-FFF2-40B4-BE49-F238E27FC236}">
                <a16:creationId xmlns:a16="http://schemas.microsoft.com/office/drawing/2014/main" id="{36514033-A921-B352-60F1-425DEE0C7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Imagem 4" descr="mpessoal ueb.jpg">
            <a:extLst>
              <a:ext uri="{FF2B5EF4-FFF2-40B4-BE49-F238E27FC236}">
                <a16:creationId xmlns:a16="http://schemas.microsoft.com/office/drawing/2014/main" id="{117261CB-BC9A-CADF-28AA-D9565C91178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22">
            <a:extLst>
              <a:ext uri="{FF2B5EF4-FFF2-40B4-BE49-F238E27FC236}">
                <a16:creationId xmlns:a16="http://schemas.microsoft.com/office/drawing/2014/main" id="{2F3B8837-2416-627B-E1E6-9D02A1CFA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Imagem 4" descr="mpessoal ueb.jpg">
            <a:extLst>
              <a:ext uri="{FF2B5EF4-FFF2-40B4-BE49-F238E27FC236}">
                <a16:creationId xmlns:a16="http://schemas.microsoft.com/office/drawing/2014/main" id="{D65105CF-D784-6D94-7E73-63E30469E4B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23">
            <a:extLst>
              <a:ext uri="{FF2B5EF4-FFF2-40B4-BE49-F238E27FC236}">
                <a16:creationId xmlns:a16="http://schemas.microsoft.com/office/drawing/2014/main" id="{87EA1933-A4EF-0F8B-04C8-A7A6C07F3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Imagem 4" descr="mpessoal ueb.jpg">
            <a:extLst>
              <a:ext uri="{FF2B5EF4-FFF2-40B4-BE49-F238E27FC236}">
                <a16:creationId xmlns:a16="http://schemas.microsoft.com/office/drawing/2014/main" id="{E193B71C-473E-980F-814F-B49FDEE64BE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24">
            <a:extLst>
              <a:ext uri="{FF2B5EF4-FFF2-40B4-BE49-F238E27FC236}">
                <a16:creationId xmlns:a16="http://schemas.microsoft.com/office/drawing/2014/main" id="{DE37EFE1-041C-D9DE-57F2-47E3A426F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Imagem 4" descr="mpessoal ueb.jpg">
            <a:extLst>
              <a:ext uri="{FF2B5EF4-FFF2-40B4-BE49-F238E27FC236}">
                <a16:creationId xmlns:a16="http://schemas.microsoft.com/office/drawing/2014/main" id="{0CDA6943-1001-FC7F-B307-7CE498F0FEE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25">
            <a:extLst>
              <a:ext uri="{FF2B5EF4-FFF2-40B4-BE49-F238E27FC236}">
                <a16:creationId xmlns:a16="http://schemas.microsoft.com/office/drawing/2014/main" id="{D50EE36C-207B-B8AF-93C7-6E91BBD7B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Imagem 4" descr="mpessoal ueb.jpg">
            <a:extLst>
              <a:ext uri="{FF2B5EF4-FFF2-40B4-BE49-F238E27FC236}">
                <a16:creationId xmlns:a16="http://schemas.microsoft.com/office/drawing/2014/main" id="{20B4375E-F595-9255-E288-BFE1BD04EF1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26">
            <a:extLst>
              <a:ext uri="{FF2B5EF4-FFF2-40B4-BE49-F238E27FC236}">
                <a16:creationId xmlns:a16="http://schemas.microsoft.com/office/drawing/2014/main" id="{05F48DA2-CA9A-F408-B9F3-0C328ECCB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Imagem 4" descr="mpessoal ueb.jpg">
            <a:extLst>
              <a:ext uri="{FF2B5EF4-FFF2-40B4-BE49-F238E27FC236}">
                <a16:creationId xmlns:a16="http://schemas.microsoft.com/office/drawing/2014/main" id="{B9792F4B-7AE0-ED8F-DEEF-64F38DD9196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27">
            <a:extLst>
              <a:ext uri="{FF2B5EF4-FFF2-40B4-BE49-F238E27FC236}">
                <a16:creationId xmlns:a16="http://schemas.microsoft.com/office/drawing/2014/main" id="{E0791734-0E11-7C91-7993-3B368BF8A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Imagem 4" descr="mpessoal ueb.jpg">
            <a:extLst>
              <a:ext uri="{FF2B5EF4-FFF2-40B4-BE49-F238E27FC236}">
                <a16:creationId xmlns:a16="http://schemas.microsoft.com/office/drawing/2014/main" id="{4566B0C6-A2FA-1921-32F9-7E22425311D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1">
            <a:extLst>
              <a:ext uri="{FF2B5EF4-FFF2-40B4-BE49-F238E27FC236}">
                <a16:creationId xmlns:a16="http://schemas.microsoft.com/office/drawing/2014/main" id="{D8143D97-83AB-4989-118E-A4D3DF918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1" r="10156"/>
          <a:stretch>
            <a:fillRect/>
          </a:stretch>
        </p:blipFill>
        <p:spPr bwMode="auto">
          <a:xfrm>
            <a:off x="-44450" y="0"/>
            <a:ext cx="9188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28">
            <a:extLst>
              <a:ext uri="{FF2B5EF4-FFF2-40B4-BE49-F238E27FC236}">
                <a16:creationId xmlns:a16="http://schemas.microsoft.com/office/drawing/2014/main" id="{383082BD-E8EB-6E35-0BC5-F5D95E7EE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0" r="101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30">
            <a:extLst>
              <a:ext uri="{FF2B5EF4-FFF2-40B4-BE49-F238E27FC236}">
                <a16:creationId xmlns:a16="http://schemas.microsoft.com/office/drawing/2014/main" id="{5D74BAAA-D717-62FA-6AA6-BE966CBBC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Imagem 4" descr="mpessoal ueb.jpg">
            <a:extLst>
              <a:ext uri="{FF2B5EF4-FFF2-40B4-BE49-F238E27FC236}">
                <a16:creationId xmlns:a16="http://schemas.microsoft.com/office/drawing/2014/main" id="{0835D8A3-D034-0FBA-9AC1-7446C525A56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31">
            <a:extLst>
              <a:ext uri="{FF2B5EF4-FFF2-40B4-BE49-F238E27FC236}">
                <a16:creationId xmlns:a16="http://schemas.microsoft.com/office/drawing/2014/main" id="{2216C57C-3193-9421-77E1-06BB9AD88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Imagem 4" descr="mpessoal ueb.jpg">
            <a:extLst>
              <a:ext uri="{FF2B5EF4-FFF2-40B4-BE49-F238E27FC236}">
                <a16:creationId xmlns:a16="http://schemas.microsoft.com/office/drawing/2014/main" id="{733F551E-BCE1-B306-8922-0C317B093C9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32">
            <a:extLst>
              <a:ext uri="{FF2B5EF4-FFF2-40B4-BE49-F238E27FC236}">
                <a16:creationId xmlns:a16="http://schemas.microsoft.com/office/drawing/2014/main" id="{A4D54B39-CE6A-873B-421E-6088FAE9F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Imagem 4" descr="mpessoal ueb.jpg">
            <a:extLst>
              <a:ext uri="{FF2B5EF4-FFF2-40B4-BE49-F238E27FC236}">
                <a16:creationId xmlns:a16="http://schemas.microsoft.com/office/drawing/2014/main" id="{9F78D5A1-963F-1495-64CB-97492125D3A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33">
            <a:extLst>
              <a:ext uri="{FF2B5EF4-FFF2-40B4-BE49-F238E27FC236}">
                <a16:creationId xmlns:a16="http://schemas.microsoft.com/office/drawing/2014/main" id="{CBAD80B2-FCC5-AAEC-5B8C-4D2E06307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Imagem 4" descr="mpessoal ueb.jpg">
            <a:extLst>
              <a:ext uri="{FF2B5EF4-FFF2-40B4-BE49-F238E27FC236}">
                <a16:creationId xmlns:a16="http://schemas.microsoft.com/office/drawing/2014/main" id="{86EC1BF6-BAC3-6BB1-B684-FB8769ADFCB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34">
            <a:extLst>
              <a:ext uri="{FF2B5EF4-FFF2-40B4-BE49-F238E27FC236}">
                <a16:creationId xmlns:a16="http://schemas.microsoft.com/office/drawing/2014/main" id="{2E312CED-63B9-4718-46E7-32AC2063F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Imagem 4" descr="mpessoal ueb.jpg">
            <a:extLst>
              <a:ext uri="{FF2B5EF4-FFF2-40B4-BE49-F238E27FC236}">
                <a16:creationId xmlns:a16="http://schemas.microsoft.com/office/drawing/2014/main" id="{3BA166A4-911C-1B49-AE15-EB202B79DB4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35">
            <a:extLst>
              <a:ext uri="{FF2B5EF4-FFF2-40B4-BE49-F238E27FC236}">
                <a16:creationId xmlns:a16="http://schemas.microsoft.com/office/drawing/2014/main" id="{EBBB3939-90AC-5006-1E4E-41F5E0C97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Imagem 4" descr="mpessoal ueb.jpg">
            <a:extLst>
              <a:ext uri="{FF2B5EF4-FFF2-40B4-BE49-F238E27FC236}">
                <a16:creationId xmlns:a16="http://schemas.microsoft.com/office/drawing/2014/main" id="{867DA553-E3C1-E7E6-D547-BE5140EC8F7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36">
            <a:extLst>
              <a:ext uri="{FF2B5EF4-FFF2-40B4-BE49-F238E27FC236}">
                <a16:creationId xmlns:a16="http://schemas.microsoft.com/office/drawing/2014/main" id="{54A8EF89-2BA9-D27D-F640-62CDEAA1E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Imagem 4" descr="mpessoal ueb.jpg">
            <a:extLst>
              <a:ext uri="{FF2B5EF4-FFF2-40B4-BE49-F238E27FC236}">
                <a16:creationId xmlns:a16="http://schemas.microsoft.com/office/drawing/2014/main" id="{A6DA3BB0-F82D-3AB9-D503-0F8A582A06E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37">
            <a:extLst>
              <a:ext uri="{FF2B5EF4-FFF2-40B4-BE49-F238E27FC236}">
                <a16:creationId xmlns:a16="http://schemas.microsoft.com/office/drawing/2014/main" id="{9BCBE296-FFC9-30B7-BBC5-AAB91BD63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Imagem 4" descr="mpessoal ueb.jpg">
            <a:extLst>
              <a:ext uri="{FF2B5EF4-FFF2-40B4-BE49-F238E27FC236}">
                <a16:creationId xmlns:a16="http://schemas.microsoft.com/office/drawing/2014/main" id="{22C2B26F-2F83-2503-8E5B-AA4D7893B5E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38">
            <a:extLst>
              <a:ext uri="{FF2B5EF4-FFF2-40B4-BE49-F238E27FC236}">
                <a16:creationId xmlns:a16="http://schemas.microsoft.com/office/drawing/2014/main" id="{B57FB023-23E5-2E7A-CFE8-06CB93028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Imagem 4" descr="mpessoal ueb.jpg">
            <a:extLst>
              <a:ext uri="{FF2B5EF4-FFF2-40B4-BE49-F238E27FC236}">
                <a16:creationId xmlns:a16="http://schemas.microsoft.com/office/drawing/2014/main" id="{6AA55E47-A858-3524-39A3-726C7512BF7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">
            <a:extLst>
              <a:ext uri="{FF2B5EF4-FFF2-40B4-BE49-F238E27FC236}">
                <a16:creationId xmlns:a16="http://schemas.microsoft.com/office/drawing/2014/main" id="{0ABB6430-D4F3-BD77-A124-F0F54D64B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Imagem 4" descr="mpessoal ueb.jpg">
            <a:extLst>
              <a:ext uri="{FF2B5EF4-FFF2-40B4-BE49-F238E27FC236}">
                <a16:creationId xmlns:a16="http://schemas.microsoft.com/office/drawing/2014/main" id="{D20F0DBE-116B-3EAC-15CB-A4B20C0274E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39">
            <a:extLst>
              <a:ext uri="{FF2B5EF4-FFF2-40B4-BE49-F238E27FC236}">
                <a16:creationId xmlns:a16="http://schemas.microsoft.com/office/drawing/2014/main" id="{565372C5-36B7-6FD3-C8AD-337420E3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Imagem 4" descr="mpessoal ueb.jpg">
            <a:extLst>
              <a:ext uri="{FF2B5EF4-FFF2-40B4-BE49-F238E27FC236}">
                <a16:creationId xmlns:a16="http://schemas.microsoft.com/office/drawing/2014/main" id="{6D673638-2468-8A7C-E08F-1C1702E3147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importa-vos nascer de novo">
            <a:extLst>
              <a:ext uri="{FF2B5EF4-FFF2-40B4-BE49-F238E27FC236}">
                <a16:creationId xmlns:a16="http://schemas.microsoft.com/office/drawing/2014/main" id="{FCF5A390-6F6E-4667-7135-DB764B2CD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Imagem 4" descr="mpessoal ueb.jpg">
            <a:extLst>
              <a:ext uri="{FF2B5EF4-FFF2-40B4-BE49-F238E27FC236}">
                <a16:creationId xmlns:a16="http://schemas.microsoft.com/office/drawing/2014/main" id="{C7CAE954-DCFF-7668-E618-E59997F173B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3">
            <a:extLst>
              <a:ext uri="{FF2B5EF4-FFF2-40B4-BE49-F238E27FC236}">
                <a16:creationId xmlns:a16="http://schemas.microsoft.com/office/drawing/2014/main" id="{CE724BE5-542D-9419-CD13-D42A15AD3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Imagem 4" descr="mpessoal ueb.jpg">
            <a:extLst>
              <a:ext uri="{FF2B5EF4-FFF2-40B4-BE49-F238E27FC236}">
                <a16:creationId xmlns:a16="http://schemas.microsoft.com/office/drawing/2014/main" id="{77050C7B-5FB4-4E3A-CB2B-A3A6EB6F7DD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4">
            <a:extLst>
              <a:ext uri="{FF2B5EF4-FFF2-40B4-BE49-F238E27FC236}">
                <a16:creationId xmlns:a16="http://schemas.microsoft.com/office/drawing/2014/main" id="{67C87DC7-98F2-86B2-696B-81D3E5744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Imagem 4" descr="mpessoal ueb.jpg">
            <a:extLst>
              <a:ext uri="{FF2B5EF4-FFF2-40B4-BE49-F238E27FC236}">
                <a16:creationId xmlns:a16="http://schemas.microsoft.com/office/drawing/2014/main" id="{522F3BD6-31D4-EA8A-4C44-DB4B07F1D0B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5">
            <a:extLst>
              <a:ext uri="{FF2B5EF4-FFF2-40B4-BE49-F238E27FC236}">
                <a16:creationId xmlns:a16="http://schemas.microsoft.com/office/drawing/2014/main" id="{58F5A164-6C70-DF5A-4937-CDC7098B6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agem 4" descr="mpessoal ueb.jpg">
            <a:extLst>
              <a:ext uri="{FF2B5EF4-FFF2-40B4-BE49-F238E27FC236}">
                <a16:creationId xmlns:a16="http://schemas.microsoft.com/office/drawing/2014/main" id="{95BB7A54-85A9-DFAE-4E0F-D046080BC4D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6">
            <a:extLst>
              <a:ext uri="{FF2B5EF4-FFF2-40B4-BE49-F238E27FC236}">
                <a16:creationId xmlns:a16="http://schemas.microsoft.com/office/drawing/2014/main" id="{ECC0EFE8-A179-22B3-8D14-117BB263C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Imagem 4" descr="mpessoal ueb.jpg">
            <a:extLst>
              <a:ext uri="{FF2B5EF4-FFF2-40B4-BE49-F238E27FC236}">
                <a16:creationId xmlns:a16="http://schemas.microsoft.com/office/drawing/2014/main" id="{848A6C4B-2D66-3ECA-6030-595525B55BC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7">
            <a:extLst>
              <a:ext uri="{FF2B5EF4-FFF2-40B4-BE49-F238E27FC236}">
                <a16:creationId xmlns:a16="http://schemas.microsoft.com/office/drawing/2014/main" id="{377C447C-09B6-EFF6-4526-163360B5C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Imagem 4" descr="mpessoal ueb.jpg">
            <a:extLst>
              <a:ext uri="{FF2B5EF4-FFF2-40B4-BE49-F238E27FC236}">
                <a16:creationId xmlns:a16="http://schemas.microsoft.com/office/drawing/2014/main" id="{254EC231-B826-3220-3CE1-DDDA0C37AC5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Design padrã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11</Words>
  <Application>Microsoft Office PowerPoint</Application>
  <PresentationFormat>Apresentação na tela (4:3)</PresentationFormat>
  <Paragraphs>4</Paragraphs>
  <Slides>41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4" baseType="lpstr">
      <vt:lpstr>Arial</vt:lpstr>
      <vt:lpstr>Calibri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IASBEAS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marcelo.peres</dc:creator>
  <cp:lastModifiedBy>Pr. Marcelo Carvalho</cp:lastModifiedBy>
  <cp:revision>6</cp:revision>
  <dcterms:created xsi:type="dcterms:W3CDTF">2006-01-30T13:15:00Z</dcterms:created>
  <dcterms:modified xsi:type="dcterms:W3CDTF">2022-05-19T17:26:39Z</dcterms:modified>
</cp:coreProperties>
</file>