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07" r:id="rId3"/>
    <p:sldId id="256" r:id="rId4"/>
    <p:sldId id="258" r:id="rId5"/>
    <p:sldId id="259" r:id="rId6"/>
    <p:sldId id="260" r:id="rId7"/>
    <p:sldId id="25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D6FE45-4AF7-272C-3DDE-D5D5047197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55252A-9A9D-1D14-60B2-460D9C6D65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B7FEDB-24BC-5111-058C-3D45958910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FF250-A55D-47F7-9023-58F54852F3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85438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9DB72A-52BB-357C-9B8F-A27AC9403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99C4EB-B2D6-DA0F-4E4A-3E0DAA662E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1A2A03-EC15-1620-C4A2-D512073F2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C30CF-2200-4316-A308-1ABCBEC2DA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991067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BC08B3-FFCE-7270-AEF2-8B43EF554A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B6BF5-062F-D61D-6047-DEFEE6A678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7DABE3-E1E5-C88B-1F8F-0EA55F4F3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A4038-445B-491E-8D53-BFC971A1E6F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934552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2C3ADF-6D79-5F9C-E219-EBD9DE356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A32EB7-E739-4D76-36B7-5AA3E5CEB5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7E9159-F68B-6EF3-3924-9D9F7D39F0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7984D-B6E7-43BF-8391-5DCF6A08DD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994094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4E3181-08FC-ADA4-0E38-64477803D6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BA16C6-EC21-3A42-2775-EB09405A4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949CEF-FD73-EF07-8F2B-E76F6795A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276E8-3643-4A8D-AC8F-21CD9FA3328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510682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1E1CD-663B-25E7-64B8-92EDBE66C5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5E5373-862F-A3F0-A315-E510FD11C4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45C62-25D9-EDAB-E19A-A2BAA51800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BD488-EEE7-4EB0-8871-03320743D1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360409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1FB030-D1CE-A2F2-7098-DCBE95A2D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BCCC16E-7B24-2FD5-9A84-77A912C88D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1B4171-56A7-5CFA-94A6-572192DE90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78FC9-1CAA-4B2B-8123-1BF599088A1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175168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F7AD80-8833-EAFF-3819-0A2ACEE43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E91D10-4709-BA20-8004-C55B12A76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2BFBE4-2001-20EE-EE87-166989C17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55D75-851F-4EBF-9EC7-3806E226DF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884868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0C4F667-4402-EBF6-389A-EE8227BA9B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85FCFCA-1323-0171-5D6C-E17DDB3FAB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F76BE9-202D-DDFF-5F0F-C3B0BEFAEA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F4DED-32F9-4086-B309-186EAC07FA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856548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0DBC9-8A98-6AB9-29D0-8FE4DD18AC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785EC8-321F-4665-D75C-B5033285C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B1A48-3C09-E885-6349-199FD0F336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FB842-BAA1-4C3E-9FCD-04DAA2B302A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415826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34712F-2349-1FDD-E643-9437CAD3AF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09597-8041-DBF3-F0D2-F1F9E89CA4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209A95-144A-0A2F-5F0D-6F5AE2F4A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EE6F4-E560-4B5E-8C27-4FE4A211D4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741556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AA9D6A3-0FAB-40A7-DC7B-FC039CEF0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358712-05CB-22FC-1EAF-7DA91B161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340A080-CC2F-B23E-2DA1-92F16B705E5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4148C00-5D5C-0831-D984-79AD5E80DE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974B47-DB62-75F8-8F96-2A29D3EE77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D31597-BBAC-47F1-BEBE-5C252951DB7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EAABAE7-00D8-BC63-ED17-552CA079B96B}"/>
              </a:ext>
            </a:extLst>
          </p:cNvPr>
          <p:cNvSpPr/>
          <p:nvPr/>
        </p:nvSpPr>
        <p:spPr>
          <a:xfrm>
            <a:off x="1965458" y="2071678"/>
            <a:ext cx="5213094" cy="32624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EVANGELISMO PÚBLICO</a:t>
            </a:r>
            <a:b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SÓ JESUS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PORQUE EM NENHUM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OUTRO HÁ SALVAÇÃO</a:t>
            </a:r>
          </a:p>
        </p:txBody>
      </p:sp>
      <p:pic>
        <p:nvPicPr>
          <p:cNvPr id="2051" name="Imagem 31" descr="Logos.tif">
            <a:extLst>
              <a:ext uri="{FF2B5EF4-FFF2-40B4-BE49-F238E27FC236}">
                <a16:creationId xmlns:a16="http://schemas.microsoft.com/office/drawing/2014/main" id="{A5002D36-EB4F-26E5-A1B6-D273AB3B0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8">
            <a:extLst>
              <a:ext uri="{FF2B5EF4-FFF2-40B4-BE49-F238E27FC236}">
                <a16:creationId xmlns:a16="http://schemas.microsoft.com/office/drawing/2014/main" id="{16FCC9DE-DB6D-5638-F0A2-54422D96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m 4" descr="mpessoal ueb.jpg">
            <a:extLst>
              <a:ext uri="{FF2B5EF4-FFF2-40B4-BE49-F238E27FC236}">
                <a16:creationId xmlns:a16="http://schemas.microsoft.com/office/drawing/2014/main" id="{6CFC9A58-A730-C65D-E7A1-279EF4A859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9">
            <a:extLst>
              <a:ext uri="{FF2B5EF4-FFF2-40B4-BE49-F238E27FC236}">
                <a16:creationId xmlns:a16="http://schemas.microsoft.com/office/drawing/2014/main" id="{15957F5C-2101-E55D-07C4-9F83243F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m 4" descr="mpessoal ueb.jpg">
            <a:extLst>
              <a:ext uri="{FF2B5EF4-FFF2-40B4-BE49-F238E27FC236}">
                <a16:creationId xmlns:a16="http://schemas.microsoft.com/office/drawing/2014/main" id="{D487961D-C91B-DCA2-C2D2-E0A40DED5ED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0">
            <a:extLst>
              <a:ext uri="{FF2B5EF4-FFF2-40B4-BE49-F238E27FC236}">
                <a16:creationId xmlns:a16="http://schemas.microsoft.com/office/drawing/2014/main" id="{202BE8E7-CC75-88CD-C657-AE466E05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m 4" descr="mpessoal ueb.jpg">
            <a:extLst>
              <a:ext uri="{FF2B5EF4-FFF2-40B4-BE49-F238E27FC236}">
                <a16:creationId xmlns:a16="http://schemas.microsoft.com/office/drawing/2014/main" id="{41B085CC-6A3D-0BAD-E527-ADEF9802FDE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1">
            <a:extLst>
              <a:ext uri="{FF2B5EF4-FFF2-40B4-BE49-F238E27FC236}">
                <a16:creationId xmlns:a16="http://schemas.microsoft.com/office/drawing/2014/main" id="{73AE5F74-9432-7541-DE76-38FCCA63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m 4" descr="mpessoal ueb.jpg">
            <a:extLst>
              <a:ext uri="{FF2B5EF4-FFF2-40B4-BE49-F238E27FC236}">
                <a16:creationId xmlns:a16="http://schemas.microsoft.com/office/drawing/2014/main" id="{A002991D-3DC9-0CEF-7ED6-5B9600BDA4D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2">
            <a:extLst>
              <a:ext uri="{FF2B5EF4-FFF2-40B4-BE49-F238E27FC236}">
                <a16:creationId xmlns:a16="http://schemas.microsoft.com/office/drawing/2014/main" id="{FAAA8D0C-2A9D-0B82-5942-D9D4C5D50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m 4" descr="mpessoal ueb.jpg">
            <a:extLst>
              <a:ext uri="{FF2B5EF4-FFF2-40B4-BE49-F238E27FC236}">
                <a16:creationId xmlns:a16="http://schemas.microsoft.com/office/drawing/2014/main" id="{C3570557-3378-1B82-9A64-8EAB8186196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3">
            <a:extLst>
              <a:ext uri="{FF2B5EF4-FFF2-40B4-BE49-F238E27FC236}">
                <a16:creationId xmlns:a16="http://schemas.microsoft.com/office/drawing/2014/main" id="{FF7B3602-B897-7D78-B61A-4D0D3992A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m 4" descr="mpessoal ueb.jpg">
            <a:extLst>
              <a:ext uri="{FF2B5EF4-FFF2-40B4-BE49-F238E27FC236}">
                <a16:creationId xmlns:a16="http://schemas.microsoft.com/office/drawing/2014/main" id="{260412CF-C704-10D8-403D-6830791844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4">
            <a:extLst>
              <a:ext uri="{FF2B5EF4-FFF2-40B4-BE49-F238E27FC236}">
                <a16:creationId xmlns:a16="http://schemas.microsoft.com/office/drawing/2014/main" id="{991EA0B6-32B7-88EA-BBC8-7F767513E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m 4" descr="mpessoal ueb.jpg">
            <a:extLst>
              <a:ext uri="{FF2B5EF4-FFF2-40B4-BE49-F238E27FC236}">
                <a16:creationId xmlns:a16="http://schemas.microsoft.com/office/drawing/2014/main" id="{0392ABF6-F263-6351-3B65-F4402BB46D9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5">
            <a:extLst>
              <a:ext uri="{FF2B5EF4-FFF2-40B4-BE49-F238E27FC236}">
                <a16:creationId xmlns:a16="http://schemas.microsoft.com/office/drawing/2014/main" id="{8B109A30-A6CA-6B63-B719-C6D3EF78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m 4" descr="mpessoal ueb.jpg">
            <a:extLst>
              <a:ext uri="{FF2B5EF4-FFF2-40B4-BE49-F238E27FC236}">
                <a16:creationId xmlns:a16="http://schemas.microsoft.com/office/drawing/2014/main" id="{35599A82-F022-CBDA-8F68-59F1561D98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6">
            <a:extLst>
              <a:ext uri="{FF2B5EF4-FFF2-40B4-BE49-F238E27FC236}">
                <a16:creationId xmlns:a16="http://schemas.microsoft.com/office/drawing/2014/main" id="{1A1C2584-2741-13CA-7847-046CE6FD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m 4" descr="mpessoal ueb.jpg">
            <a:extLst>
              <a:ext uri="{FF2B5EF4-FFF2-40B4-BE49-F238E27FC236}">
                <a16:creationId xmlns:a16="http://schemas.microsoft.com/office/drawing/2014/main" id="{F126C3E2-73CF-1B48-30AD-6FEF421043C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17">
            <a:extLst>
              <a:ext uri="{FF2B5EF4-FFF2-40B4-BE49-F238E27FC236}">
                <a16:creationId xmlns:a16="http://schemas.microsoft.com/office/drawing/2014/main" id="{7240C313-E6FC-400A-B542-705403AD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m 4" descr="mpessoal ueb.jpg">
            <a:extLst>
              <a:ext uri="{FF2B5EF4-FFF2-40B4-BE49-F238E27FC236}">
                <a16:creationId xmlns:a16="http://schemas.microsoft.com/office/drawing/2014/main" id="{75EF5AC5-993E-3D88-10CF-73297E71B6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m eu tao pouco te condeno">
            <a:extLst>
              <a:ext uri="{FF2B5EF4-FFF2-40B4-BE49-F238E27FC236}">
                <a16:creationId xmlns:a16="http://schemas.microsoft.com/office/drawing/2014/main" id="{177540AE-FD75-7F1A-CA6C-E703754B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4" descr="mpessoal ueb.jpg">
            <a:extLst>
              <a:ext uri="{FF2B5EF4-FFF2-40B4-BE49-F238E27FC236}">
                <a16:creationId xmlns:a16="http://schemas.microsoft.com/office/drawing/2014/main" id="{BD11CF8A-5370-4650-853E-9994F61BF66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18">
            <a:extLst>
              <a:ext uri="{FF2B5EF4-FFF2-40B4-BE49-F238E27FC236}">
                <a16:creationId xmlns:a16="http://schemas.microsoft.com/office/drawing/2014/main" id="{510E7893-38C5-17F5-A5F4-C8148AD4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m 4" descr="mpessoal ueb.jpg">
            <a:extLst>
              <a:ext uri="{FF2B5EF4-FFF2-40B4-BE49-F238E27FC236}">
                <a16:creationId xmlns:a16="http://schemas.microsoft.com/office/drawing/2014/main" id="{6D364C49-CDFB-9AFF-B979-7225CAC7706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9">
            <a:extLst>
              <a:ext uri="{FF2B5EF4-FFF2-40B4-BE49-F238E27FC236}">
                <a16:creationId xmlns:a16="http://schemas.microsoft.com/office/drawing/2014/main" id="{89C67EF2-F83F-BB18-2BDD-60EFA3BC5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m 4" descr="mpessoal ueb.jpg">
            <a:extLst>
              <a:ext uri="{FF2B5EF4-FFF2-40B4-BE49-F238E27FC236}">
                <a16:creationId xmlns:a16="http://schemas.microsoft.com/office/drawing/2014/main" id="{3F187454-0F27-3B94-070B-DFF4F17D833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0">
            <a:extLst>
              <a:ext uri="{FF2B5EF4-FFF2-40B4-BE49-F238E27FC236}">
                <a16:creationId xmlns:a16="http://schemas.microsoft.com/office/drawing/2014/main" id="{A9F3C757-D64A-D36A-638F-B18F22D07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m 4" descr="mpessoal ueb.jpg">
            <a:extLst>
              <a:ext uri="{FF2B5EF4-FFF2-40B4-BE49-F238E27FC236}">
                <a16:creationId xmlns:a16="http://schemas.microsoft.com/office/drawing/2014/main" id="{76127F5C-6631-4F73-97BA-85FBAB3D56E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1">
            <a:extLst>
              <a:ext uri="{FF2B5EF4-FFF2-40B4-BE49-F238E27FC236}">
                <a16:creationId xmlns:a16="http://schemas.microsoft.com/office/drawing/2014/main" id="{522D0C09-C6B8-B1FB-0A53-62CDEAF2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4" descr="mpessoal ueb.jpg">
            <a:extLst>
              <a:ext uri="{FF2B5EF4-FFF2-40B4-BE49-F238E27FC236}">
                <a16:creationId xmlns:a16="http://schemas.microsoft.com/office/drawing/2014/main" id="{37780D3B-FCDE-C150-5FAA-38647B3030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2">
            <a:extLst>
              <a:ext uri="{FF2B5EF4-FFF2-40B4-BE49-F238E27FC236}">
                <a16:creationId xmlns:a16="http://schemas.microsoft.com/office/drawing/2014/main" id="{0BE509A3-580A-8BBA-1728-F86DDAC3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m 4" descr="mpessoal ueb.jpg">
            <a:extLst>
              <a:ext uri="{FF2B5EF4-FFF2-40B4-BE49-F238E27FC236}">
                <a16:creationId xmlns:a16="http://schemas.microsoft.com/office/drawing/2014/main" id="{6676D716-3CF3-6B09-57E5-80837755BB4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3">
            <a:extLst>
              <a:ext uri="{FF2B5EF4-FFF2-40B4-BE49-F238E27FC236}">
                <a16:creationId xmlns:a16="http://schemas.microsoft.com/office/drawing/2014/main" id="{CE193E34-0C9E-8466-1E13-D7EA3554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m 4" descr="mpessoal ueb.jpg">
            <a:extLst>
              <a:ext uri="{FF2B5EF4-FFF2-40B4-BE49-F238E27FC236}">
                <a16:creationId xmlns:a16="http://schemas.microsoft.com/office/drawing/2014/main" id="{D9C3DDB0-14AE-CCBB-2AC5-9D8F31056B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4">
            <a:extLst>
              <a:ext uri="{FF2B5EF4-FFF2-40B4-BE49-F238E27FC236}">
                <a16:creationId xmlns:a16="http://schemas.microsoft.com/office/drawing/2014/main" id="{4AACDB3E-6A90-AB20-28AF-4F7229474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m 4" descr="mpessoal ueb.jpg">
            <a:extLst>
              <a:ext uri="{FF2B5EF4-FFF2-40B4-BE49-F238E27FC236}">
                <a16:creationId xmlns:a16="http://schemas.microsoft.com/office/drawing/2014/main" id="{723392CF-9030-97F1-5B24-0CA2C2A1E21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5">
            <a:extLst>
              <a:ext uri="{FF2B5EF4-FFF2-40B4-BE49-F238E27FC236}">
                <a16:creationId xmlns:a16="http://schemas.microsoft.com/office/drawing/2014/main" id="{677762FD-390A-0E37-3047-BCD1E8AA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m 4" descr="mpessoal ueb.jpg">
            <a:extLst>
              <a:ext uri="{FF2B5EF4-FFF2-40B4-BE49-F238E27FC236}">
                <a16:creationId xmlns:a16="http://schemas.microsoft.com/office/drawing/2014/main" id="{4E88859B-BFF4-98BD-BB27-3BB2E9A0EC6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6">
            <a:extLst>
              <a:ext uri="{FF2B5EF4-FFF2-40B4-BE49-F238E27FC236}">
                <a16:creationId xmlns:a16="http://schemas.microsoft.com/office/drawing/2014/main" id="{CD72C60D-17AE-2042-3472-C2B258C3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m 4" descr="mpessoal ueb.jpg">
            <a:extLst>
              <a:ext uri="{FF2B5EF4-FFF2-40B4-BE49-F238E27FC236}">
                <a16:creationId xmlns:a16="http://schemas.microsoft.com/office/drawing/2014/main" id="{6C172916-90E9-4408-D0E2-CB5013B3F0F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7">
            <a:extLst>
              <a:ext uri="{FF2B5EF4-FFF2-40B4-BE49-F238E27FC236}">
                <a16:creationId xmlns:a16="http://schemas.microsoft.com/office/drawing/2014/main" id="{9CF0A083-F209-D0CA-E633-FF14CAC9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m 4" descr="mpessoal ueb.jpg">
            <a:extLst>
              <a:ext uri="{FF2B5EF4-FFF2-40B4-BE49-F238E27FC236}">
                <a16:creationId xmlns:a16="http://schemas.microsoft.com/office/drawing/2014/main" id="{1D8D1322-20D9-35A5-CDB1-556B133D15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">
            <a:extLst>
              <a:ext uri="{FF2B5EF4-FFF2-40B4-BE49-F238E27FC236}">
                <a16:creationId xmlns:a16="http://schemas.microsoft.com/office/drawing/2014/main" id="{0DB1A49C-36E7-824E-3FED-A238F310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m 4" descr="mpessoal ueb.jpg">
            <a:extLst>
              <a:ext uri="{FF2B5EF4-FFF2-40B4-BE49-F238E27FC236}">
                <a16:creationId xmlns:a16="http://schemas.microsoft.com/office/drawing/2014/main" id="{C8DC34B9-A4DA-4CAB-582D-FCB55A1D09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8">
            <a:extLst>
              <a:ext uri="{FF2B5EF4-FFF2-40B4-BE49-F238E27FC236}">
                <a16:creationId xmlns:a16="http://schemas.microsoft.com/office/drawing/2014/main" id="{4ED74A89-23BC-FD4D-07F0-40BAD453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m 4" descr="mpessoal ueb.jpg">
            <a:extLst>
              <a:ext uri="{FF2B5EF4-FFF2-40B4-BE49-F238E27FC236}">
                <a16:creationId xmlns:a16="http://schemas.microsoft.com/office/drawing/2014/main" id="{0CDC38A3-B239-D87E-5DDE-5E615877A87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9">
            <a:extLst>
              <a:ext uri="{FF2B5EF4-FFF2-40B4-BE49-F238E27FC236}">
                <a16:creationId xmlns:a16="http://schemas.microsoft.com/office/drawing/2014/main" id="{5E305BA2-8862-0267-B822-A68CDA52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m 4" descr="mpessoal ueb.jpg">
            <a:extLst>
              <a:ext uri="{FF2B5EF4-FFF2-40B4-BE49-F238E27FC236}">
                <a16:creationId xmlns:a16="http://schemas.microsoft.com/office/drawing/2014/main" id="{3E7ED865-B6F7-C118-C948-5FE9706FEF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0">
            <a:extLst>
              <a:ext uri="{FF2B5EF4-FFF2-40B4-BE49-F238E27FC236}">
                <a16:creationId xmlns:a16="http://schemas.microsoft.com/office/drawing/2014/main" id="{344BEBB3-DC55-1EDA-669D-0898DD3E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agem 4" descr="mpessoal ueb.jpg">
            <a:extLst>
              <a:ext uri="{FF2B5EF4-FFF2-40B4-BE49-F238E27FC236}">
                <a16:creationId xmlns:a16="http://schemas.microsoft.com/office/drawing/2014/main" id="{BAEFACB4-DDDD-83E0-A101-0DA61F7676E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1">
            <a:extLst>
              <a:ext uri="{FF2B5EF4-FFF2-40B4-BE49-F238E27FC236}">
                <a16:creationId xmlns:a16="http://schemas.microsoft.com/office/drawing/2014/main" id="{20206F04-EDF2-D4E7-70F0-87465701A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m 4" descr="mpessoal ueb.jpg">
            <a:extLst>
              <a:ext uri="{FF2B5EF4-FFF2-40B4-BE49-F238E27FC236}">
                <a16:creationId xmlns:a16="http://schemas.microsoft.com/office/drawing/2014/main" id="{7E1D6354-175C-E631-6842-164D844E66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32">
            <a:extLst>
              <a:ext uri="{FF2B5EF4-FFF2-40B4-BE49-F238E27FC236}">
                <a16:creationId xmlns:a16="http://schemas.microsoft.com/office/drawing/2014/main" id="{56AF550D-4D97-5F2E-B9D8-C4E51731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m 4" descr="mpessoal ueb.jpg">
            <a:extLst>
              <a:ext uri="{FF2B5EF4-FFF2-40B4-BE49-F238E27FC236}">
                <a16:creationId xmlns:a16="http://schemas.microsoft.com/office/drawing/2014/main" id="{443844AE-1C2C-CAFD-AF2A-0DF325A3292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33">
            <a:extLst>
              <a:ext uri="{FF2B5EF4-FFF2-40B4-BE49-F238E27FC236}">
                <a16:creationId xmlns:a16="http://schemas.microsoft.com/office/drawing/2014/main" id="{18DCA76A-1936-1CF6-7F56-A9264CF9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m 4" descr="mpessoal ueb.jpg">
            <a:extLst>
              <a:ext uri="{FF2B5EF4-FFF2-40B4-BE49-F238E27FC236}">
                <a16:creationId xmlns:a16="http://schemas.microsoft.com/office/drawing/2014/main" id="{E6A0C059-AB52-1CF3-4E3A-DAF105D024F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34">
            <a:extLst>
              <a:ext uri="{FF2B5EF4-FFF2-40B4-BE49-F238E27FC236}">
                <a16:creationId xmlns:a16="http://schemas.microsoft.com/office/drawing/2014/main" id="{9AE447A4-EEA0-EAD2-3261-04FC4EC2F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m 4" descr="mpessoal ueb.jpg">
            <a:extLst>
              <a:ext uri="{FF2B5EF4-FFF2-40B4-BE49-F238E27FC236}">
                <a16:creationId xmlns:a16="http://schemas.microsoft.com/office/drawing/2014/main" id="{801B230F-5650-57C3-1329-D963F09C426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5">
            <a:extLst>
              <a:ext uri="{FF2B5EF4-FFF2-40B4-BE49-F238E27FC236}">
                <a16:creationId xmlns:a16="http://schemas.microsoft.com/office/drawing/2014/main" id="{6324E33A-AB73-C205-568B-E9B6BB722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agem 4" descr="mpessoal ueb.jpg">
            <a:extLst>
              <a:ext uri="{FF2B5EF4-FFF2-40B4-BE49-F238E27FC236}">
                <a16:creationId xmlns:a16="http://schemas.microsoft.com/office/drawing/2014/main" id="{FC9B7187-D43C-E580-4D22-3F55A6156A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36">
            <a:extLst>
              <a:ext uri="{FF2B5EF4-FFF2-40B4-BE49-F238E27FC236}">
                <a16:creationId xmlns:a16="http://schemas.microsoft.com/office/drawing/2014/main" id="{C1123732-4899-CB28-6153-30359211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agem 4" descr="mpessoal ueb.jpg">
            <a:extLst>
              <a:ext uri="{FF2B5EF4-FFF2-40B4-BE49-F238E27FC236}">
                <a16:creationId xmlns:a16="http://schemas.microsoft.com/office/drawing/2014/main" id="{BBB4A4BF-BB13-E054-F45D-F3CDE4967C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37">
            <a:extLst>
              <a:ext uri="{FF2B5EF4-FFF2-40B4-BE49-F238E27FC236}">
                <a16:creationId xmlns:a16="http://schemas.microsoft.com/office/drawing/2014/main" id="{9E372B30-671C-223F-8751-C8871F46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m 4" descr="mpessoal ueb.jpg">
            <a:extLst>
              <a:ext uri="{FF2B5EF4-FFF2-40B4-BE49-F238E27FC236}">
                <a16:creationId xmlns:a16="http://schemas.microsoft.com/office/drawing/2014/main" id="{FF057992-22FF-2A83-FF11-90B5745379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">
            <a:extLst>
              <a:ext uri="{FF2B5EF4-FFF2-40B4-BE49-F238E27FC236}">
                <a16:creationId xmlns:a16="http://schemas.microsoft.com/office/drawing/2014/main" id="{930CE53B-58AC-9FD6-5A62-D34EFA7E2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m 4" descr="mpessoal ueb.jpg">
            <a:extLst>
              <a:ext uri="{FF2B5EF4-FFF2-40B4-BE49-F238E27FC236}">
                <a16:creationId xmlns:a16="http://schemas.microsoft.com/office/drawing/2014/main" id="{8D433940-C787-B0A6-5233-7A5B6ABF823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38">
            <a:extLst>
              <a:ext uri="{FF2B5EF4-FFF2-40B4-BE49-F238E27FC236}">
                <a16:creationId xmlns:a16="http://schemas.microsoft.com/office/drawing/2014/main" id="{177C735A-3B68-1BCC-E8B4-610B7EF9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m 4" descr="mpessoal ueb.jpg">
            <a:extLst>
              <a:ext uri="{FF2B5EF4-FFF2-40B4-BE49-F238E27FC236}">
                <a16:creationId xmlns:a16="http://schemas.microsoft.com/office/drawing/2014/main" id="{F264173C-6AEE-D2CA-5146-0BE3E71095F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39">
            <a:extLst>
              <a:ext uri="{FF2B5EF4-FFF2-40B4-BE49-F238E27FC236}">
                <a16:creationId xmlns:a16="http://schemas.microsoft.com/office/drawing/2014/main" id="{925DF01B-7B35-7CFE-1FAF-BF30E69D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agem 4" descr="mpessoal ueb.jpg">
            <a:extLst>
              <a:ext uri="{FF2B5EF4-FFF2-40B4-BE49-F238E27FC236}">
                <a16:creationId xmlns:a16="http://schemas.microsoft.com/office/drawing/2014/main" id="{6D80354E-46DB-336C-5671-483BCE874F4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40">
            <a:extLst>
              <a:ext uri="{FF2B5EF4-FFF2-40B4-BE49-F238E27FC236}">
                <a16:creationId xmlns:a16="http://schemas.microsoft.com/office/drawing/2014/main" id="{0F01C233-DCF5-5202-DDCB-FDBD1DB2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agem 4" descr="mpessoal ueb.jpg">
            <a:extLst>
              <a:ext uri="{FF2B5EF4-FFF2-40B4-BE49-F238E27FC236}">
                <a16:creationId xmlns:a16="http://schemas.microsoft.com/office/drawing/2014/main" id="{DD6B2C02-3C91-0F2A-E0F9-A0D6FC813A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41">
            <a:extLst>
              <a:ext uri="{FF2B5EF4-FFF2-40B4-BE49-F238E27FC236}">
                <a16:creationId xmlns:a16="http://schemas.microsoft.com/office/drawing/2014/main" id="{17FEE3DB-7D6D-A8AC-6A82-2331A2FA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agem 4" descr="mpessoal ueb.jpg">
            <a:extLst>
              <a:ext uri="{FF2B5EF4-FFF2-40B4-BE49-F238E27FC236}">
                <a16:creationId xmlns:a16="http://schemas.microsoft.com/office/drawing/2014/main" id="{85D5D0DA-A46E-C045-2E22-0EC8D86396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42">
            <a:extLst>
              <a:ext uri="{FF2B5EF4-FFF2-40B4-BE49-F238E27FC236}">
                <a16:creationId xmlns:a16="http://schemas.microsoft.com/office/drawing/2014/main" id="{3945DF60-71A2-8EA5-5BBB-6C9AF9BB4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agem 4" descr="mpessoal ueb.jpg">
            <a:extLst>
              <a:ext uri="{FF2B5EF4-FFF2-40B4-BE49-F238E27FC236}">
                <a16:creationId xmlns:a16="http://schemas.microsoft.com/office/drawing/2014/main" id="{4925F237-A3EE-0A5F-73E6-481BD461BFD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43">
            <a:extLst>
              <a:ext uri="{FF2B5EF4-FFF2-40B4-BE49-F238E27FC236}">
                <a16:creationId xmlns:a16="http://schemas.microsoft.com/office/drawing/2014/main" id="{975160C7-A43F-3DB0-AFFC-D4B957839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Imagem 4" descr="mpessoal ueb.jpg">
            <a:extLst>
              <a:ext uri="{FF2B5EF4-FFF2-40B4-BE49-F238E27FC236}">
                <a16:creationId xmlns:a16="http://schemas.microsoft.com/office/drawing/2014/main" id="{B4450922-05D4-463E-033E-7D894B429D9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44">
            <a:extLst>
              <a:ext uri="{FF2B5EF4-FFF2-40B4-BE49-F238E27FC236}">
                <a16:creationId xmlns:a16="http://schemas.microsoft.com/office/drawing/2014/main" id="{F7619C96-0FAC-374F-82BB-AD114678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agem 4" descr="mpessoal ueb.jpg">
            <a:extLst>
              <a:ext uri="{FF2B5EF4-FFF2-40B4-BE49-F238E27FC236}">
                <a16:creationId xmlns:a16="http://schemas.microsoft.com/office/drawing/2014/main" id="{2A51D68E-7F1C-2AC4-FBFF-5094C3727C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45">
            <a:extLst>
              <a:ext uri="{FF2B5EF4-FFF2-40B4-BE49-F238E27FC236}">
                <a16:creationId xmlns:a16="http://schemas.microsoft.com/office/drawing/2014/main" id="{BC71A33F-D7D8-E05B-0C2E-17AF1676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agem 4" descr="mpessoal ueb.jpg">
            <a:extLst>
              <a:ext uri="{FF2B5EF4-FFF2-40B4-BE49-F238E27FC236}">
                <a16:creationId xmlns:a16="http://schemas.microsoft.com/office/drawing/2014/main" id="{0FA6D8AE-D2D8-02E6-BEBE-F8B1FD9655C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46">
            <a:extLst>
              <a:ext uri="{FF2B5EF4-FFF2-40B4-BE49-F238E27FC236}">
                <a16:creationId xmlns:a16="http://schemas.microsoft.com/office/drawing/2014/main" id="{4E77A37A-48CD-21F2-E699-852DD475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Imagem 4" descr="mpessoal ueb.jpg">
            <a:extLst>
              <a:ext uri="{FF2B5EF4-FFF2-40B4-BE49-F238E27FC236}">
                <a16:creationId xmlns:a16="http://schemas.microsoft.com/office/drawing/2014/main" id="{710DFCAF-1751-444A-B832-276610949B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47">
            <a:extLst>
              <a:ext uri="{FF2B5EF4-FFF2-40B4-BE49-F238E27FC236}">
                <a16:creationId xmlns:a16="http://schemas.microsoft.com/office/drawing/2014/main" id="{D3480067-3B8C-110C-4D64-94CDC8BD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Imagem 4" descr="mpessoal ueb.jpg">
            <a:extLst>
              <a:ext uri="{FF2B5EF4-FFF2-40B4-BE49-F238E27FC236}">
                <a16:creationId xmlns:a16="http://schemas.microsoft.com/office/drawing/2014/main" id="{6983C45C-1836-1A3A-E268-F79D856004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>
            <a:extLst>
              <a:ext uri="{FF2B5EF4-FFF2-40B4-BE49-F238E27FC236}">
                <a16:creationId xmlns:a16="http://schemas.microsoft.com/office/drawing/2014/main" id="{99096C8B-FFBC-7EB3-8642-D7BFE169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magem 4" descr="mpessoal ueb.jpg">
            <a:extLst>
              <a:ext uri="{FF2B5EF4-FFF2-40B4-BE49-F238E27FC236}">
                <a16:creationId xmlns:a16="http://schemas.microsoft.com/office/drawing/2014/main" id="{771CD8F0-C281-A50A-CCCB-61186E1F369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48">
            <a:extLst>
              <a:ext uri="{FF2B5EF4-FFF2-40B4-BE49-F238E27FC236}">
                <a16:creationId xmlns:a16="http://schemas.microsoft.com/office/drawing/2014/main" id="{4E6033F8-11C8-4758-6C26-EF092F8D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m 4" descr="mpessoal ueb.jpg">
            <a:extLst>
              <a:ext uri="{FF2B5EF4-FFF2-40B4-BE49-F238E27FC236}">
                <a16:creationId xmlns:a16="http://schemas.microsoft.com/office/drawing/2014/main" id="{AE8CC6B3-8D51-FAA4-0C55-8917F46EACB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49">
            <a:extLst>
              <a:ext uri="{FF2B5EF4-FFF2-40B4-BE49-F238E27FC236}">
                <a16:creationId xmlns:a16="http://schemas.microsoft.com/office/drawing/2014/main" id="{4BDD60DF-8CD3-E3DE-A1B8-50443BE6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Imagem 4" descr="mpessoal ueb.jpg">
            <a:extLst>
              <a:ext uri="{FF2B5EF4-FFF2-40B4-BE49-F238E27FC236}">
                <a16:creationId xmlns:a16="http://schemas.microsoft.com/office/drawing/2014/main" id="{8C64C970-5046-5704-5A08-AD5CA839B7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50">
            <a:extLst>
              <a:ext uri="{FF2B5EF4-FFF2-40B4-BE49-F238E27FC236}">
                <a16:creationId xmlns:a16="http://schemas.microsoft.com/office/drawing/2014/main" id="{62982516-08DF-D6F4-E6BF-4FAA30E6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Imagem 4" descr="mpessoal ueb.jpg">
            <a:extLst>
              <a:ext uri="{FF2B5EF4-FFF2-40B4-BE49-F238E27FC236}">
                <a16:creationId xmlns:a16="http://schemas.microsoft.com/office/drawing/2014/main" id="{5C615F54-CA69-13D9-44E7-22255420D9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Nem eu tao pouco te condeno">
            <a:extLst>
              <a:ext uri="{FF2B5EF4-FFF2-40B4-BE49-F238E27FC236}">
                <a16:creationId xmlns:a16="http://schemas.microsoft.com/office/drawing/2014/main" id="{1FDAFF02-63F8-8B01-C13D-5E7E0218E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agem 4" descr="mpessoal ueb.jpg">
            <a:extLst>
              <a:ext uri="{FF2B5EF4-FFF2-40B4-BE49-F238E27FC236}">
                <a16:creationId xmlns:a16="http://schemas.microsoft.com/office/drawing/2014/main" id="{2D316045-FBDB-7592-1062-F5FE128EF7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">
            <a:extLst>
              <a:ext uri="{FF2B5EF4-FFF2-40B4-BE49-F238E27FC236}">
                <a16:creationId xmlns:a16="http://schemas.microsoft.com/office/drawing/2014/main" id="{865F12F4-153C-35F6-342D-57583517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m 4" descr="mpessoal ueb.jpg">
            <a:extLst>
              <a:ext uri="{FF2B5EF4-FFF2-40B4-BE49-F238E27FC236}">
                <a16:creationId xmlns:a16="http://schemas.microsoft.com/office/drawing/2014/main" id="{59C42677-C7B6-7C11-6433-1A33D3D394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5">
            <a:extLst>
              <a:ext uri="{FF2B5EF4-FFF2-40B4-BE49-F238E27FC236}">
                <a16:creationId xmlns:a16="http://schemas.microsoft.com/office/drawing/2014/main" id="{D6314424-EF8A-91AD-EAFB-4B7B8A06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m 4" descr="mpessoal ueb.jpg">
            <a:extLst>
              <a:ext uri="{FF2B5EF4-FFF2-40B4-BE49-F238E27FC236}">
                <a16:creationId xmlns:a16="http://schemas.microsoft.com/office/drawing/2014/main" id="{663FC6B0-68A1-2A18-741F-087EB1DFAD4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6">
            <a:extLst>
              <a:ext uri="{FF2B5EF4-FFF2-40B4-BE49-F238E27FC236}">
                <a16:creationId xmlns:a16="http://schemas.microsoft.com/office/drawing/2014/main" id="{E7136EF9-5F4B-374B-97B0-2A51FF7D4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m 5" descr="mpessoal ueb.jpg">
            <a:extLst>
              <a:ext uri="{FF2B5EF4-FFF2-40B4-BE49-F238E27FC236}">
                <a16:creationId xmlns:a16="http://schemas.microsoft.com/office/drawing/2014/main" id="{CACC3F5F-76E9-F7B3-7EB9-313CD256BF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7">
            <a:extLst>
              <a:ext uri="{FF2B5EF4-FFF2-40B4-BE49-F238E27FC236}">
                <a16:creationId xmlns:a16="http://schemas.microsoft.com/office/drawing/2014/main" id="{53FE10C7-7D44-98A9-2645-FBE0534E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m 4" descr="mpessoal ueb.jpg">
            <a:extLst>
              <a:ext uri="{FF2B5EF4-FFF2-40B4-BE49-F238E27FC236}">
                <a16:creationId xmlns:a16="http://schemas.microsoft.com/office/drawing/2014/main" id="{9BE21243-3636-A711-110A-1D3CBF6AA7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11</Words>
  <Application>Microsoft Office PowerPoint</Application>
  <PresentationFormat>Apresentação na tela (4:3)</PresentationFormat>
  <Paragraphs>4</Paragraphs>
  <Slides>53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6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IASBEAS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marcelo.peres</dc:creator>
  <cp:lastModifiedBy>Pr. Marcelo Carvalho</cp:lastModifiedBy>
  <cp:revision>7</cp:revision>
  <dcterms:created xsi:type="dcterms:W3CDTF">2006-01-30T13:32:34Z</dcterms:created>
  <dcterms:modified xsi:type="dcterms:W3CDTF">2022-05-19T17:26:28Z</dcterms:modified>
</cp:coreProperties>
</file>