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139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6A56D3-19F4-4B0C-69E4-90EFACFB8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FDB02-3457-6A39-AF85-56A7F016D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2230A2-4CFC-949B-F76C-DA9137D4C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45ED8-7C2D-431D-9186-10F48AE8EF5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733698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0B50D6-1775-F15C-1F94-A450ADCA45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F66CCF-0D55-F3E5-355D-E44EEFC23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7F4486-6036-96F7-045D-505583B70E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AB8F94-9BE6-4B3A-B4FC-E540EE6F96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714280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B94120-EC2F-DB2E-E0BB-90110C85C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C37277-B074-D14D-6D57-E0C9EF34F9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FD7C89-30B1-0178-D87C-C12CDB24E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568E3-4A2C-4E62-AD2B-09B46251D7B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701313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3273BE-CFB2-58CC-5385-F177939718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87C67E-5873-6B15-AA5C-8CFF405375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F9EF4C-62E0-32C5-7870-6325A340C6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E0B23-292E-4563-8B4E-BF51EB9C848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473904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AA3F4E-5719-B346-D024-A5DA61B7FC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B655EA-C64F-534C-A824-9060FB0BE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2573BE-F82A-C30E-41C1-AB1D54991E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D341D-DEB1-40B5-ABAF-F9F85690F1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512125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814B0-A126-B5B2-C968-5AD55DB48D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1D1ED-646C-6926-7353-A49769EFD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997B55-61D9-2023-7385-0F4E172A7C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D77BB0-6008-45A7-9F4A-2F0BEA5754A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8871019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B33C0A-96C2-397D-BE0D-CD7B294BE5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B50198-C127-44BD-3912-A599BE48F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DFF1F77-4C38-9320-1D9D-25B9F33F26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BA215-F93F-4F12-AE87-BF5D4C894D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7301560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816915F-9BA7-948E-2D7D-F7FACC8B0C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CE497F-0B63-5D46-D24B-D3B22A706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40B249-740C-DD1B-DD48-B59541AF53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048AD-ED6E-4A6A-BD87-E656F01A1B3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56860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BE91DE8-3635-2F6E-FBC7-5F1EDFC40D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E07BDF-9C5A-F16A-2E61-3FC004DAD6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C6B154-F16A-8A59-AC6A-9B7E5BBE1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7A7B3-74B6-4B8F-A479-F981FC065C7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302723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4FD88D-0A48-C223-45FE-67EFB2EFF2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728337-F517-566E-0E58-C73AD23B99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9D68E-3773-9819-D0CA-0FEA36E09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2BA972-3868-4EB2-9ECF-BD5EC8277C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938369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6189A-7BB8-EA05-3C37-B88AB43A3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8FAD3-F5F9-CFC4-DB1A-F79BFD008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BFB6D-FC58-BCDD-6975-2657243FB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47F34-80BC-4271-8C43-4DE79DA6A43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003785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470D4A3-ACB9-84D2-DC64-78ED9E3A1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6768D8-8F28-1294-3B5F-63129816DE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13C7D26-284D-72D6-60D5-77B28D4ED8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4B01F6-B2A6-D860-7540-20FE3098D6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81E5B4A-35C1-7DF7-7121-D385E39053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EF3BB3-D179-4B16-9717-BE199800DA6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8EEC3A12-79BA-CF8B-21FC-AAABDE8D53C3}"/>
              </a:ext>
            </a:extLst>
          </p:cNvPr>
          <p:cNvSpPr/>
          <p:nvPr/>
        </p:nvSpPr>
        <p:spPr>
          <a:xfrm>
            <a:off x="1965458" y="2071678"/>
            <a:ext cx="5213094" cy="326243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EVANGELISMO PÚBLICO</a:t>
            </a:r>
            <a:b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endParaRPr lang="pt-BR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54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SÓ JESUS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PORQUE EM NENHUM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OUTRO HÁ SALVAÇÃO</a:t>
            </a:r>
          </a:p>
        </p:txBody>
      </p:sp>
      <p:pic>
        <p:nvPicPr>
          <p:cNvPr id="2051" name="Imagem 31" descr="Logos.tif">
            <a:extLst>
              <a:ext uri="{FF2B5EF4-FFF2-40B4-BE49-F238E27FC236}">
                <a16:creationId xmlns:a16="http://schemas.microsoft.com/office/drawing/2014/main" id="{13A49F24-31A9-38DB-9790-5CBED255E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8">
            <a:extLst>
              <a:ext uri="{FF2B5EF4-FFF2-40B4-BE49-F238E27FC236}">
                <a16:creationId xmlns:a16="http://schemas.microsoft.com/office/drawing/2014/main" id="{E1BC08F9-4C6E-9B19-DA57-87980C7DC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Imagem 4" descr="mpessoal ueb.jpg">
            <a:extLst>
              <a:ext uri="{FF2B5EF4-FFF2-40B4-BE49-F238E27FC236}">
                <a16:creationId xmlns:a16="http://schemas.microsoft.com/office/drawing/2014/main" id="{22DFD6C3-17F5-6C2F-2223-4DE0C17741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9">
            <a:extLst>
              <a:ext uri="{FF2B5EF4-FFF2-40B4-BE49-F238E27FC236}">
                <a16:creationId xmlns:a16="http://schemas.microsoft.com/office/drawing/2014/main" id="{DCF35F4C-D125-1D67-CD16-3D22A32C9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Imagem 4" descr="mpessoal ueb.jpg">
            <a:extLst>
              <a:ext uri="{FF2B5EF4-FFF2-40B4-BE49-F238E27FC236}">
                <a16:creationId xmlns:a16="http://schemas.microsoft.com/office/drawing/2014/main" id="{A884A0F7-79AF-300A-CF23-073B751C5C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10">
            <a:extLst>
              <a:ext uri="{FF2B5EF4-FFF2-40B4-BE49-F238E27FC236}">
                <a16:creationId xmlns:a16="http://schemas.microsoft.com/office/drawing/2014/main" id="{87C7E409-DB49-E0A1-A8F6-488C9523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Imagem 4" descr="mpessoal ueb.jpg">
            <a:extLst>
              <a:ext uri="{FF2B5EF4-FFF2-40B4-BE49-F238E27FC236}">
                <a16:creationId xmlns:a16="http://schemas.microsoft.com/office/drawing/2014/main" id="{69685EE2-4196-3FDD-0239-D1572AF1BD2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1">
            <a:extLst>
              <a:ext uri="{FF2B5EF4-FFF2-40B4-BE49-F238E27FC236}">
                <a16:creationId xmlns:a16="http://schemas.microsoft.com/office/drawing/2014/main" id="{BDB31A05-41DB-2755-5D32-9231AA7DD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m 4" descr="mpessoal ueb.jpg">
            <a:extLst>
              <a:ext uri="{FF2B5EF4-FFF2-40B4-BE49-F238E27FC236}">
                <a16:creationId xmlns:a16="http://schemas.microsoft.com/office/drawing/2014/main" id="{E4A6A1E9-8547-E7D1-A7C9-481FD7474D2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2">
            <a:extLst>
              <a:ext uri="{FF2B5EF4-FFF2-40B4-BE49-F238E27FC236}">
                <a16:creationId xmlns:a16="http://schemas.microsoft.com/office/drawing/2014/main" id="{E8761089-6D49-B6AE-8674-5E3354103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m 4" descr="mpessoal ueb.jpg">
            <a:extLst>
              <a:ext uri="{FF2B5EF4-FFF2-40B4-BE49-F238E27FC236}">
                <a16:creationId xmlns:a16="http://schemas.microsoft.com/office/drawing/2014/main" id="{AE411355-5EBC-4986-EC36-2AAB8B6439B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3">
            <a:extLst>
              <a:ext uri="{FF2B5EF4-FFF2-40B4-BE49-F238E27FC236}">
                <a16:creationId xmlns:a16="http://schemas.microsoft.com/office/drawing/2014/main" id="{F594A746-E859-F0F9-C754-E21AD074F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Imagem 4" descr="mpessoal ueb.jpg">
            <a:extLst>
              <a:ext uri="{FF2B5EF4-FFF2-40B4-BE49-F238E27FC236}">
                <a16:creationId xmlns:a16="http://schemas.microsoft.com/office/drawing/2014/main" id="{82AC672E-980E-6D04-ADDD-17F2A8DB82F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4">
            <a:extLst>
              <a:ext uri="{FF2B5EF4-FFF2-40B4-BE49-F238E27FC236}">
                <a16:creationId xmlns:a16="http://schemas.microsoft.com/office/drawing/2014/main" id="{37100C1B-8580-A9ED-8A52-21C4B917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m 4" descr="mpessoal ueb.jpg">
            <a:extLst>
              <a:ext uri="{FF2B5EF4-FFF2-40B4-BE49-F238E27FC236}">
                <a16:creationId xmlns:a16="http://schemas.microsoft.com/office/drawing/2014/main" id="{7E56DDF0-3234-EFC2-9D5D-9419EB0EAD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5">
            <a:extLst>
              <a:ext uri="{FF2B5EF4-FFF2-40B4-BE49-F238E27FC236}">
                <a16:creationId xmlns:a16="http://schemas.microsoft.com/office/drawing/2014/main" id="{BBC0BF4F-8789-393C-7204-B4FE8605F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m 4" descr="mpessoal ueb.jpg">
            <a:extLst>
              <a:ext uri="{FF2B5EF4-FFF2-40B4-BE49-F238E27FC236}">
                <a16:creationId xmlns:a16="http://schemas.microsoft.com/office/drawing/2014/main" id="{2CD5E7A9-CA09-97F4-0E63-97F21C340C3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6">
            <a:extLst>
              <a:ext uri="{FF2B5EF4-FFF2-40B4-BE49-F238E27FC236}">
                <a16:creationId xmlns:a16="http://schemas.microsoft.com/office/drawing/2014/main" id="{253CCE55-3517-13B9-11AD-36CD96B89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m 4" descr="mpessoal ueb.jpg">
            <a:extLst>
              <a:ext uri="{FF2B5EF4-FFF2-40B4-BE49-F238E27FC236}">
                <a16:creationId xmlns:a16="http://schemas.microsoft.com/office/drawing/2014/main" id="{B1F50FE3-3B3E-8AFB-9A43-24688B08F90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7">
            <a:extLst>
              <a:ext uri="{FF2B5EF4-FFF2-40B4-BE49-F238E27FC236}">
                <a16:creationId xmlns:a16="http://schemas.microsoft.com/office/drawing/2014/main" id="{12091805-4117-D8E3-4106-11DD10144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Imagem 4" descr="mpessoal ueb.jpg">
            <a:extLst>
              <a:ext uri="{FF2B5EF4-FFF2-40B4-BE49-F238E27FC236}">
                <a16:creationId xmlns:a16="http://schemas.microsoft.com/office/drawing/2014/main" id="{463AE3D9-9285-6BF7-B5E6-23233CC943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ai e nao peques mais">
            <a:extLst>
              <a:ext uri="{FF2B5EF4-FFF2-40B4-BE49-F238E27FC236}">
                <a16:creationId xmlns:a16="http://schemas.microsoft.com/office/drawing/2014/main" id="{AD4A9945-E8B0-518E-299F-C82EA975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4" descr="mpessoal ueb.jpg">
            <a:extLst>
              <a:ext uri="{FF2B5EF4-FFF2-40B4-BE49-F238E27FC236}">
                <a16:creationId xmlns:a16="http://schemas.microsoft.com/office/drawing/2014/main" id="{7F70FD69-8713-FF31-AB52-E44E9E3BC8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8">
            <a:extLst>
              <a:ext uri="{FF2B5EF4-FFF2-40B4-BE49-F238E27FC236}">
                <a16:creationId xmlns:a16="http://schemas.microsoft.com/office/drawing/2014/main" id="{9D48B696-991C-53E3-5B0F-79850C3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Imagem 4" descr="mpessoal ueb.jpg">
            <a:extLst>
              <a:ext uri="{FF2B5EF4-FFF2-40B4-BE49-F238E27FC236}">
                <a16:creationId xmlns:a16="http://schemas.microsoft.com/office/drawing/2014/main" id="{59D6443A-604A-2806-93F1-79C5E8C51FA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9">
            <a:extLst>
              <a:ext uri="{FF2B5EF4-FFF2-40B4-BE49-F238E27FC236}">
                <a16:creationId xmlns:a16="http://schemas.microsoft.com/office/drawing/2014/main" id="{5C657EF0-4EFB-5BBC-7945-5D80951F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m 4" descr="mpessoal ueb.jpg">
            <a:extLst>
              <a:ext uri="{FF2B5EF4-FFF2-40B4-BE49-F238E27FC236}">
                <a16:creationId xmlns:a16="http://schemas.microsoft.com/office/drawing/2014/main" id="{A88473A7-B757-D9E0-9F64-8103CC501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20">
            <a:extLst>
              <a:ext uri="{FF2B5EF4-FFF2-40B4-BE49-F238E27FC236}">
                <a16:creationId xmlns:a16="http://schemas.microsoft.com/office/drawing/2014/main" id="{66A8692C-CF68-0C27-8728-ED1B8AEA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Imagem 4" descr="mpessoal ueb.jpg">
            <a:extLst>
              <a:ext uri="{FF2B5EF4-FFF2-40B4-BE49-F238E27FC236}">
                <a16:creationId xmlns:a16="http://schemas.microsoft.com/office/drawing/2014/main" id="{D50B5D54-EA59-98BD-2680-F4C5E8AEAF6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1">
            <a:extLst>
              <a:ext uri="{FF2B5EF4-FFF2-40B4-BE49-F238E27FC236}">
                <a16:creationId xmlns:a16="http://schemas.microsoft.com/office/drawing/2014/main" id="{EB0BD6E8-895C-374D-6EB8-16A7A0F1E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4" descr="mpessoal ueb.jpg">
            <a:extLst>
              <a:ext uri="{FF2B5EF4-FFF2-40B4-BE49-F238E27FC236}">
                <a16:creationId xmlns:a16="http://schemas.microsoft.com/office/drawing/2014/main" id="{856655C3-3BC8-E7BB-5749-613F5C3F1D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22">
            <a:extLst>
              <a:ext uri="{FF2B5EF4-FFF2-40B4-BE49-F238E27FC236}">
                <a16:creationId xmlns:a16="http://schemas.microsoft.com/office/drawing/2014/main" id="{A5A7577C-7700-BE25-2A70-85FE1130F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Imagem 4" descr="mpessoal ueb.jpg">
            <a:extLst>
              <a:ext uri="{FF2B5EF4-FFF2-40B4-BE49-F238E27FC236}">
                <a16:creationId xmlns:a16="http://schemas.microsoft.com/office/drawing/2014/main" id="{4A123C34-E45F-F4B1-73F9-AC9E4DBBB9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23">
            <a:extLst>
              <a:ext uri="{FF2B5EF4-FFF2-40B4-BE49-F238E27FC236}">
                <a16:creationId xmlns:a16="http://schemas.microsoft.com/office/drawing/2014/main" id="{D67CD618-F7BD-05FC-AF73-9ACA696C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m 4" descr="mpessoal ueb.jpg">
            <a:extLst>
              <a:ext uri="{FF2B5EF4-FFF2-40B4-BE49-F238E27FC236}">
                <a16:creationId xmlns:a16="http://schemas.microsoft.com/office/drawing/2014/main" id="{B3D7D531-7927-D5E0-6477-F7202267CE8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24">
            <a:extLst>
              <a:ext uri="{FF2B5EF4-FFF2-40B4-BE49-F238E27FC236}">
                <a16:creationId xmlns:a16="http://schemas.microsoft.com/office/drawing/2014/main" id="{876231B2-4431-2BD4-513F-529472E69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m 4" descr="mpessoal ueb.jpg">
            <a:extLst>
              <a:ext uri="{FF2B5EF4-FFF2-40B4-BE49-F238E27FC236}">
                <a16:creationId xmlns:a16="http://schemas.microsoft.com/office/drawing/2014/main" id="{D5BE363A-7757-B726-51C7-253DCF6636F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25">
            <a:extLst>
              <a:ext uri="{FF2B5EF4-FFF2-40B4-BE49-F238E27FC236}">
                <a16:creationId xmlns:a16="http://schemas.microsoft.com/office/drawing/2014/main" id="{F32F744F-A390-5120-DB39-2AF3654FA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4" descr="mpessoal ueb.jpg">
            <a:extLst>
              <a:ext uri="{FF2B5EF4-FFF2-40B4-BE49-F238E27FC236}">
                <a16:creationId xmlns:a16="http://schemas.microsoft.com/office/drawing/2014/main" id="{52ACB352-176C-11A9-1921-645D4BCFDDE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6">
            <a:extLst>
              <a:ext uri="{FF2B5EF4-FFF2-40B4-BE49-F238E27FC236}">
                <a16:creationId xmlns:a16="http://schemas.microsoft.com/office/drawing/2014/main" id="{25360F8C-D977-9EA0-FCF7-99116B6D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4" descr="mpessoal ueb.jpg">
            <a:extLst>
              <a:ext uri="{FF2B5EF4-FFF2-40B4-BE49-F238E27FC236}">
                <a16:creationId xmlns:a16="http://schemas.microsoft.com/office/drawing/2014/main" id="{C19BD4B5-9975-89DC-844C-75C2D8F0311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7">
            <a:extLst>
              <a:ext uri="{FF2B5EF4-FFF2-40B4-BE49-F238E27FC236}">
                <a16:creationId xmlns:a16="http://schemas.microsoft.com/office/drawing/2014/main" id="{407DDD3F-D859-AC9E-ED56-9CFF31B6C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4" descr="mpessoal ueb.jpg">
            <a:extLst>
              <a:ext uri="{FF2B5EF4-FFF2-40B4-BE49-F238E27FC236}">
                <a16:creationId xmlns:a16="http://schemas.microsoft.com/office/drawing/2014/main" id="{0A8A08B3-3D14-95A9-A4A3-CE5C88CB82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1">
            <a:extLst>
              <a:ext uri="{FF2B5EF4-FFF2-40B4-BE49-F238E27FC236}">
                <a16:creationId xmlns:a16="http://schemas.microsoft.com/office/drawing/2014/main" id="{F21FF0C0-00CA-A060-4E3A-4E2763887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4" descr="mpessoal ueb.jpg">
            <a:extLst>
              <a:ext uri="{FF2B5EF4-FFF2-40B4-BE49-F238E27FC236}">
                <a16:creationId xmlns:a16="http://schemas.microsoft.com/office/drawing/2014/main" id="{5944EF5D-E76E-EADB-4E25-A9E24302AA8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8">
            <a:extLst>
              <a:ext uri="{FF2B5EF4-FFF2-40B4-BE49-F238E27FC236}">
                <a16:creationId xmlns:a16="http://schemas.microsoft.com/office/drawing/2014/main" id="{42B08209-3B18-A6CD-9D3D-3D805D18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magem 4" descr="mpessoal ueb.jpg">
            <a:extLst>
              <a:ext uri="{FF2B5EF4-FFF2-40B4-BE49-F238E27FC236}">
                <a16:creationId xmlns:a16="http://schemas.microsoft.com/office/drawing/2014/main" id="{9F3245CC-19BA-E469-5746-B0ACED90EB9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29">
            <a:extLst>
              <a:ext uri="{FF2B5EF4-FFF2-40B4-BE49-F238E27FC236}">
                <a16:creationId xmlns:a16="http://schemas.microsoft.com/office/drawing/2014/main" id="{A651FBBD-54E3-5BF1-DF72-BAB209BE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Imagem 4" descr="mpessoal ueb.jpg">
            <a:extLst>
              <a:ext uri="{FF2B5EF4-FFF2-40B4-BE49-F238E27FC236}">
                <a16:creationId xmlns:a16="http://schemas.microsoft.com/office/drawing/2014/main" id="{1B86BD6C-03D3-879D-DC63-D9473A2950D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30">
            <a:extLst>
              <a:ext uri="{FF2B5EF4-FFF2-40B4-BE49-F238E27FC236}">
                <a16:creationId xmlns:a16="http://schemas.microsoft.com/office/drawing/2014/main" id="{F0158358-AFFD-9BBD-D178-49FFED08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m 4" descr="mpessoal ueb.jpg">
            <a:extLst>
              <a:ext uri="{FF2B5EF4-FFF2-40B4-BE49-F238E27FC236}">
                <a16:creationId xmlns:a16="http://schemas.microsoft.com/office/drawing/2014/main" id="{7AD5EF1B-0489-244A-052F-683F4BC3D75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1">
            <a:extLst>
              <a:ext uri="{FF2B5EF4-FFF2-40B4-BE49-F238E27FC236}">
                <a16:creationId xmlns:a16="http://schemas.microsoft.com/office/drawing/2014/main" id="{B63C3669-9000-DBDC-2550-F957FC0A8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magem 4" descr="mpessoal ueb.jpg">
            <a:extLst>
              <a:ext uri="{FF2B5EF4-FFF2-40B4-BE49-F238E27FC236}">
                <a16:creationId xmlns:a16="http://schemas.microsoft.com/office/drawing/2014/main" id="{98C8576A-44E3-0CAD-517F-3DEBBF492F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32">
            <a:extLst>
              <a:ext uri="{FF2B5EF4-FFF2-40B4-BE49-F238E27FC236}">
                <a16:creationId xmlns:a16="http://schemas.microsoft.com/office/drawing/2014/main" id="{3C6368EB-A560-6028-0C20-5AD57B6AD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Imagem 4" descr="mpessoal ueb.jpg">
            <a:extLst>
              <a:ext uri="{FF2B5EF4-FFF2-40B4-BE49-F238E27FC236}">
                <a16:creationId xmlns:a16="http://schemas.microsoft.com/office/drawing/2014/main" id="{ACFB9736-FD69-3202-54FB-A862A57B6FF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33">
            <a:extLst>
              <a:ext uri="{FF2B5EF4-FFF2-40B4-BE49-F238E27FC236}">
                <a16:creationId xmlns:a16="http://schemas.microsoft.com/office/drawing/2014/main" id="{4F25FC47-DD04-7A77-89E3-A869DD78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Imagem 4" descr="mpessoal ueb.jpg">
            <a:extLst>
              <a:ext uri="{FF2B5EF4-FFF2-40B4-BE49-F238E27FC236}">
                <a16:creationId xmlns:a16="http://schemas.microsoft.com/office/drawing/2014/main" id="{70697F5E-B97A-DCE6-9063-04E3164F2EE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34">
            <a:extLst>
              <a:ext uri="{FF2B5EF4-FFF2-40B4-BE49-F238E27FC236}">
                <a16:creationId xmlns:a16="http://schemas.microsoft.com/office/drawing/2014/main" id="{1DAB3180-2D57-38F9-9F4D-735BA2ADE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m 4" descr="mpessoal ueb.jpg">
            <a:extLst>
              <a:ext uri="{FF2B5EF4-FFF2-40B4-BE49-F238E27FC236}">
                <a16:creationId xmlns:a16="http://schemas.microsoft.com/office/drawing/2014/main" id="{9F36ED81-E456-9DE3-6B14-CCF45258D0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35">
            <a:extLst>
              <a:ext uri="{FF2B5EF4-FFF2-40B4-BE49-F238E27FC236}">
                <a16:creationId xmlns:a16="http://schemas.microsoft.com/office/drawing/2014/main" id="{23E9668C-D690-B1DA-9162-B91A21D93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Imagem 4" descr="mpessoal ueb.jpg">
            <a:extLst>
              <a:ext uri="{FF2B5EF4-FFF2-40B4-BE49-F238E27FC236}">
                <a16:creationId xmlns:a16="http://schemas.microsoft.com/office/drawing/2014/main" id="{4664159A-43A7-038E-DCB2-AA6EF37F354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36">
            <a:extLst>
              <a:ext uri="{FF2B5EF4-FFF2-40B4-BE49-F238E27FC236}">
                <a16:creationId xmlns:a16="http://schemas.microsoft.com/office/drawing/2014/main" id="{37BA75A4-BDDD-B8D5-2DCC-003FFA7A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Imagem 4" descr="mpessoal ueb.jpg">
            <a:extLst>
              <a:ext uri="{FF2B5EF4-FFF2-40B4-BE49-F238E27FC236}">
                <a16:creationId xmlns:a16="http://schemas.microsoft.com/office/drawing/2014/main" id="{1007A19A-ED8B-E05F-74DB-1B4CA0E878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vai e nao peques mais">
            <a:extLst>
              <a:ext uri="{FF2B5EF4-FFF2-40B4-BE49-F238E27FC236}">
                <a16:creationId xmlns:a16="http://schemas.microsoft.com/office/drawing/2014/main" id="{EAB31FAB-B212-BE82-C246-5633E755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Imagem 4" descr="mpessoal ueb.jpg">
            <a:extLst>
              <a:ext uri="{FF2B5EF4-FFF2-40B4-BE49-F238E27FC236}">
                <a16:creationId xmlns:a16="http://schemas.microsoft.com/office/drawing/2014/main" id="{D65666F8-D190-BC6D-343E-BA85E1138D0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">
            <a:extLst>
              <a:ext uri="{FF2B5EF4-FFF2-40B4-BE49-F238E27FC236}">
                <a16:creationId xmlns:a16="http://schemas.microsoft.com/office/drawing/2014/main" id="{B741D3FC-9C66-9799-88C5-E3E16DEB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m 4" descr="mpessoal ueb.jpg">
            <a:extLst>
              <a:ext uri="{FF2B5EF4-FFF2-40B4-BE49-F238E27FC236}">
                <a16:creationId xmlns:a16="http://schemas.microsoft.com/office/drawing/2014/main" id="{F14C9789-3F44-880A-92EF-806D94C08B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3">
            <a:extLst>
              <a:ext uri="{FF2B5EF4-FFF2-40B4-BE49-F238E27FC236}">
                <a16:creationId xmlns:a16="http://schemas.microsoft.com/office/drawing/2014/main" id="{B5CD3EB1-5741-A2A5-26BF-4E1EFF44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Imagem 4" descr="mpessoal ueb.jpg">
            <a:extLst>
              <a:ext uri="{FF2B5EF4-FFF2-40B4-BE49-F238E27FC236}">
                <a16:creationId xmlns:a16="http://schemas.microsoft.com/office/drawing/2014/main" id="{BB99C545-17FA-005F-84D4-0D0221C2089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>
            <a:extLst>
              <a:ext uri="{FF2B5EF4-FFF2-40B4-BE49-F238E27FC236}">
                <a16:creationId xmlns:a16="http://schemas.microsoft.com/office/drawing/2014/main" id="{628522DE-7786-BF9B-3455-07185B32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m 4" descr="mpessoal ueb.jpg">
            <a:extLst>
              <a:ext uri="{FF2B5EF4-FFF2-40B4-BE49-F238E27FC236}">
                <a16:creationId xmlns:a16="http://schemas.microsoft.com/office/drawing/2014/main" id="{5F88A1FC-7BCA-E51C-963B-D78A7B74BC6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5">
            <a:extLst>
              <a:ext uri="{FF2B5EF4-FFF2-40B4-BE49-F238E27FC236}">
                <a16:creationId xmlns:a16="http://schemas.microsoft.com/office/drawing/2014/main" id="{A5BF0FE3-5C23-986F-6ED6-430CA752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m 4" descr="mpessoal ueb.jpg">
            <a:extLst>
              <a:ext uri="{FF2B5EF4-FFF2-40B4-BE49-F238E27FC236}">
                <a16:creationId xmlns:a16="http://schemas.microsoft.com/office/drawing/2014/main" id="{39D051B0-6900-5FB8-AE08-0DB4500704E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6">
            <a:extLst>
              <a:ext uri="{FF2B5EF4-FFF2-40B4-BE49-F238E27FC236}">
                <a16:creationId xmlns:a16="http://schemas.microsoft.com/office/drawing/2014/main" id="{D1CEAC1F-AE3B-AAFC-20BF-6E9EFC26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m 4" descr="mpessoal ueb.jpg">
            <a:extLst>
              <a:ext uri="{FF2B5EF4-FFF2-40B4-BE49-F238E27FC236}">
                <a16:creationId xmlns:a16="http://schemas.microsoft.com/office/drawing/2014/main" id="{9C5E395E-41DA-0A05-08BE-DE1936C9B7A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7">
            <a:extLst>
              <a:ext uri="{FF2B5EF4-FFF2-40B4-BE49-F238E27FC236}">
                <a16:creationId xmlns:a16="http://schemas.microsoft.com/office/drawing/2014/main" id="{80CBA7B1-10A1-AE0A-DDEA-F7824860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Imagem 4" descr="mpessoal ueb.jpg">
            <a:extLst>
              <a:ext uri="{FF2B5EF4-FFF2-40B4-BE49-F238E27FC236}">
                <a16:creationId xmlns:a16="http://schemas.microsoft.com/office/drawing/2014/main" id="{F6FF72F0-8617-B4E7-5E5C-6B0AD1BC4F4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6181725"/>
            <a:ext cx="10922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</Words>
  <Application>Microsoft Office PowerPoint</Application>
  <PresentationFormat>Apresentação na tela (4:3)</PresentationFormat>
  <Paragraphs>4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2" baseType="lpstr">
      <vt:lpstr>Arial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IASBEAS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marcelo.peres</dc:creator>
  <cp:lastModifiedBy>Pr. Marcelo Carvalho</cp:lastModifiedBy>
  <cp:revision>6</cp:revision>
  <dcterms:created xsi:type="dcterms:W3CDTF">2006-01-31T21:50:04Z</dcterms:created>
  <dcterms:modified xsi:type="dcterms:W3CDTF">2022-05-19T17:26:00Z</dcterms:modified>
</cp:coreProperties>
</file>