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4B49D0-ADF5-605C-EA6B-5E689531E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C93DF1-629E-24D4-1C67-49B0F1C3C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3F2E6A-06F6-A496-45C6-7D5A325E8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2F764-760E-4975-93A5-EF36BDC421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9632724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CCCD1A-5CCC-27BB-1242-B0602ECD2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BB01B3-6AA8-869F-B0A0-BB7C0A9DBE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87304A-0AE2-2440-8DEF-96A0B9D79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5B1467-FCC6-4C9B-A2EA-1DCC46AEB3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867377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5BB34C-6C01-0734-AAF2-E580D490DC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D44916-6D24-BCBE-3D6F-C6CAC60E5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42DF8D-D847-CC43-3760-B2A97A45B0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98BFF-9871-4B88-8B0F-68C21874115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32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E568FE-8EE1-E833-6AAF-E266C34A9E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288086-B8E8-65BF-E72A-E71EFC88C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B2D1E7-7B70-A598-5B83-6EB421ACB7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8B444-4038-492E-86E8-00ADD063EF6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073035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E13652-A7BE-D601-B7EB-F42BF7C025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79DF5F-CF8C-FA6E-E898-2F5629651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77F08A-5661-F6A3-15F7-0BF61A9D5D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E9548-9812-4997-B8DF-771DC50275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648403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D6975-8A87-3595-A13D-9D4FEE768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14A700-D4CE-E489-3FB8-CFB37F19A1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0135E-7814-6BDA-A0B6-C2370F18A3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A6C4F-0840-4751-AC03-B6C86B93E70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354166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15F0E49-12C3-55D7-BAE5-3D1C79F39C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9059B1-A1A0-3FB4-94CE-13F15B6B09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7DC441-1F3A-DD4D-B471-1B4449112D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5B1A2-0065-47DF-9F29-91CAEAD4D2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904582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BB704E-0283-B111-B901-529401EBC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5125C2-9C72-EA54-E420-D12AD6602D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F61B2E-F396-AF43-D66A-4F25D57F1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E19D1-56CC-4BD0-9520-2CDC29ABDEB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417221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9D4A0C-23FE-AB8D-CE38-6846022BE0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E1CB0E9-78C0-C824-E550-FB7D68027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EA5028-A215-9412-6FBA-0B1595CC4A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1FBE51-F7ED-445D-88D8-60DDF0CFF0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0420404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49FE5-80CC-DE9A-685F-014D8DAE44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F43B5-1D76-57A4-B046-E11AF49DE4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33856-A6FB-489F-480A-E487F4988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29594-0D62-41C6-AF53-4D7B594338C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833700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C6EC82-79EE-A928-94FA-5331ED8AD0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9E1330-5D4B-E040-11E6-F3016EEEA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C8C9C3-4E6F-C416-66E4-9D3A918DCE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912BA-5220-48D9-9CA6-7B20B791B1A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774718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62AC62A-3033-BEB3-448E-A20629D66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840D266-32EA-3035-1B7F-4C0C1D983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9CCA257-25E4-C33E-D138-3C96905BEC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E990DE-EB3C-E18A-5A0A-54822B720B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78AF3B1-F616-6D07-7FF7-6D6729AF96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644B522-4B5C-436C-9292-2A96C4C55BD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2FC343B7-A93B-B454-0DF1-84005C188A0E}"/>
              </a:ext>
            </a:extLst>
          </p:cNvPr>
          <p:cNvSpPr/>
          <p:nvPr/>
        </p:nvSpPr>
        <p:spPr>
          <a:xfrm>
            <a:off x="1965458" y="2071678"/>
            <a:ext cx="5213094" cy="32624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SÓ JESUS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PORQUE EM NENHUM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OUTRO HÁ SALVAÇÃO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01D409FB-6AC5-E73B-2317-F1E59286E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">
            <a:extLst>
              <a:ext uri="{FF2B5EF4-FFF2-40B4-BE49-F238E27FC236}">
                <a16:creationId xmlns:a16="http://schemas.microsoft.com/office/drawing/2014/main" id="{5678FFF1-C244-48A7-EEC5-A7779619A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m 4" descr="mpessoal ueb.jpg">
            <a:extLst>
              <a:ext uri="{FF2B5EF4-FFF2-40B4-BE49-F238E27FC236}">
                <a16:creationId xmlns:a16="http://schemas.microsoft.com/office/drawing/2014/main" id="{D505F568-95DD-0B23-8F8A-E6782502A4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9">
            <a:extLst>
              <a:ext uri="{FF2B5EF4-FFF2-40B4-BE49-F238E27FC236}">
                <a16:creationId xmlns:a16="http://schemas.microsoft.com/office/drawing/2014/main" id="{299B776F-F84B-453C-4E7B-87BD21A5A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m 4" descr="mpessoal ueb.jpg">
            <a:extLst>
              <a:ext uri="{FF2B5EF4-FFF2-40B4-BE49-F238E27FC236}">
                <a16:creationId xmlns:a16="http://schemas.microsoft.com/office/drawing/2014/main" id="{D30A44D1-BFB6-9A44-BAD1-8B2BCE7A11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0">
            <a:extLst>
              <a:ext uri="{FF2B5EF4-FFF2-40B4-BE49-F238E27FC236}">
                <a16:creationId xmlns:a16="http://schemas.microsoft.com/office/drawing/2014/main" id="{CD4A6620-9438-5A29-FE69-08AEA3A1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m 4" descr="mpessoal ueb.jpg">
            <a:extLst>
              <a:ext uri="{FF2B5EF4-FFF2-40B4-BE49-F238E27FC236}">
                <a16:creationId xmlns:a16="http://schemas.microsoft.com/office/drawing/2014/main" id="{CACAE5F9-FECA-D7ED-8111-995628D328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1">
            <a:extLst>
              <a:ext uri="{FF2B5EF4-FFF2-40B4-BE49-F238E27FC236}">
                <a16:creationId xmlns:a16="http://schemas.microsoft.com/office/drawing/2014/main" id="{88E55210-A7D1-3579-C360-7D32FA008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4" descr="mpessoal ueb.jpg">
            <a:extLst>
              <a:ext uri="{FF2B5EF4-FFF2-40B4-BE49-F238E27FC236}">
                <a16:creationId xmlns:a16="http://schemas.microsoft.com/office/drawing/2014/main" id="{984138E7-E481-0C05-6784-9B79F39CCC7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2">
            <a:extLst>
              <a:ext uri="{FF2B5EF4-FFF2-40B4-BE49-F238E27FC236}">
                <a16:creationId xmlns:a16="http://schemas.microsoft.com/office/drawing/2014/main" id="{31584CC1-B9ED-501E-FC0A-DC56653B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m 4" descr="mpessoal ueb.jpg">
            <a:extLst>
              <a:ext uri="{FF2B5EF4-FFF2-40B4-BE49-F238E27FC236}">
                <a16:creationId xmlns:a16="http://schemas.microsoft.com/office/drawing/2014/main" id="{FC7D55AE-F886-29C2-A9DE-4BA9C98C862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3">
            <a:extLst>
              <a:ext uri="{FF2B5EF4-FFF2-40B4-BE49-F238E27FC236}">
                <a16:creationId xmlns:a16="http://schemas.microsoft.com/office/drawing/2014/main" id="{A5A86DE0-F9D8-12B5-5114-9C6EFBE2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m 4" descr="mpessoal ueb.jpg">
            <a:extLst>
              <a:ext uri="{FF2B5EF4-FFF2-40B4-BE49-F238E27FC236}">
                <a16:creationId xmlns:a16="http://schemas.microsoft.com/office/drawing/2014/main" id="{26104AAA-5C58-BC09-7C9C-9FF5C1866D1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4">
            <a:extLst>
              <a:ext uri="{FF2B5EF4-FFF2-40B4-BE49-F238E27FC236}">
                <a16:creationId xmlns:a16="http://schemas.microsoft.com/office/drawing/2014/main" id="{0F4318BC-EACD-AD7A-96A7-25B9695B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m 4" descr="mpessoal ueb.jpg">
            <a:extLst>
              <a:ext uri="{FF2B5EF4-FFF2-40B4-BE49-F238E27FC236}">
                <a16:creationId xmlns:a16="http://schemas.microsoft.com/office/drawing/2014/main" id="{344664E0-B054-3386-CE41-CA94B7D3740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5">
            <a:extLst>
              <a:ext uri="{FF2B5EF4-FFF2-40B4-BE49-F238E27FC236}">
                <a16:creationId xmlns:a16="http://schemas.microsoft.com/office/drawing/2014/main" id="{02081FEE-EBF7-D2E6-04BC-846C595E1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m 4" descr="mpessoal ueb.jpg">
            <a:extLst>
              <a:ext uri="{FF2B5EF4-FFF2-40B4-BE49-F238E27FC236}">
                <a16:creationId xmlns:a16="http://schemas.microsoft.com/office/drawing/2014/main" id="{687A4DF6-4E29-F33D-86B9-B7137252D8B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6">
            <a:extLst>
              <a:ext uri="{FF2B5EF4-FFF2-40B4-BE49-F238E27FC236}">
                <a16:creationId xmlns:a16="http://schemas.microsoft.com/office/drawing/2014/main" id="{7600DF69-784A-3BAE-58F5-607B2EF5F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m 4" descr="mpessoal ueb.jpg">
            <a:extLst>
              <a:ext uri="{FF2B5EF4-FFF2-40B4-BE49-F238E27FC236}">
                <a16:creationId xmlns:a16="http://schemas.microsoft.com/office/drawing/2014/main" id="{C0CA4E67-59D4-85EA-043A-327D4DC609E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7">
            <a:extLst>
              <a:ext uri="{FF2B5EF4-FFF2-40B4-BE49-F238E27FC236}">
                <a16:creationId xmlns:a16="http://schemas.microsoft.com/office/drawing/2014/main" id="{2C756BDA-D826-7255-D998-10D27DE5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4" descr="mpessoal ueb.jpg">
            <a:extLst>
              <a:ext uri="{FF2B5EF4-FFF2-40B4-BE49-F238E27FC236}">
                <a16:creationId xmlns:a16="http://schemas.microsoft.com/office/drawing/2014/main" id="{4B012904-FE50-111F-8EBF-B0669428B9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r que dvidaste">
            <a:extLst>
              <a:ext uri="{FF2B5EF4-FFF2-40B4-BE49-F238E27FC236}">
                <a16:creationId xmlns:a16="http://schemas.microsoft.com/office/drawing/2014/main" id="{8F27B4AD-24E0-3178-9D84-19B33A1B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4" descr="mpessoal ueb.jpg">
            <a:extLst>
              <a:ext uri="{FF2B5EF4-FFF2-40B4-BE49-F238E27FC236}">
                <a16:creationId xmlns:a16="http://schemas.microsoft.com/office/drawing/2014/main" id="{731C4E42-0D62-A0DC-E268-9D9DAE84C42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8">
            <a:extLst>
              <a:ext uri="{FF2B5EF4-FFF2-40B4-BE49-F238E27FC236}">
                <a16:creationId xmlns:a16="http://schemas.microsoft.com/office/drawing/2014/main" id="{1490D39B-F5FA-E644-2D14-833D03CE3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4" descr="mpessoal ueb.jpg">
            <a:extLst>
              <a:ext uri="{FF2B5EF4-FFF2-40B4-BE49-F238E27FC236}">
                <a16:creationId xmlns:a16="http://schemas.microsoft.com/office/drawing/2014/main" id="{9D6E33A0-8E40-7A5F-474C-D54F0B85F83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9">
            <a:extLst>
              <a:ext uri="{FF2B5EF4-FFF2-40B4-BE49-F238E27FC236}">
                <a16:creationId xmlns:a16="http://schemas.microsoft.com/office/drawing/2014/main" id="{86E41CA6-E20E-551A-9736-BA392DB0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m 4" descr="mpessoal ueb.jpg">
            <a:extLst>
              <a:ext uri="{FF2B5EF4-FFF2-40B4-BE49-F238E27FC236}">
                <a16:creationId xmlns:a16="http://schemas.microsoft.com/office/drawing/2014/main" id="{D98B189F-7EDC-A7C2-A57E-A5F4DBF22E3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0">
            <a:extLst>
              <a:ext uri="{FF2B5EF4-FFF2-40B4-BE49-F238E27FC236}">
                <a16:creationId xmlns:a16="http://schemas.microsoft.com/office/drawing/2014/main" id="{A5A9D743-C44A-94DC-9DFD-8F54FC0B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4" descr="mpessoal ueb.jpg">
            <a:extLst>
              <a:ext uri="{FF2B5EF4-FFF2-40B4-BE49-F238E27FC236}">
                <a16:creationId xmlns:a16="http://schemas.microsoft.com/office/drawing/2014/main" id="{A1B61C18-C4BF-FE86-6A1E-BC2A9B2E88F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1">
            <a:extLst>
              <a:ext uri="{FF2B5EF4-FFF2-40B4-BE49-F238E27FC236}">
                <a16:creationId xmlns:a16="http://schemas.microsoft.com/office/drawing/2014/main" id="{F659761E-74CA-4832-19B9-1CBB4B5D1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4" descr="mpessoal ueb.jpg">
            <a:extLst>
              <a:ext uri="{FF2B5EF4-FFF2-40B4-BE49-F238E27FC236}">
                <a16:creationId xmlns:a16="http://schemas.microsoft.com/office/drawing/2014/main" id="{5F4786AD-90DF-92A2-CF57-43B7E5E7DCE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2">
            <a:extLst>
              <a:ext uri="{FF2B5EF4-FFF2-40B4-BE49-F238E27FC236}">
                <a16:creationId xmlns:a16="http://schemas.microsoft.com/office/drawing/2014/main" id="{4855EDFC-48EE-2795-CA80-C5EA24FE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m 4" descr="mpessoal ueb.jpg">
            <a:extLst>
              <a:ext uri="{FF2B5EF4-FFF2-40B4-BE49-F238E27FC236}">
                <a16:creationId xmlns:a16="http://schemas.microsoft.com/office/drawing/2014/main" id="{E4A5DB7F-80EF-9AB2-A460-8DE4F1CF5CE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3">
            <a:extLst>
              <a:ext uri="{FF2B5EF4-FFF2-40B4-BE49-F238E27FC236}">
                <a16:creationId xmlns:a16="http://schemas.microsoft.com/office/drawing/2014/main" id="{4D4C593A-4B8E-3F87-33A6-3D88E1E41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m 4" descr="mpessoal ueb.jpg">
            <a:extLst>
              <a:ext uri="{FF2B5EF4-FFF2-40B4-BE49-F238E27FC236}">
                <a16:creationId xmlns:a16="http://schemas.microsoft.com/office/drawing/2014/main" id="{13245EC1-243F-C47F-E23B-7DF61C03B5D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4">
            <a:extLst>
              <a:ext uri="{FF2B5EF4-FFF2-40B4-BE49-F238E27FC236}">
                <a16:creationId xmlns:a16="http://schemas.microsoft.com/office/drawing/2014/main" id="{18437318-2E65-2FEC-1003-BF199E20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m 4" descr="mpessoal ueb.jpg">
            <a:extLst>
              <a:ext uri="{FF2B5EF4-FFF2-40B4-BE49-F238E27FC236}">
                <a16:creationId xmlns:a16="http://schemas.microsoft.com/office/drawing/2014/main" id="{B9CE2B2D-FE28-402E-52C9-40F04A0BF5D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5">
            <a:extLst>
              <a:ext uri="{FF2B5EF4-FFF2-40B4-BE49-F238E27FC236}">
                <a16:creationId xmlns:a16="http://schemas.microsoft.com/office/drawing/2014/main" id="{BAE2315E-3DC8-C447-AEF6-EDBB93479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m 4" descr="mpessoal ueb.jpg">
            <a:extLst>
              <a:ext uri="{FF2B5EF4-FFF2-40B4-BE49-F238E27FC236}">
                <a16:creationId xmlns:a16="http://schemas.microsoft.com/office/drawing/2014/main" id="{77ABDC78-0F81-E6F6-A71E-D2303BB2C77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6">
            <a:extLst>
              <a:ext uri="{FF2B5EF4-FFF2-40B4-BE49-F238E27FC236}">
                <a16:creationId xmlns:a16="http://schemas.microsoft.com/office/drawing/2014/main" id="{C8E6C3A1-334B-69CC-A04F-E1C884035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4" descr="mpessoal ueb.jpg">
            <a:extLst>
              <a:ext uri="{FF2B5EF4-FFF2-40B4-BE49-F238E27FC236}">
                <a16:creationId xmlns:a16="http://schemas.microsoft.com/office/drawing/2014/main" id="{65287894-0E73-FAC6-9CC8-6297DD6C38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7">
            <a:extLst>
              <a:ext uri="{FF2B5EF4-FFF2-40B4-BE49-F238E27FC236}">
                <a16:creationId xmlns:a16="http://schemas.microsoft.com/office/drawing/2014/main" id="{8F66A1F6-6248-29C8-16C5-F3F3FCDF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m 4" descr="mpessoal ueb.jpg">
            <a:extLst>
              <a:ext uri="{FF2B5EF4-FFF2-40B4-BE49-F238E27FC236}">
                <a16:creationId xmlns:a16="http://schemas.microsoft.com/office/drawing/2014/main" id="{4A3C3329-6843-0CE7-16C1-0D1074AC426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">
            <a:extLst>
              <a:ext uri="{FF2B5EF4-FFF2-40B4-BE49-F238E27FC236}">
                <a16:creationId xmlns:a16="http://schemas.microsoft.com/office/drawing/2014/main" id="{07AFDCFB-7019-C24A-3DC1-05A8F4090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m 4" descr="mpessoal ueb.jpg">
            <a:extLst>
              <a:ext uri="{FF2B5EF4-FFF2-40B4-BE49-F238E27FC236}">
                <a16:creationId xmlns:a16="http://schemas.microsoft.com/office/drawing/2014/main" id="{FE7C24E8-7CC9-F9D4-9101-DA1A62ED6DC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8">
            <a:extLst>
              <a:ext uri="{FF2B5EF4-FFF2-40B4-BE49-F238E27FC236}">
                <a16:creationId xmlns:a16="http://schemas.microsoft.com/office/drawing/2014/main" id="{340224AC-3D75-CEB7-3006-36B597B34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m 4" descr="mpessoal ueb.jpg">
            <a:extLst>
              <a:ext uri="{FF2B5EF4-FFF2-40B4-BE49-F238E27FC236}">
                <a16:creationId xmlns:a16="http://schemas.microsoft.com/office/drawing/2014/main" id="{AD7E5FA7-42FC-3EB0-E9E0-D4F8BE1C80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9">
            <a:extLst>
              <a:ext uri="{FF2B5EF4-FFF2-40B4-BE49-F238E27FC236}">
                <a16:creationId xmlns:a16="http://schemas.microsoft.com/office/drawing/2014/main" id="{73A89B08-2BE0-0CAB-8FF3-C345E557E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m 4" descr="mpessoal ueb.jpg">
            <a:extLst>
              <a:ext uri="{FF2B5EF4-FFF2-40B4-BE49-F238E27FC236}">
                <a16:creationId xmlns:a16="http://schemas.microsoft.com/office/drawing/2014/main" id="{1EE71300-77DF-335D-C14B-78DED549E6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0">
            <a:extLst>
              <a:ext uri="{FF2B5EF4-FFF2-40B4-BE49-F238E27FC236}">
                <a16:creationId xmlns:a16="http://schemas.microsoft.com/office/drawing/2014/main" id="{DD44B9B0-DF91-4AA4-28A3-7D5975583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m 4" descr="mpessoal ueb.jpg">
            <a:extLst>
              <a:ext uri="{FF2B5EF4-FFF2-40B4-BE49-F238E27FC236}">
                <a16:creationId xmlns:a16="http://schemas.microsoft.com/office/drawing/2014/main" id="{E8818EB7-E1EC-88B3-C866-416D0E9E75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1">
            <a:extLst>
              <a:ext uri="{FF2B5EF4-FFF2-40B4-BE49-F238E27FC236}">
                <a16:creationId xmlns:a16="http://schemas.microsoft.com/office/drawing/2014/main" id="{FD4B1930-C8DF-11BF-7B6E-6FB3D7ABD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4" descr="mpessoal ueb.jpg">
            <a:extLst>
              <a:ext uri="{FF2B5EF4-FFF2-40B4-BE49-F238E27FC236}">
                <a16:creationId xmlns:a16="http://schemas.microsoft.com/office/drawing/2014/main" id="{44991EC3-5CBA-BC00-A2CF-E780C87B5F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32">
            <a:extLst>
              <a:ext uri="{FF2B5EF4-FFF2-40B4-BE49-F238E27FC236}">
                <a16:creationId xmlns:a16="http://schemas.microsoft.com/office/drawing/2014/main" id="{21593012-EDF3-2DE5-ADB9-EC0545BF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m 4" descr="mpessoal ueb.jpg">
            <a:extLst>
              <a:ext uri="{FF2B5EF4-FFF2-40B4-BE49-F238E27FC236}">
                <a16:creationId xmlns:a16="http://schemas.microsoft.com/office/drawing/2014/main" id="{ECB9F9B7-5663-20F1-E340-F6CF2348559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33">
            <a:extLst>
              <a:ext uri="{FF2B5EF4-FFF2-40B4-BE49-F238E27FC236}">
                <a16:creationId xmlns:a16="http://schemas.microsoft.com/office/drawing/2014/main" id="{78A32CD2-41FB-DC90-AB37-FDB32474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m 4" descr="mpessoal ueb.jpg">
            <a:extLst>
              <a:ext uri="{FF2B5EF4-FFF2-40B4-BE49-F238E27FC236}">
                <a16:creationId xmlns:a16="http://schemas.microsoft.com/office/drawing/2014/main" id="{BE5B0523-B5B9-4413-647B-46963EB5E7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4">
            <a:extLst>
              <a:ext uri="{FF2B5EF4-FFF2-40B4-BE49-F238E27FC236}">
                <a16:creationId xmlns:a16="http://schemas.microsoft.com/office/drawing/2014/main" id="{4C4ACD7A-7350-27D2-54D8-4C887E0D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m 4" descr="mpessoal ueb.jpg">
            <a:extLst>
              <a:ext uri="{FF2B5EF4-FFF2-40B4-BE49-F238E27FC236}">
                <a16:creationId xmlns:a16="http://schemas.microsoft.com/office/drawing/2014/main" id="{C6B325B0-59FC-E27B-F2FE-0377B0A073A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5">
            <a:extLst>
              <a:ext uri="{FF2B5EF4-FFF2-40B4-BE49-F238E27FC236}">
                <a16:creationId xmlns:a16="http://schemas.microsoft.com/office/drawing/2014/main" id="{BD5C25AA-6F1A-C4F1-88D8-1B068CD8F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agem 4" descr="mpessoal ueb.jpg">
            <a:extLst>
              <a:ext uri="{FF2B5EF4-FFF2-40B4-BE49-F238E27FC236}">
                <a16:creationId xmlns:a16="http://schemas.microsoft.com/office/drawing/2014/main" id="{3F468B96-8705-2338-BC16-5EF79D512C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6">
            <a:extLst>
              <a:ext uri="{FF2B5EF4-FFF2-40B4-BE49-F238E27FC236}">
                <a16:creationId xmlns:a16="http://schemas.microsoft.com/office/drawing/2014/main" id="{FC2FBBD3-CA2E-61C9-0D19-74EAEBA6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m 4" descr="mpessoal ueb.jpg">
            <a:extLst>
              <a:ext uri="{FF2B5EF4-FFF2-40B4-BE49-F238E27FC236}">
                <a16:creationId xmlns:a16="http://schemas.microsoft.com/office/drawing/2014/main" id="{062DC7C1-C70B-2E2E-8473-DC25FBB36AD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37">
            <a:extLst>
              <a:ext uri="{FF2B5EF4-FFF2-40B4-BE49-F238E27FC236}">
                <a16:creationId xmlns:a16="http://schemas.microsoft.com/office/drawing/2014/main" id="{3224D7AF-6864-DCC8-ACB7-C452CEEB5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4" descr="mpessoal ueb.jpg">
            <a:extLst>
              <a:ext uri="{FF2B5EF4-FFF2-40B4-BE49-F238E27FC236}">
                <a16:creationId xmlns:a16="http://schemas.microsoft.com/office/drawing/2014/main" id="{7A5FA9DE-1FC5-F944-AE8E-6513F62976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">
            <a:extLst>
              <a:ext uri="{FF2B5EF4-FFF2-40B4-BE49-F238E27FC236}">
                <a16:creationId xmlns:a16="http://schemas.microsoft.com/office/drawing/2014/main" id="{98177FD2-5C8F-674E-8875-D36E0D6B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m 4" descr="mpessoal ueb.jpg">
            <a:extLst>
              <a:ext uri="{FF2B5EF4-FFF2-40B4-BE49-F238E27FC236}">
                <a16:creationId xmlns:a16="http://schemas.microsoft.com/office/drawing/2014/main" id="{F4C9C76D-5EBF-AF3E-24DA-5AA1B08E161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38">
            <a:extLst>
              <a:ext uri="{FF2B5EF4-FFF2-40B4-BE49-F238E27FC236}">
                <a16:creationId xmlns:a16="http://schemas.microsoft.com/office/drawing/2014/main" id="{4C4A5FA6-F784-AEEC-B33D-491FEB22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m 4" descr="mpessoal ueb.jpg">
            <a:extLst>
              <a:ext uri="{FF2B5EF4-FFF2-40B4-BE49-F238E27FC236}">
                <a16:creationId xmlns:a16="http://schemas.microsoft.com/office/drawing/2014/main" id="{049D5987-8919-D9C0-167A-C416620A46E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39">
            <a:extLst>
              <a:ext uri="{FF2B5EF4-FFF2-40B4-BE49-F238E27FC236}">
                <a16:creationId xmlns:a16="http://schemas.microsoft.com/office/drawing/2014/main" id="{7877A7FA-5511-7EC5-9862-969A648E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agem 4" descr="mpessoal ueb.jpg">
            <a:extLst>
              <a:ext uri="{FF2B5EF4-FFF2-40B4-BE49-F238E27FC236}">
                <a16:creationId xmlns:a16="http://schemas.microsoft.com/office/drawing/2014/main" id="{CA6DB4CD-E13F-C892-2067-EE7617F9351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40">
            <a:extLst>
              <a:ext uri="{FF2B5EF4-FFF2-40B4-BE49-F238E27FC236}">
                <a16:creationId xmlns:a16="http://schemas.microsoft.com/office/drawing/2014/main" id="{986EAE60-1D55-068F-2E07-D27184CDE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agem 4" descr="mpessoal ueb.jpg">
            <a:extLst>
              <a:ext uri="{FF2B5EF4-FFF2-40B4-BE49-F238E27FC236}">
                <a16:creationId xmlns:a16="http://schemas.microsoft.com/office/drawing/2014/main" id="{9EDE89E1-6779-1D44-4D17-772132FA60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41">
            <a:extLst>
              <a:ext uri="{FF2B5EF4-FFF2-40B4-BE49-F238E27FC236}">
                <a16:creationId xmlns:a16="http://schemas.microsoft.com/office/drawing/2014/main" id="{F4F6AD8C-D4DE-F922-A63F-51807828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agem 4" descr="mpessoal ueb.jpg">
            <a:extLst>
              <a:ext uri="{FF2B5EF4-FFF2-40B4-BE49-F238E27FC236}">
                <a16:creationId xmlns:a16="http://schemas.microsoft.com/office/drawing/2014/main" id="{5C127E55-99B1-70B2-AB29-4B6A12D3A8A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42">
            <a:extLst>
              <a:ext uri="{FF2B5EF4-FFF2-40B4-BE49-F238E27FC236}">
                <a16:creationId xmlns:a16="http://schemas.microsoft.com/office/drawing/2014/main" id="{19498B8E-1F27-A525-E446-D06869E50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agem 4" descr="mpessoal ueb.jpg">
            <a:extLst>
              <a:ext uri="{FF2B5EF4-FFF2-40B4-BE49-F238E27FC236}">
                <a16:creationId xmlns:a16="http://schemas.microsoft.com/office/drawing/2014/main" id="{A0823394-87E9-3A2D-BFD7-6E1A4AA57E2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43">
            <a:extLst>
              <a:ext uri="{FF2B5EF4-FFF2-40B4-BE49-F238E27FC236}">
                <a16:creationId xmlns:a16="http://schemas.microsoft.com/office/drawing/2014/main" id="{DD12C495-D5E7-017C-5266-7F6F55C99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m 4" descr="mpessoal ueb.jpg">
            <a:extLst>
              <a:ext uri="{FF2B5EF4-FFF2-40B4-BE49-F238E27FC236}">
                <a16:creationId xmlns:a16="http://schemas.microsoft.com/office/drawing/2014/main" id="{90B6529C-678F-0AF9-E5DC-99108734871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44">
            <a:extLst>
              <a:ext uri="{FF2B5EF4-FFF2-40B4-BE49-F238E27FC236}">
                <a16:creationId xmlns:a16="http://schemas.microsoft.com/office/drawing/2014/main" id="{1BF5ABEC-FFD6-0C89-55A4-BB1BC563D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m 4" descr="mpessoal ueb.jpg">
            <a:extLst>
              <a:ext uri="{FF2B5EF4-FFF2-40B4-BE49-F238E27FC236}">
                <a16:creationId xmlns:a16="http://schemas.microsoft.com/office/drawing/2014/main" id="{9E8660EE-A5EB-C7BC-C662-6F7EDF1B64F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45">
            <a:extLst>
              <a:ext uri="{FF2B5EF4-FFF2-40B4-BE49-F238E27FC236}">
                <a16:creationId xmlns:a16="http://schemas.microsoft.com/office/drawing/2014/main" id="{909A3655-0DCE-99DE-D67C-B1FA5EEB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Imagem 4" descr="mpessoal ueb.jpg">
            <a:extLst>
              <a:ext uri="{FF2B5EF4-FFF2-40B4-BE49-F238E27FC236}">
                <a16:creationId xmlns:a16="http://schemas.microsoft.com/office/drawing/2014/main" id="{872776CC-9EC7-8073-0C82-A737620D6E3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46">
            <a:extLst>
              <a:ext uri="{FF2B5EF4-FFF2-40B4-BE49-F238E27FC236}">
                <a16:creationId xmlns:a16="http://schemas.microsoft.com/office/drawing/2014/main" id="{36D43956-1C63-FA61-B1ED-49B4A05BD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Imagem 4" descr="mpessoal ueb.jpg">
            <a:extLst>
              <a:ext uri="{FF2B5EF4-FFF2-40B4-BE49-F238E27FC236}">
                <a16:creationId xmlns:a16="http://schemas.microsoft.com/office/drawing/2014/main" id="{13090041-FB2B-628C-7C35-6B6BE663A3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47">
            <a:extLst>
              <a:ext uri="{FF2B5EF4-FFF2-40B4-BE49-F238E27FC236}">
                <a16:creationId xmlns:a16="http://schemas.microsoft.com/office/drawing/2014/main" id="{55931386-AF0A-DF2E-2B42-142846CF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Imagem 4" descr="mpessoal ueb.jpg">
            <a:extLst>
              <a:ext uri="{FF2B5EF4-FFF2-40B4-BE49-F238E27FC236}">
                <a16:creationId xmlns:a16="http://schemas.microsoft.com/office/drawing/2014/main" id="{80839671-D32A-F094-F449-372011AE9E5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>
            <a:extLst>
              <a:ext uri="{FF2B5EF4-FFF2-40B4-BE49-F238E27FC236}">
                <a16:creationId xmlns:a16="http://schemas.microsoft.com/office/drawing/2014/main" id="{C04F0DFE-562C-A98F-A10E-6A6329DB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m 4" descr="mpessoal ueb.jpg">
            <a:extLst>
              <a:ext uri="{FF2B5EF4-FFF2-40B4-BE49-F238E27FC236}">
                <a16:creationId xmlns:a16="http://schemas.microsoft.com/office/drawing/2014/main" id="{84FA3DCD-BE73-A834-10B9-46BA087C724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or que dvidaste">
            <a:extLst>
              <a:ext uri="{FF2B5EF4-FFF2-40B4-BE49-F238E27FC236}">
                <a16:creationId xmlns:a16="http://schemas.microsoft.com/office/drawing/2014/main" id="{869FE1CE-E980-65AB-DD2B-7B8AFE09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m 4" descr="mpessoal ueb.jpg">
            <a:extLst>
              <a:ext uri="{FF2B5EF4-FFF2-40B4-BE49-F238E27FC236}">
                <a16:creationId xmlns:a16="http://schemas.microsoft.com/office/drawing/2014/main" id="{B9D1DE60-B91E-BDD8-A64E-483CF7384C0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">
            <a:extLst>
              <a:ext uri="{FF2B5EF4-FFF2-40B4-BE49-F238E27FC236}">
                <a16:creationId xmlns:a16="http://schemas.microsoft.com/office/drawing/2014/main" id="{0C108CC8-35F0-3751-409E-9370ABF15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m 4" descr="mpessoal ueb.jpg">
            <a:extLst>
              <a:ext uri="{FF2B5EF4-FFF2-40B4-BE49-F238E27FC236}">
                <a16:creationId xmlns:a16="http://schemas.microsoft.com/office/drawing/2014/main" id="{035CF472-65AC-332A-72E4-6AD8D3DA2E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">
            <a:extLst>
              <a:ext uri="{FF2B5EF4-FFF2-40B4-BE49-F238E27FC236}">
                <a16:creationId xmlns:a16="http://schemas.microsoft.com/office/drawing/2014/main" id="{E212DEED-6C5E-15D9-54E6-B1C13898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m 4" descr="mpessoal ueb.jpg">
            <a:extLst>
              <a:ext uri="{FF2B5EF4-FFF2-40B4-BE49-F238E27FC236}">
                <a16:creationId xmlns:a16="http://schemas.microsoft.com/office/drawing/2014/main" id="{4AE7D9DE-F1AF-4FD7-0F60-5FB229CEA8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6">
            <a:extLst>
              <a:ext uri="{FF2B5EF4-FFF2-40B4-BE49-F238E27FC236}">
                <a16:creationId xmlns:a16="http://schemas.microsoft.com/office/drawing/2014/main" id="{2461238C-03DE-2234-6814-762A8F20A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m 4" descr="mpessoal ueb.jpg">
            <a:extLst>
              <a:ext uri="{FF2B5EF4-FFF2-40B4-BE49-F238E27FC236}">
                <a16:creationId xmlns:a16="http://schemas.microsoft.com/office/drawing/2014/main" id="{7A6E59FA-0A01-C15B-BD25-A654D2F27E9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7">
            <a:extLst>
              <a:ext uri="{FF2B5EF4-FFF2-40B4-BE49-F238E27FC236}">
                <a16:creationId xmlns:a16="http://schemas.microsoft.com/office/drawing/2014/main" id="{44854530-40A7-9D56-03E8-46920810B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m 4" descr="mpessoal ueb.jpg">
            <a:extLst>
              <a:ext uri="{FF2B5EF4-FFF2-40B4-BE49-F238E27FC236}">
                <a16:creationId xmlns:a16="http://schemas.microsoft.com/office/drawing/2014/main" id="{EA54BFE1-195F-2385-A77B-CCEABC626E7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11</Words>
  <Application>Microsoft Office PowerPoint</Application>
  <PresentationFormat>Apresentação na tela (4:3)</PresentationFormat>
  <Paragraphs>4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3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IASBEAS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marcelo.peres</dc:creator>
  <cp:lastModifiedBy>Pr. Marcelo Carvalho</cp:lastModifiedBy>
  <cp:revision>6</cp:revision>
  <dcterms:created xsi:type="dcterms:W3CDTF">2006-01-31T21:59:30Z</dcterms:created>
  <dcterms:modified xsi:type="dcterms:W3CDTF">2022-05-19T17:25:32Z</dcterms:modified>
</cp:coreProperties>
</file>