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91" r:id="rId15"/>
    <p:sldId id="292" r:id="rId16"/>
    <p:sldId id="270" r:id="rId17"/>
    <p:sldId id="271" r:id="rId18"/>
    <p:sldId id="272" r:id="rId19"/>
    <p:sldId id="273" r:id="rId20"/>
    <p:sldId id="274" r:id="rId21"/>
    <p:sldId id="293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3" r:id="rId30"/>
    <p:sldId id="282" r:id="rId31"/>
    <p:sldId id="284" r:id="rId32"/>
    <p:sldId id="285" r:id="rId33"/>
    <p:sldId id="287" r:id="rId34"/>
    <p:sldId id="286" r:id="rId35"/>
    <p:sldId id="288" r:id="rId36"/>
    <p:sldId id="289" r:id="rId37"/>
    <p:sldId id="290" r:id="rId3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139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3EBF84-F459-1423-C6D9-660B4A6B2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5D532-F195-4C86-8B65-F3794793480A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72C2E7-7D23-323A-7D52-A22E5492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8225AC-03C6-D25C-2E95-079688AFD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0FB2D-CB13-4A7E-8BD2-08DE8A280D4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2064851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382FC3-954A-52A3-31CC-86B35FC7E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A5CDF-B339-4BF4-97EC-59AA9401F6F4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9FB4ECE-EEDE-A236-A585-989802286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B4143A-3C10-B6C1-C7F3-65A174535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2A68D-8D35-4BB1-A52A-1531C03EF37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4617816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0C2D09-1431-7036-E182-651EDD301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4DC67-C396-43B8-B522-B9C42FCCE27C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3BEA69-67FD-2794-1011-ACFC6F9C6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58B9D3-9254-117C-8ED4-165B49D5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41D42-88A0-41E5-8262-4FF99903364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48731418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2C49FB-2296-3256-8CA4-F67C6DC36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E7CEC-5B97-49B8-BA5F-F954278D58CC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B746C6-AAC1-55B8-902C-9ED1C4B13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26F57E-D50C-51F7-8160-E1EF7248C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CF9BD-CED9-41CE-A853-E1EC3490592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94660644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90CE13-543A-0D49-7EB5-677F8475A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D8040-6912-4CAB-8425-2BF43DCD24C8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737523-F5A3-D70E-4254-9A0B6D5B7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6DAA49-DF29-6BF4-DD16-D80CCFAE5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AD068-6E78-4841-B905-845D633D47D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85543584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A4DE7317-EACA-A849-DB06-583828E3F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95D95-9609-4F89-89B5-1FA2ADDDDA86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5C47C5D7-B20D-8185-0A9C-7FB4430CF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569FB42D-FA9F-C4AF-07C2-C2D0E5926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78D18-11DD-482A-B26A-850E1124398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90386665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5983C3D3-932A-E94A-5553-535269141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BA705-7058-4A93-90FE-F2CF2634E4C5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58E2E16B-6425-53F0-EB13-61049AFB4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9601CC9E-06A6-0EB9-E662-F8100F0D4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3E2285-1309-4382-B579-435009CCD0A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96292251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DE9E8979-EB90-8A18-178C-29EDD07D7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4AA12-3E8A-484F-A97C-0B945C91CBB1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33AEB0A2-AB70-BFB2-8E0F-3DD3D000D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B961B3AD-497B-10AC-9565-425DFAD86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DB981-AC67-4CE9-B3B8-7E2B66EC2F6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8921936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DC34CECA-7496-8054-4E34-41D3DF098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B0FC9-CFDE-47AC-9623-93A3CD5DE1FB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59FBD809-2B85-9483-895C-C62AECC93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B7001CE7-B4F8-72D6-6F66-598838608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E2B58-44F8-4BB6-9185-27D6EE85441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78209640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28B0B0A5-3A5D-75E3-A02E-2DBB849D6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85401-3332-4950-91B3-F43C3D08A371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800F66E9-63FE-01AD-4727-485AE7F3B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53EE695F-19C1-6E5E-66AE-DA3C0F5A0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9D56F-F355-4B66-86CC-FD949D54682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91637402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7EF29EE4-058B-CE2F-8DE3-9AB2228DF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C5360-C4E5-4BF8-A137-2FE35040474E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42906E81-A834-93B5-D630-196162004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B9B87BF6-8B39-24E1-2365-BC2E04B9A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836CB0-F5CD-471C-8F9E-814AC0EFEE9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29783550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C2A0CD6E-540B-DA8B-A710-6C3F04377C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9B24F7E4-F9D6-8E3B-2EF6-7D6FE15796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0BD0D5-E63F-94E4-3B5B-0568462592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7574EC-F981-48AB-8A7F-67B507139375}" type="datetimeFigureOut">
              <a:rPr lang="pt-BR"/>
              <a:pPr>
                <a:defRPr/>
              </a:pPr>
              <a:t>19/05/2022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406738-04CF-D792-BADE-D1A22D44EF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232F47-27A6-2DDD-D6C9-9968909156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2D59110-58AF-4DFD-840C-3FE3071F817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31" descr="Logos.tif">
            <a:extLst>
              <a:ext uri="{FF2B5EF4-FFF2-40B4-BE49-F238E27FC236}">
                <a16:creationId xmlns:a16="http://schemas.microsoft.com/office/drawing/2014/main" id="{72E717B0-168A-CD3F-E579-94009A2D9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500813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5BCDF69-51A8-1093-971C-9D66E6DF6366}"/>
              </a:ext>
            </a:extLst>
          </p:cNvPr>
          <p:cNvSpPr/>
          <p:nvPr/>
        </p:nvSpPr>
        <p:spPr>
          <a:xfrm>
            <a:off x="1845843" y="2514600"/>
            <a:ext cx="5529334" cy="193899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AS REVELAÇÕES </a:t>
            </a:r>
            <a:b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DO APOCALIPSE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7882621-3CE9-FD5E-1409-77EBDABF4415}"/>
              </a:ext>
            </a:extLst>
          </p:cNvPr>
          <p:cNvSpPr txBox="1"/>
          <p:nvPr/>
        </p:nvSpPr>
        <p:spPr>
          <a:xfrm>
            <a:off x="857250" y="2071688"/>
            <a:ext cx="3429000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“Escreve as coisas que tens visto, e as que são, e as que depois destas hão de acontecer.”</a:t>
            </a:r>
          </a:p>
        </p:txBody>
      </p: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88252BE-EA20-B1EE-9583-F494077C531F}"/>
              </a:ext>
            </a:extLst>
          </p:cNvPr>
          <p:cNvSpPr txBox="1"/>
          <p:nvPr/>
        </p:nvSpPr>
        <p:spPr>
          <a:xfrm>
            <a:off x="285750" y="214313"/>
            <a:ext cx="800100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O Apocalipse passou por cinco etapas antes de chegar até nós.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EC1D7DB-DF24-2D4A-B46D-0E41C1763335}"/>
              </a:ext>
            </a:extLst>
          </p:cNvPr>
          <p:cNvSpPr txBox="1"/>
          <p:nvPr/>
        </p:nvSpPr>
        <p:spPr>
          <a:xfrm>
            <a:off x="3071813" y="2857500"/>
            <a:ext cx="2786062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Deus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Jesus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Anjo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João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As Igrejas</a:t>
            </a: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F01D1E8-FEA4-40EF-1629-5A1B11290B07}"/>
              </a:ext>
            </a:extLst>
          </p:cNvPr>
          <p:cNvSpPr txBox="1"/>
          <p:nvPr/>
        </p:nvSpPr>
        <p:spPr>
          <a:xfrm>
            <a:off x="642938" y="1857375"/>
            <a:ext cx="3929062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“Eu, João, que também sou vosso irmão e companheiro na aflição, e no Reino, e na paciência de Jesus Cristo, estava na ilha chamada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Patmos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, por causa da Palavra de Deus e pelo testemunho de Jesus Cristo.”</a:t>
            </a: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D5665B9-F8EE-543A-DE89-86E30156FFA0}"/>
              </a:ext>
            </a:extLst>
          </p:cNvPr>
          <p:cNvSpPr txBox="1"/>
          <p:nvPr/>
        </p:nvSpPr>
        <p:spPr>
          <a:xfrm>
            <a:off x="5286375" y="2714625"/>
            <a:ext cx="3214688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err="1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Domiciano</a:t>
            </a:r>
            <a: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, 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imperador que o baniu.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01EADCE-5371-69B4-A0E3-1F39029E8B4B}"/>
              </a:ext>
            </a:extLst>
          </p:cNvPr>
          <p:cNvSpPr txBox="1"/>
          <p:nvPr/>
        </p:nvSpPr>
        <p:spPr>
          <a:xfrm>
            <a:off x="142875" y="142875"/>
            <a:ext cx="785812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Patmos</a:t>
            </a: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 era uma ilha rochosa no mar Egeu(Grécia Atual)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Era a prisão de máxima segurança.</a:t>
            </a:r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1ACE246-5258-0D45-D637-76CCEE4AEC26}"/>
              </a:ext>
            </a:extLst>
          </p:cNvPr>
          <p:cNvSpPr txBox="1"/>
          <p:nvPr/>
        </p:nvSpPr>
        <p:spPr>
          <a:xfrm>
            <a:off x="357188" y="714375"/>
            <a:ext cx="4786312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Aqui, na última parte da Bíblia, Deus concentrou mensagens proféticas para hoje.</a:t>
            </a: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AB016E8-8F46-D3AB-4792-A12C402AC78C}"/>
              </a:ext>
            </a:extLst>
          </p:cNvPr>
          <p:cNvSpPr txBox="1"/>
          <p:nvPr/>
        </p:nvSpPr>
        <p:spPr>
          <a:xfrm>
            <a:off x="357188" y="714375"/>
            <a:ext cx="4786312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A quem Deus prometeu uma benção especial?</a:t>
            </a:r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0F64015-557C-9BFE-D139-65B61187BA8E}"/>
              </a:ext>
            </a:extLst>
          </p:cNvPr>
          <p:cNvSpPr txBox="1"/>
          <p:nvPr/>
        </p:nvSpPr>
        <p:spPr>
          <a:xfrm>
            <a:off x="642938" y="1857375"/>
            <a:ext cx="3929062" cy="2678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“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Bem-aventurado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 aqueles que lêem, e os que ouvem as palavras desta profecia, e guardam as coisas nela escritas; porque o tempo está próximo.”</a:t>
            </a:r>
          </a:p>
        </p:txBody>
      </p: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7B90488-76F1-4FF8-A5FE-4156B8F58F9D}"/>
              </a:ext>
            </a:extLst>
          </p:cNvPr>
          <p:cNvSpPr txBox="1"/>
          <p:nvPr/>
        </p:nvSpPr>
        <p:spPr>
          <a:xfrm>
            <a:off x="285750" y="285750"/>
            <a:ext cx="4786313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err="1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Bem-aventurados</a:t>
            </a:r>
            <a: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 aqueles: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7741ED3-6432-2930-D09C-D0AC6FEA139E}"/>
              </a:ext>
            </a:extLst>
          </p:cNvPr>
          <p:cNvSpPr txBox="1"/>
          <p:nvPr/>
        </p:nvSpPr>
        <p:spPr>
          <a:xfrm>
            <a:off x="2357438" y="1143000"/>
            <a:ext cx="4786312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que lêem...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que ouvem...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que guardam...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AE8E8CC-66EC-2671-0151-15544516D0EC}"/>
              </a:ext>
            </a:extLst>
          </p:cNvPr>
          <p:cNvSpPr txBox="1"/>
          <p:nvPr/>
        </p:nvSpPr>
        <p:spPr>
          <a:xfrm>
            <a:off x="571500" y="3643313"/>
            <a:ext cx="7500938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Sem dúvida, a razão principal da bênção ao estudar o Apocalipse, é o seu conteúdo.</a:t>
            </a: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441DFBE-C3C2-D404-6377-F49AA2C34420}"/>
              </a:ext>
            </a:extLst>
          </p:cNvPr>
          <p:cNvSpPr txBox="1"/>
          <p:nvPr/>
        </p:nvSpPr>
        <p:spPr>
          <a:xfrm>
            <a:off x="0" y="0"/>
            <a:ext cx="7858125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Que método usava Jesus para explicar a profecia?</a:t>
            </a: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D8E2C8C-50F2-AA53-637F-5487F9FF52CD}"/>
              </a:ext>
            </a:extLst>
          </p:cNvPr>
          <p:cNvSpPr txBox="1"/>
          <p:nvPr/>
        </p:nvSpPr>
        <p:spPr>
          <a:xfrm>
            <a:off x="642938" y="2143125"/>
            <a:ext cx="3929062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“E, começando por Moisés e por todos os profetas, explicava-lhes o que dele se achava em todas as Escrituras.” </a:t>
            </a: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EA958D8-5605-CAC4-5F48-7DB729CD0349}"/>
              </a:ext>
            </a:extLst>
          </p:cNvPr>
          <p:cNvSpPr txBox="1"/>
          <p:nvPr/>
        </p:nvSpPr>
        <p:spPr>
          <a:xfrm>
            <a:off x="500063" y="357188"/>
            <a:ext cx="4500562" cy="206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Jesus buscou o que os outros escritores da Bíblia haviam dito sobre o tema.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9F0DD14-3873-062A-74CD-DF12BD2153E8}"/>
              </a:ext>
            </a:extLst>
          </p:cNvPr>
          <p:cNvSpPr txBox="1"/>
          <p:nvPr/>
        </p:nvSpPr>
        <p:spPr>
          <a:xfrm>
            <a:off x="500063" y="3286125"/>
            <a:ext cx="42862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Seu método era permitir que a Bíblia explique a si mesma.</a:t>
            </a: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ACE9AB6-C7F4-2283-7DE2-83FAC9012DFC}"/>
              </a:ext>
            </a:extLst>
          </p:cNvPr>
          <p:cNvSpPr txBox="1"/>
          <p:nvPr/>
        </p:nvSpPr>
        <p:spPr>
          <a:xfrm>
            <a:off x="285750" y="357188"/>
            <a:ext cx="4714875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A chave que abre os mistérios do Apocalipse está no estudo do Antigo Testamento.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5756C01-377C-318E-D623-09EDC38C7F3C}"/>
              </a:ext>
            </a:extLst>
          </p:cNvPr>
          <p:cNvSpPr txBox="1"/>
          <p:nvPr/>
        </p:nvSpPr>
        <p:spPr>
          <a:xfrm>
            <a:off x="500063" y="3857625"/>
            <a:ext cx="4143375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Dos 404 versículos, 276 são citações dos outros autores.</a:t>
            </a:r>
          </a:p>
        </p:txBody>
      </p: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4A1B66A-17AE-D484-D7C1-A2321145BE80}"/>
              </a:ext>
            </a:extLst>
          </p:cNvPr>
          <p:cNvSpPr txBox="1"/>
          <p:nvPr/>
        </p:nvSpPr>
        <p:spPr>
          <a:xfrm>
            <a:off x="571500" y="2357438"/>
            <a:ext cx="3929063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“E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virei-me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 para ver quem falava comigo. E virando-me, vi </a:t>
            </a:r>
            <a:r>
              <a:rPr lang="pt-BR" sz="2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sete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 castiçais de ouro”</a:t>
            </a: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7C46B9B-CD81-89E0-B9AE-8FBD641777A7}"/>
              </a:ext>
            </a:extLst>
          </p:cNvPr>
          <p:cNvSpPr txBox="1"/>
          <p:nvPr/>
        </p:nvSpPr>
        <p:spPr>
          <a:xfrm>
            <a:off x="285750" y="357188"/>
            <a:ext cx="7500938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Que método Deus usou para dar a João a revelação do Apocalipse?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856079C-21EB-25BF-0520-6C4C566F3F51}"/>
              </a:ext>
            </a:extLst>
          </p:cNvPr>
          <p:cNvSpPr txBox="1"/>
          <p:nvPr/>
        </p:nvSpPr>
        <p:spPr>
          <a:xfrm>
            <a:off x="285750" y="3429000"/>
            <a:ext cx="5357813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Diríamos hoje que Deus revelou o Apocalipse por meio de impressões audiovisuais simbólicas.</a:t>
            </a:r>
          </a:p>
        </p:txBody>
      </p:sp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37E3576-C3B3-C4B7-A8D6-B841B7BFE53F}"/>
              </a:ext>
            </a:extLst>
          </p:cNvPr>
          <p:cNvSpPr txBox="1"/>
          <p:nvPr/>
        </p:nvSpPr>
        <p:spPr>
          <a:xfrm>
            <a:off x="285750" y="357188"/>
            <a:ext cx="607218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Porque Jesus falou por parábolas?</a:t>
            </a:r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6B1CAF3-C08B-BE9F-CD3B-4E74513821E2}"/>
              </a:ext>
            </a:extLst>
          </p:cNvPr>
          <p:cNvSpPr txBox="1"/>
          <p:nvPr/>
        </p:nvSpPr>
        <p:spPr>
          <a:xfrm>
            <a:off x="571500" y="1928813"/>
            <a:ext cx="3929063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“E Ele disse: A vós outros vos é dado conhecer os mistérios do Reino de Deus, mas aos outros, por parábolas, para que, vendo, não vejam e, ouvindo, não entendam.”</a:t>
            </a:r>
          </a:p>
        </p:txBody>
      </p:sp>
    </p:spTree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3A5C17B-63CD-D8B7-E2BF-4B4498BFF881}"/>
              </a:ext>
            </a:extLst>
          </p:cNvPr>
          <p:cNvSpPr txBox="1"/>
          <p:nvPr/>
        </p:nvSpPr>
        <p:spPr>
          <a:xfrm>
            <a:off x="142875" y="71438"/>
            <a:ext cx="6072188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Jesus falou por parábolas para que as entendessem somente aqueles que estavam relacionados com as coisas espirituais.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3BD63A-B60F-8798-F207-D4AB9E51BA6F}"/>
              </a:ext>
            </a:extLst>
          </p:cNvPr>
          <p:cNvSpPr txBox="1"/>
          <p:nvPr/>
        </p:nvSpPr>
        <p:spPr>
          <a:xfrm>
            <a:off x="142875" y="4214813"/>
            <a:ext cx="4786313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Os símbolos não impedem a compreensão, porque a Bíblia nos dá o significado.</a:t>
            </a:r>
          </a:p>
        </p:txBody>
      </p:sp>
    </p:spTree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3314C38-18B9-51C9-1078-456A6F660ABA}"/>
              </a:ext>
            </a:extLst>
          </p:cNvPr>
          <p:cNvSpPr txBox="1"/>
          <p:nvPr/>
        </p:nvSpPr>
        <p:spPr>
          <a:xfrm>
            <a:off x="1500188" y="1000125"/>
            <a:ext cx="25717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EXEMPLOS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6671296-B94F-432C-6196-373130671390}"/>
              </a:ext>
            </a:extLst>
          </p:cNvPr>
          <p:cNvSpPr txBox="1"/>
          <p:nvPr/>
        </p:nvSpPr>
        <p:spPr>
          <a:xfrm>
            <a:off x="1357313" y="3071813"/>
            <a:ext cx="25717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ANIMAL</a:t>
            </a:r>
          </a:p>
        </p:txBody>
      </p:sp>
      <p:sp>
        <p:nvSpPr>
          <p:cNvPr id="4" name="Seta para baixo 3">
            <a:extLst>
              <a:ext uri="{FF2B5EF4-FFF2-40B4-BE49-F238E27FC236}">
                <a16:creationId xmlns:a16="http://schemas.microsoft.com/office/drawing/2014/main" id="{BA448F13-7046-EA57-0C12-A755C472C5AE}"/>
              </a:ext>
            </a:extLst>
          </p:cNvPr>
          <p:cNvSpPr/>
          <p:nvPr/>
        </p:nvSpPr>
        <p:spPr>
          <a:xfrm>
            <a:off x="2357422" y="1928802"/>
            <a:ext cx="571504" cy="857256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D09E600-E0EE-EEA6-EFE2-2AB28AF33A37}"/>
              </a:ext>
            </a:extLst>
          </p:cNvPr>
          <p:cNvSpPr txBox="1"/>
          <p:nvPr/>
        </p:nvSpPr>
        <p:spPr>
          <a:xfrm>
            <a:off x="571500" y="1928813"/>
            <a:ext cx="3929063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“Disse assim: O quarto animal será o quarto reino na terra, o qual será diferente de todos os reinos; e devorará toda a terra, e a pisará aos pés, e a fará em pedaços.”</a:t>
            </a:r>
          </a:p>
        </p:txBody>
      </p:sp>
    </p:spTree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3AF4E41-FB46-DEF7-ED4B-150EA45406E0}"/>
              </a:ext>
            </a:extLst>
          </p:cNvPr>
          <p:cNvSpPr txBox="1"/>
          <p:nvPr/>
        </p:nvSpPr>
        <p:spPr>
          <a:xfrm>
            <a:off x="1571625" y="2714625"/>
            <a:ext cx="29289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ÁGUA</a:t>
            </a: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413B4E0-CA2D-B877-F496-541ECB242CBA}"/>
              </a:ext>
            </a:extLst>
          </p:cNvPr>
          <p:cNvSpPr txBox="1"/>
          <p:nvPr/>
        </p:nvSpPr>
        <p:spPr>
          <a:xfrm>
            <a:off x="214313" y="142875"/>
            <a:ext cx="7572375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Muitos acontecimentos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ocorrerão em breve</a:t>
            </a:r>
          </a:p>
        </p:txBody>
      </p:sp>
    </p:spTree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40AD13B-BA74-D167-4762-C9DCD800787D}"/>
              </a:ext>
            </a:extLst>
          </p:cNvPr>
          <p:cNvSpPr txBox="1"/>
          <p:nvPr/>
        </p:nvSpPr>
        <p:spPr>
          <a:xfrm>
            <a:off x="571500" y="2428875"/>
            <a:ext cx="3929063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“E disse-me: As águas que viste, onde se assenta a prostituta, são povos, e multidões, e nações, e línguas.”</a:t>
            </a:r>
          </a:p>
        </p:txBody>
      </p:sp>
    </p:spTree>
  </p:cSld>
  <p:clrMapOvr>
    <a:masterClrMapping/>
  </p:clrMapOvr>
  <p:transition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F751634-2018-6DED-886A-D8342409B012}"/>
              </a:ext>
            </a:extLst>
          </p:cNvPr>
          <p:cNvSpPr txBox="1"/>
          <p:nvPr/>
        </p:nvSpPr>
        <p:spPr>
          <a:xfrm>
            <a:off x="500063" y="285750"/>
            <a:ext cx="54292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cap="all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Dia Profético</a:t>
            </a:r>
          </a:p>
        </p:txBody>
      </p:sp>
    </p:spTree>
  </p:cSld>
  <p:clrMapOvr>
    <a:masterClrMapping/>
  </p:clrMapOvr>
  <p:transition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8A75077-D439-4071-B4B7-CB7F29AE5DCD}"/>
              </a:ext>
            </a:extLst>
          </p:cNvPr>
          <p:cNvSpPr txBox="1"/>
          <p:nvPr/>
        </p:nvSpPr>
        <p:spPr>
          <a:xfrm>
            <a:off x="642938" y="1143000"/>
            <a:ext cx="3929062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“E, quando cumprires estes, tornar-te-ás a deitar sobre o teu lado direito e levarás a maldade da casa de Judá quarenta dias; um dia te dei para cada ano.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Dirigirás, pois, o rosto para o cerco de Jerusalém com teu braço descoberto e profetizarás contra ela.”</a:t>
            </a:r>
          </a:p>
        </p:txBody>
      </p:sp>
    </p:spTree>
  </p:cSld>
  <p:clrMapOvr>
    <a:masterClrMapping/>
  </p:clrMapOvr>
  <p:transition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0A0DF2E-AECC-DF1A-AC5F-9A3BBCE7013B}"/>
              </a:ext>
            </a:extLst>
          </p:cNvPr>
          <p:cNvSpPr txBox="1"/>
          <p:nvPr/>
        </p:nvSpPr>
        <p:spPr>
          <a:xfrm>
            <a:off x="3214688" y="1714500"/>
            <a:ext cx="542925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cap="all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De que coisas Deus nos adverte ao interpretar a profecia?</a:t>
            </a:r>
          </a:p>
        </p:txBody>
      </p:sp>
    </p:spTree>
  </p:cSld>
  <p:clrMapOvr>
    <a:masterClrMapping/>
  </p:clrMapOvr>
  <p:transition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DC1E553-C6E5-4720-8507-52E47EBBEED9}"/>
              </a:ext>
            </a:extLst>
          </p:cNvPr>
          <p:cNvSpPr txBox="1"/>
          <p:nvPr/>
        </p:nvSpPr>
        <p:spPr>
          <a:xfrm>
            <a:off x="642938" y="2428875"/>
            <a:ext cx="3929062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“Sabendo primeiramente isto: que nenhuma profecia da Escritura é de particular interpretação.”</a:t>
            </a:r>
          </a:p>
        </p:txBody>
      </p:sp>
    </p:spTree>
  </p:cSld>
  <p:clrMapOvr>
    <a:masterClrMapping/>
  </p:clrMapOvr>
  <p:transition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4D52C740-C8D4-2AC5-6076-A1B5573EAD44}"/>
              </a:ext>
            </a:extLst>
          </p:cNvPr>
          <p:cNvSpPr txBox="1"/>
          <p:nvPr/>
        </p:nvSpPr>
        <p:spPr>
          <a:xfrm>
            <a:off x="500063" y="1071563"/>
            <a:ext cx="4572000" cy="4894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“Porque eu testifico a todo aquele que ouvir as palavras da profecia deste livro, que, se alguém lhes acrescentar alguma coisa, Deus fará vir sobre ele as pragas que estão escritas neste livro;</a:t>
            </a:r>
            <a:b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</a:b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e, se alguém tirar quaisquer palavras do livro desta profecia, Deus tirará a sua parte da árvore da vida e da Cidade Santa, que estão escritas neste livro.”</a:t>
            </a:r>
          </a:p>
        </p:txBody>
      </p:sp>
    </p:spTree>
  </p:cSld>
  <p:clrMapOvr>
    <a:masterClrMapping/>
  </p:clrMapOvr>
  <p:transition>
    <p:randomBa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516E088-66BD-0498-00E9-DFF6015994DF}"/>
              </a:ext>
            </a:extLst>
          </p:cNvPr>
          <p:cNvSpPr txBox="1"/>
          <p:nvPr/>
        </p:nvSpPr>
        <p:spPr>
          <a:xfrm>
            <a:off x="357188" y="1000125"/>
            <a:ext cx="4714875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cap="all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Jesus faz uma promessa especial aos que Lhe obedecem</a:t>
            </a:r>
          </a:p>
        </p:txBody>
      </p:sp>
    </p:spTree>
  </p:cSld>
  <p:clrMapOvr>
    <a:masterClrMapping/>
  </p:clrMapOvr>
  <p:transition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283C78A-A130-5DF8-0C88-011E367A51E7}"/>
              </a:ext>
            </a:extLst>
          </p:cNvPr>
          <p:cNvSpPr txBox="1"/>
          <p:nvPr/>
        </p:nvSpPr>
        <p:spPr>
          <a:xfrm>
            <a:off x="785813" y="1785938"/>
            <a:ext cx="3643312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“Como guardaste a palavra da minha paciência, também Eu te guardarei da hora da tentação que há de vir sobre todo o mundo, para tentar os que habitam na terra.”</a:t>
            </a:r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6DD7E9C-9E7B-5C1D-4E04-181E59E025BA}"/>
              </a:ext>
            </a:extLst>
          </p:cNvPr>
          <p:cNvSpPr txBox="1"/>
          <p:nvPr/>
        </p:nvSpPr>
        <p:spPr>
          <a:xfrm>
            <a:off x="214313" y="1714500"/>
            <a:ext cx="485775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Nosso Deus conhece o futuro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da humanidade</a:t>
            </a:r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65AFDAF-65E5-3DB8-8745-9F4AA0732B56}"/>
              </a:ext>
            </a:extLst>
          </p:cNvPr>
          <p:cNvSpPr txBox="1"/>
          <p:nvPr/>
        </p:nvSpPr>
        <p:spPr>
          <a:xfrm>
            <a:off x="285750" y="1857375"/>
            <a:ext cx="3786188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Podemos encontrar esperança, vida e paz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540388F-9C6C-DE90-44F4-68B38DF2BE5A}"/>
              </a:ext>
            </a:extLst>
          </p:cNvPr>
          <p:cNvSpPr txBox="1"/>
          <p:nvPr/>
        </p:nvSpPr>
        <p:spPr>
          <a:xfrm>
            <a:off x="714375" y="285750"/>
            <a:ext cx="2786063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Na Bíblia</a:t>
            </a:r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A1B305F-8C5E-5D0D-1875-FB29550A4FE9}"/>
              </a:ext>
            </a:extLst>
          </p:cNvPr>
          <p:cNvSpPr txBox="1"/>
          <p:nvPr/>
        </p:nvSpPr>
        <p:spPr>
          <a:xfrm>
            <a:off x="500063" y="2357438"/>
            <a:ext cx="5786437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No Apocalipse, Deus fala de maneira poderosa.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B7E75EC-C6A3-C006-3F11-45C976A8EEFC}"/>
              </a:ext>
            </a:extLst>
          </p:cNvPr>
          <p:cNvSpPr txBox="1"/>
          <p:nvPr/>
        </p:nvSpPr>
        <p:spPr>
          <a:xfrm>
            <a:off x="357188" y="214313"/>
            <a:ext cx="714375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O Apocalipse é a última parte, o último dos 66 livros que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compõem a Bíblia.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27FC6BB-7628-EF12-96ED-C273A31911C0}"/>
              </a:ext>
            </a:extLst>
          </p:cNvPr>
          <p:cNvSpPr txBox="1"/>
          <p:nvPr/>
        </p:nvSpPr>
        <p:spPr>
          <a:xfrm>
            <a:off x="357188" y="4143375"/>
            <a:ext cx="71437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No Apocalipse, todas 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mensagens da Bíblia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alcançam sua culminação.</a:t>
            </a: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EE64901-46F9-FD44-425E-E5E7F7400FA6}"/>
              </a:ext>
            </a:extLst>
          </p:cNvPr>
          <p:cNvSpPr txBox="1"/>
          <p:nvPr/>
        </p:nvSpPr>
        <p:spPr>
          <a:xfrm>
            <a:off x="142875" y="214313"/>
            <a:ext cx="5786438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Como este livro chegou até nós?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EB7A792-B387-53E7-F820-6B6614CEF4E6}"/>
              </a:ext>
            </a:extLst>
          </p:cNvPr>
          <p:cNvSpPr txBox="1"/>
          <p:nvPr/>
        </p:nvSpPr>
        <p:spPr>
          <a:xfrm>
            <a:off x="428625" y="2928938"/>
            <a:ext cx="5786438" cy="22177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O que ele revela?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Quem é o seu autor?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Qual o personagem central?</a:t>
            </a: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225D139-EF83-6FD8-DE6F-6C1A9C3D0F4D}"/>
              </a:ext>
            </a:extLst>
          </p:cNvPr>
          <p:cNvSpPr txBox="1"/>
          <p:nvPr/>
        </p:nvSpPr>
        <p:spPr>
          <a:xfrm>
            <a:off x="571500" y="1357313"/>
            <a:ext cx="4429125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“Revelação de Jesus Cristo, a qual Deus lhe deu para mostrar aos seus servos as coisas que brevemente devem acontecer; e pelo seu anjo as enviou e as notificou a João, seu servo, o qual testificou da Palavra de Deus, e do testemunho de Jesus Cristo, e de tudo o que tem visto.”</a:t>
            </a:r>
          </a:p>
        </p:txBody>
      </p: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FE766B9-1F47-A076-F5C3-DBDCF4268C1E}"/>
              </a:ext>
            </a:extLst>
          </p:cNvPr>
          <p:cNvSpPr txBox="1"/>
          <p:nvPr/>
        </p:nvSpPr>
        <p:spPr>
          <a:xfrm>
            <a:off x="785813" y="1643063"/>
            <a:ext cx="34290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“Que dizia: O que vês, escreve-o num livro e envia-o às sete igrejas que estão na Ásia: 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Éfeso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, 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Esmirna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, 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Pérgamo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, 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Tiatira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, 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Sardes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,  Filadélfia, e  </a:t>
            </a:r>
            <a:r>
              <a:rPr lang="pt-BR" sz="24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Laodicéia</a:t>
            </a:r>
            <a:r>
              <a:rPr lang="pt-BR" sz="24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.”</a:t>
            </a: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854</Words>
  <Application>Microsoft Office PowerPoint</Application>
  <PresentationFormat>Apresentação na tela (4:3)</PresentationFormat>
  <Paragraphs>64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0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Fabio Bergamo</dc:creator>
  <cp:lastModifiedBy>Pr. Marcelo Carvalho</cp:lastModifiedBy>
  <cp:revision>5</cp:revision>
  <dcterms:created xsi:type="dcterms:W3CDTF">2008-12-31T11:23:09Z</dcterms:created>
  <dcterms:modified xsi:type="dcterms:W3CDTF">2022-05-19T17:25:21Z</dcterms:modified>
</cp:coreProperties>
</file>