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4" r:id="rId10"/>
    <p:sldId id="285" r:id="rId11"/>
    <p:sldId id="286" r:id="rId12"/>
    <p:sldId id="287" r:id="rId13"/>
    <p:sldId id="265" r:id="rId14"/>
    <p:sldId id="266" r:id="rId15"/>
    <p:sldId id="28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0AFDFF-499B-A6CC-AE4F-5FD9DF5D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4CF9-F7DB-46E8-B002-F9A59BECFAFB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EF2A6D-CE8D-3556-1ADC-3364DF2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030EE5-A3EF-26B2-352E-A578D3D7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2DE3-3601-41A6-878E-D15D8A78A4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305777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B32C61-8739-0851-A280-F5AA5453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194F-5E16-4586-B8E3-5D1EE68EC74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500B6-7594-D615-8766-A0D95D87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931BA-8F49-2DE1-5ECC-3CE550CF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28ADB-E53B-4B04-8A28-B43648FD1F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7489955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2DA76-3754-4649-553C-296B94D4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86D0-3489-4F43-99A1-56004F0C5FE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AEFCB9-76B0-1A93-03DD-89597BB3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FD3EF6-D24C-7109-9A95-BBF61498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F4202-8A92-4780-82C8-9BD39E15F7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136261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84B522-C853-B94E-CE3C-0F4982AA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F064-0920-40E8-AC41-8421D63528B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87A2D-81A0-BA37-D28D-546A7240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18F66F-605C-269F-4D6E-F54BF327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0DBAA-A88D-48E7-AE43-986EC45CAB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822711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047B6-B97F-CFD6-E1E7-D10D3486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F8F0-AF6A-4258-B458-DAA4C2013A4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C2BF44-E469-3ED6-414E-5DBEA1B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4CAF7-BEE8-B585-8968-BF49A7F9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28D2A-42A3-49F2-81F4-13A2DD5A71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611323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997045B-BF93-83CA-CD2A-15EF1A4D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5FD0-A85E-4E37-ACBB-F3BA80204AA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F5C3295-86C3-B33D-5E66-2D78E07D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CF57E08-9F2D-DB98-CFC2-6428E3CA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04C15-A443-4DC2-A60C-C4FB8877E7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729114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F1D5C87-109A-E68D-1DE0-2AAE5DAC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B228-6EA3-4F4F-9368-BEC39B46789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03F566B-CCA1-9682-4CE5-24D243EF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749734C-E1B2-68AC-062B-14BC8D96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31CB-4392-455E-A739-276FD5C1F0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814983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4E2B2A6-8517-3279-E928-77DE23B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883F-BC23-450A-A47C-5704F73E606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42BA9A48-31EC-BBC5-3171-ABB6B0C1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2D1C768-00D1-98DF-DE7B-AA940063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F8BA3-30AC-40EF-83AE-F4E41A4562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700889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1758BE5-DAC8-8A45-08BA-ED24C9BE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E65B-B7FA-4381-B4F9-C0CA6D318E0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A7F06DC-CBD9-7C4A-BF3A-CEF2F6EC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976A0F4-2F87-5F6B-8FDC-3F85F0B1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37487-E637-4038-AFF5-06DE4B72D1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406502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B43C0E6-00A6-7558-6185-DF723B06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3362-3ACD-4E5A-AA37-36871607CC6F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708220C-5191-6097-52CF-C399EEDF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9A4D111-716D-50C0-3AF1-8758FE50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6C95-E1B1-42A4-8B91-A106046E77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585226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6453A97-AA7C-ADE5-F992-C5F90CAC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A51E7-3CDC-435E-B1F5-1EC6AE992B3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ADE5450-C162-C6F7-80B3-9325AE99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43CCC2A-CB32-063A-0338-43AED9E2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91395-222A-41F8-AEC4-B94B2B8F6E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795409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CF7D6A72-BCB5-EE34-671D-F3883673A6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5B38083-D805-AC10-BAA4-8AAFE15776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D96ADF-C80E-D095-7E14-ADBB9A492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884B25-453C-44EA-B257-3E8243E12C8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CDE629-EA83-FB7D-E859-D848A4325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900952-84AD-AAE1-FACC-D629D2484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A59C833-FE8D-4555-87E3-990EB1A3E31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9E997866-C267-D2DD-E0D6-034A11A7E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9BA2390-4C99-321F-0E4C-7CD45EE25E2E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57F344B-E614-58FC-83BA-0E5E8E0C6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00250"/>
            <a:ext cx="3857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“...E Ele tinha na sua destra sete estrelas; e da sua boca saía uma aguda espada de dois fios; e o seu rosto era como o sol, quando na sua força resplandece.”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D7E89A29-6836-F6AC-4943-1ABBB4E5D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14313"/>
            <a:ext cx="439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Como era sua roupa?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1271E13-F34E-F02A-1F31-E59CD75F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928688"/>
            <a:ext cx="2325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latin typeface="Arial" charset="0"/>
              </a:rPr>
              <a:t>Vestes talares.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86711FD-5629-5FCB-F042-5FA15366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85938"/>
            <a:ext cx="4237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Como era seu cinto?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5C24435-BFC3-9AA1-1AD4-2A4881520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64318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latin typeface="Arial" charset="0"/>
              </a:rPr>
              <a:t>Um cinto de ouro.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A414989-B9F0-FE74-1FD1-972F5D8D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3643313"/>
            <a:ext cx="5376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Como eram seus cabelos?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79803F2-8174-F331-15FF-587C01ED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357688"/>
            <a:ext cx="4357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latin typeface="Arial" charset="0"/>
              </a:rPr>
              <a:t>Seus cabelos eram brancos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latin typeface="Arial" charset="0"/>
              </a:rPr>
              <a:t>como a alva lã, como a neve.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16344DC5-CC15-E8F7-D190-BACAE064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14313"/>
            <a:ext cx="4357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Como eram seus olhos?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815FE1F-F364-3F14-77AC-AF81BA3A2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357313"/>
            <a:ext cx="339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latin typeface="Arial" charset="0"/>
              </a:rPr>
              <a:t>Como chama de fogo.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353E4C2-4348-8CBA-B512-312CC8593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214688"/>
            <a:ext cx="4557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Como eram seus pés?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8EC2306-50F5-449C-0982-AB604ADA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3929063"/>
            <a:ext cx="3143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latin typeface="Arial" charset="0"/>
              </a:rPr>
              <a:t>Semelhantes a latão reluzente.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B563E7D-3783-6787-97C2-EE56F094C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000250"/>
            <a:ext cx="4929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latin typeface="Arial" charset="0"/>
              </a:rPr>
              <a:t>O profeta Daniel também descreve a  magnificência do Senhor Jesus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44BC318-E9D0-3F92-CF32-5CE253CB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285875"/>
            <a:ext cx="519271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“E levantei os meus olhos, e olhei, e vi um homem vestido de linho, e os seus ombros, cingidos com ouro fino de </a:t>
            </a:r>
            <a:r>
              <a:rPr lang="pt-BR" sz="2400" b="1" dirty="0" err="1">
                <a:solidFill>
                  <a:schemeClr val="bg1"/>
                </a:solidFill>
                <a:latin typeface="Arial" charset="0"/>
              </a:rPr>
              <a:t>Ufaz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. E o seu corpo era como turquesa, e o seu rosto parecia um relâmpago, e os seus olhos, como tochas de fogo, e os seus braços e os seus pés, como cor de bronze polido; e a voz das suas palavras, como a voz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de uma multidão...”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DFF5E91-3369-9D31-A2A3-251DBC6C6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850900"/>
            <a:ext cx="52863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“... E só eu, Daniel, tive aquela visão. Os homens que estavam comigo não a viram; contudo caiu sobre eles um grande temor, e fugiram, escondendo-se. Fiquei, pois, eu só, a contemplar esta grande visão, e não ficou força em mim; transmudou-se o meu semblante em corrupção, e não tive força alguma. Contudo ouvi a voz das suas palavras; e, ouvindo o som das suas palavras, eu caí sobre o meu rosto num profundo sono, com o meu rosto em terra.”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F7AF2D6-3A69-8D1A-F710-17509849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000250"/>
            <a:ext cx="4929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Quem é o único ser de todo o universo, capaz de abrir o livro dos sete selos?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985F008-8BC0-64C0-1D7C-793BE9C67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500188"/>
            <a:ext cx="51927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“E olhei, e eis que estava no meio do trono e dos quatro animais viventes e entre os anciãos um Cordeiro, como havendo sido morto, e tinha sete pontas e sete olhos, que são os sete Espíritos de Deus enviados a toda a terra.</a:t>
            </a:r>
            <a:br>
              <a:rPr lang="pt-BR" sz="2400" b="1" dirty="0">
                <a:solidFill>
                  <a:schemeClr val="bg1"/>
                </a:solidFill>
                <a:latin typeface="Arial" charset="0"/>
              </a:rPr>
            </a:b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E veio e tomou o livro da destra do que estava assentado no trono.”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36DEC1B-9456-CC04-0A54-228AE4A2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571625"/>
            <a:ext cx="4929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 a força motivadora que impulsionou o sublime sacrifício </a:t>
            </a:r>
            <a:b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 nosso senhor Jesus?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8D3CB86-E527-AF21-92A7-4A8EBB729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108200"/>
            <a:ext cx="48355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“E da parte de Jesus Cristo, que é a fiel testemunha, o primogênito dos mortos e o príncipe dos reis da terra. Àquele que nos ama, e em seu sangue nos lavou dos nossos pecados.”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806970D-80A6-4410-42AF-2C24AB007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192338"/>
            <a:ext cx="4929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morte de Cristo tem valor substituinte aos nossos pecados?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6BC06D3-9385-D8CA-5E30-56C87F07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430463"/>
            <a:ext cx="45005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“Porque o salário do pecado é a morte, mas o dom gratuito de Deus é a vida eterna, por Cristo Jesus, nosso Senhor.”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2729E49-DEB7-3132-7B5D-659396347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430463"/>
            <a:ext cx="4500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“Porque não temos um sumo sacerdote que não possa compadecer-se das nossas fraquezas; porém um que, como nós, em tudo foi tentado, mas sem pecado.”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1F9BD51-1650-A850-4A39-666BC859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430463"/>
            <a:ext cx="45005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“Porque primeiramente vos entreguei o que também recebi: que Cristo morreu </a:t>
            </a:r>
            <a:br>
              <a:rPr lang="pt-BR" sz="2400" b="1" dirty="0">
                <a:solidFill>
                  <a:schemeClr val="bg1"/>
                </a:solidFill>
                <a:latin typeface="Arial" charset="0"/>
              </a:rPr>
            </a:b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por nossos pecados, segundo as Escrituras.”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AD1909E5-B0DA-7030-DD57-0589B4C5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9400"/>
            <a:ext cx="684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 a origem de Jesus?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21823B5-DFCD-27C9-28A0-B2D58536E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857375"/>
            <a:ext cx="40338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que fonte vem seu poder?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E4F4937-9FB2-0DA6-10C1-48268B0BD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3684588"/>
            <a:ext cx="4400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 a sua natureza antes da encarnação?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CA749B0-3142-0FCD-E89D-FD5055E14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430463"/>
            <a:ext cx="45005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“E, agora, glorifica-me tu, ó Pai, junto de ti mesmo, com aquela glória  que tinha contigo antes que o mundo existisse.”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2273269-B710-6F02-122B-F0B66B61A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430463"/>
            <a:ext cx="45005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“Dos quais são os pais, e dos quais é Cristo, segundo a carne, o qual é sobre todos, Deus bendito eternamente. Amém!”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7CF956FD-A67E-D9B7-E7A7-ECB8F18F8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42875"/>
            <a:ext cx="7572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chemeClr val="bg1"/>
                </a:solidFill>
              </a:rPr>
              <a:t>Conhecer o personagem central de um livro o faz mais agradável.</a:t>
            </a:r>
          </a:p>
        </p:txBody>
      </p:sp>
      <p:sp>
        <p:nvSpPr>
          <p:cNvPr id="3075" name="CaixaDeTexto 2">
            <a:extLst>
              <a:ext uri="{FF2B5EF4-FFF2-40B4-BE49-F238E27FC236}">
                <a16:creationId xmlns:a16="http://schemas.microsoft.com/office/drawing/2014/main" id="{3A1FCB48-885F-BFE2-41A6-5E31220D4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14500"/>
            <a:ext cx="757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C000"/>
                </a:solidFill>
              </a:rPr>
              <a:t>O mesmo ocorre com o Apocalipse</a:t>
            </a:r>
          </a:p>
        </p:txBody>
      </p:sp>
      <p:sp>
        <p:nvSpPr>
          <p:cNvPr id="3076" name="CaixaDeTexto 3">
            <a:extLst>
              <a:ext uri="{FF2B5EF4-FFF2-40B4-BE49-F238E27FC236}">
                <a16:creationId xmlns:a16="http://schemas.microsoft.com/office/drawing/2014/main" id="{C594816C-5135-04C4-79D2-B2A1C773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286000"/>
            <a:ext cx="6786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C000"/>
                </a:solidFill>
              </a:rPr>
              <a:t>A palavra “Apocalipse” significa:</a:t>
            </a:r>
          </a:p>
        </p:txBody>
      </p:sp>
      <p:sp>
        <p:nvSpPr>
          <p:cNvPr id="3077" name="CaixaDeTexto 4">
            <a:extLst>
              <a:ext uri="{FF2B5EF4-FFF2-40B4-BE49-F238E27FC236}">
                <a16:creationId xmlns:a16="http://schemas.microsoft.com/office/drawing/2014/main" id="{1927D9EB-63C3-DA15-934C-A14D6400B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357563"/>
            <a:ext cx="27860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</a:rPr>
              <a:t> Revelar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</a:rPr>
              <a:t> Descobrir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B2486E5-9935-42CE-D22D-204E7FB80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14500"/>
            <a:ext cx="492918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Quão abrangente é a capacidade salvadora de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nosso Senhor Jesus Cristo?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B7850B2-9120-6467-856C-8B874CA8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430463"/>
            <a:ext cx="45005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“Portanto, pode também salvar perfeitamente os que por Ele se chegam a Deus, vivendo sempre para interceder por eles.”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B4B8BBAD-0DD3-4546-F166-EF72BEAB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00125"/>
            <a:ext cx="55006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Não há dúvida de que Jesus é o personagem central do Apocalipse. Neste livro, um dos temas principais é a adoração que todo o Céu e todo universo prestam ao Senhor Jesus.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C2135C2D-8FFE-E47A-E6FD-AA8BD93F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857375"/>
            <a:ext cx="41433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“Revelação de Jesus Cristo, a qual Deus lhe deu para mostrar aos seus servos as coisas que brevemente devem acontecer; e pelo seu anjo as enviou e as notificou a João, seu servo...”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9D1721E7-D24A-E091-A7B5-8C82718E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9563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Arial" charset="0"/>
              </a:rPr>
              <a:t>Jesus é identificado no Apocalipse por 38 nomes e títulos diferentes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32293E3E-E589-6F44-B91A-DB5E253A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357438"/>
            <a:ext cx="411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C000"/>
                </a:solidFill>
                <a:latin typeface="Arial" charset="0"/>
              </a:rPr>
              <a:t>Nos primeiros três capítulos é mencionado 137 vezes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ADDB0AEB-BB1F-FBBC-AE51-61C7279E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403725"/>
            <a:ext cx="5357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Em todo o livro existem </a:t>
            </a:r>
            <a:br>
              <a:rPr lang="pt-BR" sz="2800" b="1" dirty="0">
                <a:solidFill>
                  <a:schemeClr val="bg1"/>
                </a:solidFill>
                <a:latin typeface="Arial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250 referências a Ele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7BAD691-10BC-25D7-B647-51F787E17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357313"/>
            <a:ext cx="42846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Arial" charset="0"/>
              </a:rPr>
              <a:t>Como descreve o Apocalipse a grandiosidade de nosso Senhor Jesus?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E879FD3-0AF9-C15C-91B5-90E802E5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643063"/>
            <a:ext cx="4857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“e, no meio dos sete castiçais, um semelhante ao Filho do Homem, vestido até aos pés de uma veste comprida e cingido pelo peito com um cinto de ouro. E sua cabeça e cabelos eram brancos como a lã branca como a neve, e os olhos, como chama de fogo...”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D08DDCE-9171-80AF-B436-B3BF2B2E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00250"/>
            <a:ext cx="3857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“...e os seus pés, semelhantes a latão reluzente, como se tivesse sido refinado numa fornalha; e a sua voz, com a de muitas águas...”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870</Words>
  <Application>Microsoft Office PowerPoint</Application>
  <PresentationFormat>Apresentação na tela (4:3)</PresentationFormat>
  <Paragraphs>45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10</cp:revision>
  <dcterms:created xsi:type="dcterms:W3CDTF">2008-12-31T12:56:10Z</dcterms:created>
  <dcterms:modified xsi:type="dcterms:W3CDTF">2022-05-19T17:25:08Z</dcterms:modified>
</cp:coreProperties>
</file>