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57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0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  <p:sldId id="291" r:id="rId38"/>
    <p:sldId id="292" r:id="rId39"/>
    <p:sldId id="294" r:id="rId40"/>
    <p:sldId id="293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6" r:id="rId50"/>
    <p:sldId id="303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1BAEE6-32CF-FA70-B9D4-7904FA16E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CA20-5E95-4999-8FF8-227D587CAA2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9397F2-B646-0336-4B31-674996CD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9FA262-D5F3-5ECB-6ACF-1044E75E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65E53-B496-4CC9-ACCB-8EDD1480CF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22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750FF6-B6B9-5673-1828-E3A7146E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F3CB-9765-4F16-862F-5776645393A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B4C395-4338-FEC6-55CD-AED059B7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3F3C52-BD1B-50A1-4B3F-C1B193DA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4C709-DA39-4824-B8E8-4BDF4DEFEF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812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0FE66-D1B3-FF89-16E0-1B7EB68D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6ED7-F84D-45EF-B148-C6C3DAF40F64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E1921D-AC96-F0E9-CE51-8EE6A2F2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6B9CC6-D6A5-6F21-0DDF-AF93BABA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5CD6D-4818-4EB3-AA5F-3F05B4BE99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99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2A233C-9864-F8D7-3343-B2D6DE27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77411-6411-4529-A555-817B3389A4C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B8D7C1-4218-290B-19F5-0383D2D6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F2AFBC-5959-B3B5-EF00-8B315A53A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FBC86-2169-4608-8F15-6C3F95D315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07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E4BCE-A07F-EC4E-7D99-A5123E2B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ED2B-9745-4ABE-A14E-9A73B1570E0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C44CFF-5F7F-EBE6-51B1-A26FDB09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75B900-B5CF-6D2F-3738-E223C6918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ED170-BF97-4660-951B-90DB80CD2A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54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745C1DA-C37D-09EA-6494-771970B0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5FBF-3B13-4167-8227-276C601DA42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41F612F-CFAE-A711-4BB0-4D228946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0954B1F-B360-E9A6-0F1F-7D88EEEE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D4A4C-C4F6-4E4A-B798-B9F157A17A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342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C36B3B2E-C543-80D0-0259-9BDB63BA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A256-7C52-4218-807D-E1C44F48F3D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F10D2C3-4F6D-BDB3-A7E0-363C57BD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72BBA8CE-C8CB-FFFA-F4B8-F0A101F2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8C551-0B3D-45C0-A393-B2445C028C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835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6153043F-4A2C-4CB5-C7B5-D3BFADB33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7E9F-D1F0-4B94-A3EE-B37AC2FA285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3FECBC20-B3CD-3AA1-83AD-8DE3CCFD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F69BB499-829D-6615-7C02-E3CCCA2D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DAD41-CF17-446A-BA01-98C9E116D1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465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A644C1D2-0A7A-65FF-3E51-ED759623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3C0C-237E-4145-94AA-71EF92619B1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F5206FC-127C-2D3C-022D-FA0877FF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CD404206-AE9F-C478-7372-C871614F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E23B8-86DD-424A-AB2B-5815531141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094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91E787E-A3AA-2398-F046-BCA7CE13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BABC0-8ABE-4EAB-9597-6E69325B5A5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C0733DC-1E0C-A673-2ABE-CC3A3D89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FD73EFA-4345-3E0A-94BD-7BC7515C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B0BCC-C00A-40F6-8EE8-1DF70836CB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938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50E31B3-6FE8-5DD6-7217-FD337679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E49D-4721-4A5A-97AA-E39E4823576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DDF774A-2684-974D-32DB-2FC8BECB3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60461A7-B444-676F-C603-14BFF292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353DA-595B-43B4-97DA-CACCF2DE67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86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7C5AF73B-F38D-3700-8354-91BFA91321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1BCE922-DA8D-CED6-F03E-3CCF3EC78E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839F47-1529-CB01-8162-79D55DF9C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173BF3-2EBE-4C6F-AF44-8437AFA4900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23E673-FC9E-4DA5-41F5-6D948CBD4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9D19E8-FABC-2BDB-684A-E875B2F24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F74643-A21F-4D90-885C-AB55C0E389A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56346FE6-1613-1DC9-A02A-9D1BCAFA2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6188D06-8236-7482-39B8-9A57CD0BD9CD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28233B9-868E-7A63-D8A2-30EDD5BEDC69}"/>
              </a:ext>
            </a:extLst>
          </p:cNvPr>
          <p:cNvSpPr txBox="1"/>
          <p:nvPr/>
        </p:nvSpPr>
        <p:spPr>
          <a:xfrm>
            <a:off x="2857500" y="374650"/>
            <a:ext cx="535781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fomenta rebelião contra o Autor de todo bem.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8418F36-C116-9886-6263-AB09803160DC}"/>
              </a:ext>
            </a:extLst>
          </p:cNvPr>
          <p:cNvSpPr txBox="1"/>
          <p:nvPr/>
        </p:nvSpPr>
        <p:spPr>
          <a:xfrm>
            <a:off x="4500563" y="3286125"/>
            <a:ext cx="39290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conflito tomou dimensões cósmicas e se transferiu para a terra.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586EB6-10B6-11A0-B79B-CABD37E065F7}"/>
              </a:ext>
            </a:extLst>
          </p:cNvPr>
          <p:cNvSpPr txBox="1"/>
          <p:nvPr/>
        </p:nvSpPr>
        <p:spPr>
          <a:xfrm>
            <a:off x="214313" y="5143500"/>
            <a:ext cx="7643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engana Eva, e esta arrasta a Adão para longe de Deus.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38091C-501D-D9C8-7BFD-921160659E42}"/>
              </a:ext>
            </a:extLst>
          </p:cNvPr>
          <p:cNvSpPr txBox="1"/>
          <p:nvPr/>
        </p:nvSpPr>
        <p:spPr>
          <a:xfrm>
            <a:off x="214313" y="2049463"/>
            <a:ext cx="4214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Seria difícil negar a existência da dor do sofrimento e do mal, portanto, o “Apocalipse” desmascara o grande traidor.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24B803F-8A72-49CE-C4D8-06412C5DAE1E}"/>
              </a:ext>
            </a:extLst>
          </p:cNvPr>
          <p:cNvSpPr txBox="1"/>
          <p:nvPr/>
        </p:nvSpPr>
        <p:spPr>
          <a:xfrm>
            <a:off x="3214688" y="3133725"/>
            <a:ext cx="478631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é mencionado 55 vezes no Apocalipse.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Seis nomes diferentes pelos quais o profeta o identifica: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287DE0-5872-E0BF-F15F-08A110D9717B}"/>
              </a:ext>
            </a:extLst>
          </p:cNvPr>
          <p:cNvSpPr txBox="1"/>
          <p:nvPr/>
        </p:nvSpPr>
        <p:spPr>
          <a:xfrm>
            <a:off x="2714625" y="374650"/>
            <a:ext cx="564356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arquiinimigo identificado no Apocalipse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38CECD-ED57-AFA0-C9F2-EF14BC72F292}"/>
              </a:ext>
            </a:extLst>
          </p:cNvPr>
          <p:cNvSpPr txBox="1"/>
          <p:nvPr/>
        </p:nvSpPr>
        <p:spPr>
          <a:xfrm>
            <a:off x="571500" y="1035050"/>
            <a:ext cx="4786313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“Houve peleja no céu. Miguel e os seus anjos pelejaram contra o dragão. Também pelejaram o dragão e seus anjos; todavia, não prevaleceram; nem mais se achou no céu o lugar deles.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 foi expulso o grande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dragão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a antiga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serpente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chamada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diabo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sedutor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de todo mundo, sim, foi atirado para a terra, e, com ele, os seus anjos...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F604BF-B63F-3D94-9049-5C115FA4E6F2}"/>
              </a:ext>
            </a:extLst>
          </p:cNvPr>
          <p:cNvSpPr txBox="1"/>
          <p:nvPr/>
        </p:nvSpPr>
        <p:spPr>
          <a:xfrm>
            <a:off x="571500" y="1727200"/>
            <a:ext cx="47863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...Então, ouvi grande voz do céu, proclamando: Agora, veio a salvação, o poder, o reino do nosso Deus, e a autoridade do seu Cristo, pois foi expulso 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acusador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de nossos irmãos, o mesmo que os acusava de dia e de noite, diante do nosso Deus.”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9701726-9111-9F2E-C793-7218F2CD4661}"/>
              </a:ext>
            </a:extLst>
          </p:cNvPr>
          <p:cNvSpPr txBox="1"/>
          <p:nvPr/>
        </p:nvSpPr>
        <p:spPr>
          <a:xfrm>
            <a:off x="642938" y="511175"/>
            <a:ext cx="3786187" cy="513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Dragão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Serpente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Diabo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Sedutor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Acusador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39654EE-A39B-A7D9-4A92-F02F003A029E}"/>
              </a:ext>
            </a:extLst>
          </p:cNvPr>
          <p:cNvSpPr txBox="1"/>
          <p:nvPr/>
        </p:nvSpPr>
        <p:spPr>
          <a:xfrm>
            <a:off x="71438" y="1055688"/>
            <a:ext cx="5572125" cy="526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“Na multiplicação do teu comércio, se encheu o teu interior de violência, e pecaste; pelo que te lançarei, profanado, fora do monte de Deus e te farei perecer, ó querubim da guarda, em meio ao brilho das pedras.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Elevou-se o teu coração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 causa da tua formosura, corrompeste a tua sabedoria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 causa do teu resplendor; lancei-te por terra, diante dos reis te pus, para que te contemplem.”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BF96ED-5E4B-0637-FD95-02121051F078}"/>
              </a:ext>
            </a:extLst>
          </p:cNvPr>
          <p:cNvSpPr txBox="1"/>
          <p:nvPr/>
        </p:nvSpPr>
        <p:spPr>
          <a:xfrm>
            <a:off x="214313" y="374650"/>
            <a:ext cx="492918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profeta Isaías sob o símbolo do rei da Babilônia descreve a intenção de Lúcifer ser igual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Deus: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6A50216-906D-14E4-FEF3-7AB4D65FF8BC}"/>
              </a:ext>
            </a:extLst>
          </p:cNvPr>
          <p:cNvSpPr txBox="1"/>
          <p:nvPr/>
        </p:nvSpPr>
        <p:spPr>
          <a:xfrm>
            <a:off x="214313" y="1035050"/>
            <a:ext cx="500062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“Como caíste do céu, ó estrela da manhã, filha da alva! Como foste lançado por terra, tu que debilitavas as nações!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Tu dizias no teu coração: Eu subirei ao céu; acima das estrelas de Deus exaltarei o meu trono, e no monte da congregação me assentarei, nas extremidades do Norte. Subirei acima das mais altas nuvens e serei semelhante ao Altíssimo.”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7DBE29F-28AC-C46B-0C25-0D5A046DFC1E}"/>
              </a:ext>
            </a:extLst>
          </p:cNvPr>
          <p:cNvSpPr txBox="1"/>
          <p:nvPr/>
        </p:nvSpPr>
        <p:spPr>
          <a:xfrm>
            <a:off x="214313" y="2428875"/>
            <a:ext cx="49291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Aqui inicia a rebelião cósmica.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5C0C865-5B83-AD0E-57A3-AF94EC01EFF2}"/>
              </a:ext>
            </a:extLst>
          </p:cNvPr>
          <p:cNvSpPr txBox="1"/>
          <p:nvPr/>
        </p:nvSpPr>
        <p:spPr>
          <a:xfrm>
            <a:off x="3143250" y="1000125"/>
            <a:ext cx="492918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Quem Satanás arrasta em sua rebelião?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B985FD1-3A15-B910-BDFC-B1170CD4855E}"/>
              </a:ext>
            </a:extLst>
          </p:cNvPr>
          <p:cNvSpPr txBox="1"/>
          <p:nvPr/>
        </p:nvSpPr>
        <p:spPr>
          <a:xfrm>
            <a:off x="1428750" y="1071563"/>
            <a:ext cx="6929438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“Houve peleja no Céu. Miguel e os seus anjos pelejaram contra o dragão. Também pelejaram o dragão e os seus anjos; 	todavia, não prevaleceram; nem 	mais se achou no céu o lugar deles. E 	foi expulso o grande dragão, a 	antiga serpente, que se chama diabo 	e Satanás, o sedutor todo o mundo, 		sim,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foi atirado para a terra, e, 			com ele, os seus anjos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FC8B26-4572-F7E1-85E8-E61E30A69874}"/>
              </a:ext>
            </a:extLst>
          </p:cNvPr>
          <p:cNvSpPr txBox="1"/>
          <p:nvPr/>
        </p:nvSpPr>
        <p:spPr>
          <a:xfrm>
            <a:off x="428625" y="714375"/>
            <a:ext cx="492918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Quantos anjos caíram com Satanás?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B16703E-9655-B8AC-0898-5BB1FD687AE5}"/>
              </a:ext>
            </a:extLst>
          </p:cNvPr>
          <p:cNvSpPr txBox="1"/>
          <p:nvPr/>
        </p:nvSpPr>
        <p:spPr>
          <a:xfrm>
            <a:off x="214313" y="1035050"/>
            <a:ext cx="4714875" cy="4894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“Viu-se, também, outro sinal no céu, e eis um dragão, grande, vermelho,  com sete cabeças, dez chifres e, nas cabeças, sete diademas.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sua cauda arrastava a terça parte das estrelas do céu, as quais lançou para a terra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; e o dragão se deteve em frente da mulher que estava para dar à luz, a fim de lhe devorar o filho quando nascesse.”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A55B20F-05D0-0A5A-8919-D4F54D1557D9}"/>
              </a:ext>
            </a:extLst>
          </p:cNvPr>
          <p:cNvSpPr txBox="1"/>
          <p:nvPr/>
        </p:nvSpPr>
        <p:spPr>
          <a:xfrm>
            <a:off x="428625" y="1857375"/>
            <a:ext cx="4143375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Estrelas</a:t>
            </a: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no Apocalipse, significa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“Anjos”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E6DEE81-4BDC-FB07-F307-962097150C9C}"/>
              </a:ext>
            </a:extLst>
          </p:cNvPr>
          <p:cNvSpPr txBox="1"/>
          <p:nvPr/>
        </p:nvSpPr>
        <p:spPr>
          <a:xfrm>
            <a:off x="214313" y="1811338"/>
            <a:ext cx="428625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“Quanto ao mistério das sete estrelas que viste na minha mão direita e aos sete candeeiros de ouro, as sete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estrelas são os anjos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das sete igrejas, e os sete candeeiros são as sete igrejas.”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DDA9D1B-2387-B4CE-A394-1EDEEFD2F9F5}"/>
              </a:ext>
            </a:extLst>
          </p:cNvPr>
          <p:cNvSpPr txBox="1"/>
          <p:nvPr/>
        </p:nvSpPr>
        <p:spPr>
          <a:xfrm>
            <a:off x="357188" y="814388"/>
            <a:ext cx="4714875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Judas confirma que não só Satanás, mas os outros anjos se rebelaram e foram expulsos do céu.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536E8ED-21EF-2D09-E1C3-12C501D5269B}"/>
              </a:ext>
            </a:extLst>
          </p:cNvPr>
          <p:cNvSpPr txBox="1"/>
          <p:nvPr/>
        </p:nvSpPr>
        <p:spPr>
          <a:xfrm>
            <a:off x="285750" y="1811338"/>
            <a:ext cx="428625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a anjos, os que não guardaram o seu estado original, mas abandonaram o seu próprio domicílio, ele tem guardado sob trevas, em algemas eternas, para o juízo do grande Dia”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ED1E5B-9C1F-BB7C-11F7-AE71B8085AAD}"/>
              </a:ext>
            </a:extLst>
          </p:cNvPr>
          <p:cNvSpPr txBox="1"/>
          <p:nvPr/>
        </p:nvSpPr>
        <p:spPr>
          <a:xfrm>
            <a:off x="500063" y="1847850"/>
            <a:ext cx="47148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Então,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CONFLITO SE DIRIGE À TERRA!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72D226C-3B36-86B3-93F3-2F589F275612}"/>
              </a:ext>
            </a:extLst>
          </p:cNvPr>
          <p:cNvSpPr txBox="1"/>
          <p:nvPr/>
        </p:nvSpPr>
        <p:spPr>
          <a:xfrm>
            <a:off x="357188" y="814388"/>
            <a:ext cx="471487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usa a serpente e com ela sua estratégia é lançada.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DCDD03B-8FB8-6F81-10D9-B730151C45B6}"/>
              </a:ext>
            </a:extLst>
          </p:cNvPr>
          <p:cNvSpPr txBox="1"/>
          <p:nvPr/>
        </p:nvSpPr>
        <p:spPr>
          <a:xfrm>
            <a:off x="500063" y="4527550"/>
            <a:ext cx="4286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“Engano”, “Mentira” e “Usurpação”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EA1B48-0DDE-DB7D-51A9-310F6CD1AA45}"/>
              </a:ext>
            </a:extLst>
          </p:cNvPr>
          <p:cNvSpPr txBox="1"/>
          <p:nvPr/>
        </p:nvSpPr>
        <p:spPr>
          <a:xfrm>
            <a:off x="428625" y="1811338"/>
            <a:ext cx="428625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“Mas receio que, assim como a serpente enganou a Eva com a sua astúcia, assim também seja corrompida a vossa mente e se aparte da simplicidade e pureza devidas a Cristo.”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B3A4832-F4E7-B9F9-1712-EE9916FE92D3}"/>
              </a:ext>
            </a:extLst>
          </p:cNvPr>
          <p:cNvSpPr txBox="1"/>
          <p:nvPr/>
        </p:nvSpPr>
        <p:spPr>
          <a:xfrm>
            <a:off x="357188" y="2000250"/>
            <a:ext cx="471487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Hoje, quais são os dois enganos mais sutis de Satanás?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6E11D65-48A4-1431-9655-A29A371F1D79}"/>
              </a:ext>
            </a:extLst>
          </p:cNvPr>
          <p:cNvSpPr txBox="1"/>
          <p:nvPr/>
        </p:nvSpPr>
        <p:spPr>
          <a:xfrm>
            <a:off x="357188" y="1811338"/>
            <a:ext cx="421481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não é de admirar, porque o próprio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se transforma em anjo de luz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 Não é muito, pois, que os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seus próprios ministros se transformem em ministros de justiça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; e o fim deles será conforme as suas obras.”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8FCFEA4-C0C9-932A-3A7C-11E6A3707478}"/>
              </a:ext>
            </a:extLst>
          </p:cNvPr>
          <p:cNvSpPr txBox="1"/>
          <p:nvPr/>
        </p:nvSpPr>
        <p:spPr>
          <a:xfrm>
            <a:off x="357188" y="285750"/>
            <a:ext cx="764381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Os homens não estão interessados de onde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vem os milagres.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E5DEF80-EDC7-85EB-20C4-338875D7CE6C}"/>
              </a:ext>
            </a:extLst>
          </p:cNvPr>
          <p:cNvSpPr txBox="1"/>
          <p:nvPr/>
        </p:nvSpPr>
        <p:spPr>
          <a:xfrm>
            <a:off x="142875" y="3571875"/>
            <a:ext cx="8643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humanidade esta desesperada.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4B4FA42-03CE-CFAF-27D2-B8484BBF4CCF}"/>
              </a:ext>
            </a:extLst>
          </p:cNvPr>
          <p:cNvSpPr txBox="1"/>
          <p:nvPr/>
        </p:nvSpPr>
        <p:spPr>
          <a:xfrm>
            <a:off x="1000125" y="2500313"/>
            <a:ext cx="764381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Pode Satanás fazer realmente milagres?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2A2FC60-7395-1BA5-091B-BB475815D611}"/>
              </a:ext>
            </a:extLst>
          </p:cNvPr>
          <p:cNvSpPr txBox="1"/>
          <p:nvPr/>
        </p:nvSpPr>
        <p:spPr>
          <a:xfrm>
            <a:off x="3929063" y="1190625"/>
            <a:ext cx="435768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vi sair da boca do dragão, da boca da besta e da boca do falso profeta três espíritos imundos semelhantes a rãs, porque eles são espíritos de demônios, operadores de sinais, e se dirigem aos reis do mundo inteiro com o fim de ajuntá-los para a peleja do grande Dia do Deus Todo-Poderoso.”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39D859-ED5C-FFA6-758A-890250F6094C}"/>
              </a:ext>
            </a:extLst>
          </p:cNvPr>
          <p:cNvSpPr txBox="1"/>
          <p:nvPr/>
        </p:nvSpPr>
        <p:spPr>
          <a:xfrm>
            <a:off x="142875" y="2500313"/>
            <a:ext cx="65722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“Espírito de Demônio, operadores de sinais”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4C75B26-1E95-C6C6-8CFE-E30DEFFE7E26}"/>
              </a:ext>
            </a:extLst>
          </p:cNvPr>
          <p:cNvSpPr txBox="1"/>
          <p:nvPr/>
        </p:nvSpPr>
        <p:spPr>
          <a:xfrm>
            <a:off x="357188" y="2120900"/>
            <a:ext cx="42148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“Porque surgirão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falsos cristos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falsos profetas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operando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grandes sinais e prodígios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para enganar, se possível, os próprios eleitos.”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5AC815-F2AD-26B8-E791-44F44651B25E}"/>
              </a:ext>
            </a:extLst>
          </p:cNvPr>
          <p:cNvSpPr txBox="1"/>
          <p:nvPr/>
        </p:nvSpPr>
        <p:spPr>
          <a:xfrm>
            <a:off x="142875" y="2500313"/>
            <a:ext cx="47148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“Falsos Cristos e Falsos Profetas”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FBE03D9-4935-F1B3-6938-9F2E6D054B93}"/>
              </a:ext>
            </a:extLst>
          </p:cNvPr>
          <p:cNvSpPr txBox="1"/>
          <p:nvPr/>
        </p:nvSpPr>
        <p:spPr>
          <a:xfrm>
            <a:off x="142875" y="142875"/>
            <a:ext cx="8001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podemos negar a realidade de um conflito entre poderes antagônicos em nosso planeta.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591C7E9-50EA-E49E-9DAF-41805FC8702F}"/>
              </a:ext>
            </a:extLst>
          </p:cNvPr>
          <p:cNvSpPr txBox="1"/>
          <p:nvPr/>
        </p:nvSpPr>
        <p:spPr>
          <a:xfrm>
            <a:off x="347663" y="347663"/>
            <a:ext cx="757237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é sutil em seus enganos ao ponto de usar a própria Escritura Sagrada.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B4641E-0506-CA50-40CE-377E0EBB809D}"/>
              </a:ext>
            </a:extLst>
          </p:cNvPr>
          <p:cNvSpPr txBox="1"/>
          <p:nvPr/>
        </p:nvSpPr>
        <p:spPr>
          <a:xfrm>
            <a:off x="142875" y="2928938"/>
            <a:ext cx="8643938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Muitos movimentos religiosos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dizem ter a Bíblia como seu guia,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seria isso verdade?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Como nos protegermos destes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ministros de Satanás?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DF42B6F-9C76-AEA3-3398-B6EEF9BD2297}"/>
              </a:ext>
            </a:extLst>
          </p:cNvPr>
          <p:cNvSpPr txBox="1"/>
          <p:nvPr/>
        </p:nvSpPr>
        <p:spPr>
          <a:xfrm>
            <a:off x="500063" y="1500188"/>
            <a:ext cx="771525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“Nem todo o que me diz: Senhor, Senhor! entrará no reino dos céus, mas aquele que faz a vontade de meu Pai, que está nos céus. Muitos, naquele dia, hão de dizer-me: Senhor, Senhor! Porventura, não temos nós profetizado  em teu nome, e em teu nome não expelimos demônios, e em teu nome não fizemos muitos milagres?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Então, lhes direi explicitamente: Nunca vos conheci. Apartai-vos de mim, os que praticais a iniqüidade.”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AD13047-1045-24AB-5743-1BC270AD7D6C}"/>
              </a:ext>
            </a:extLst>
          </p:cNvPr>
          <p:cNvSpPr txBox="1"/>
          <p:nvPr/>
        </p:nvSpPr>
        <p:spPr>
          <a:xfrm>
            <a:off x="500063" y="2813050"/>
            <a:ext cx="7715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“À lei e ao testemunho! Se eles não falarem desta maneira, jamais verão a alva.”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F82ACA3-E92A-35C8-188D-42C16B33167A}"/>
              </a:ext>
            </a:extLst>
          </p:cNvPr>
          <p:cNvSpPr txBox="1"/>
          <p:nvPr/>
        </p:nvSpPr>
        <p:spPr>
          <a:xfrm>
            <a:off x="3429000" y="2133600"/>
            <a:ext cx="484822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Contra quem Satanás está irado?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417C5A5-1041-598D-B14D-412789BB71D8}"/>
              </a:ext>
            </a:extLst>
          </p:cNvPr>
          <p:cNvSpPr txBox="1"/>
          <p:nvPr/>
        </p:nvSpPr>
        <p:spPr>
          <a:xfrm>
            <a:off x="4286250" y="1214438"/>
            <a:ext cx="3857625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“Irou-se o dragão contra a mulher e foi pelejar com os restantes da sua descendência,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os que  guardam os mandamentos de Deus e têm o testemunho de Jesus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; e se pôs em pé sobre a areia do mar.”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A0D57F-B6F6-FEBD-0536-F2984B179E99}"/>
              </a:ext>
            </a:extLst>
          </p:cNvPr>
          <p:cNvSpPr txBox="1"/>
          <p:nvPr/>
        </p:nvSpPr>
        <p:spPr>
          <a:xfrm>
            <a:off x="285750" y="2676525"/>
            <a:ext cx="62150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SEGREDO INFALÍVEL PARA VENCER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83D475-A540-3642-8CDC-1C981BDBCCC1}"/>
              </a:ext>
            </a:extLst>
          </p:cNvPr>
          <p:cNvSpPr txBox="1"/>
          <p:nvPr/>
        </p:nvSpPr>
        <p:spPr>
          <a:xfrm>
            <a:off x="428625" y="2143125"/>
            <a:ext cx="50720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“Eles, pois, o venceram por causa do sangue do Cordeiro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 por causa da palavra do  testemunho que deram e, mesmo em face da morte, 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não amaram a própria vida.”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904303F-AE98-FBD8-DDEC-42B729D76EFE}"/>
              </a:ext>
            </a:extLst>
          </p:cNvPr>
          <p:cNvSpPr txBox="1"/>
          <p:nvPr/>
        </p:nvSpPr>
        <p:spPr>
          <a:xfrm>
            <a:off x="142875" y="214313"/>
            <a:ext cx="7500938" cy="560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que não pode fazer nada diante de Cristo!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Jesus o venceu no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monte da tentação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Venceu na cruz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bradando,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“Está consumado”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Venceu no sepulcro.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Cristo ressuscitado.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FFAC4B4-F048-8859-55A7-103306414C14}"/>
              </a:ext>
            </a:extLst>
          </p:cNvPr>
          <p:cNvSpPr txBox="1"/>
          <p:nvPr/>
        </p:nvSpPr>
        <p:spPr>
          <a:xfrm>
            <a:off x="285750" y="1182688"/>
            <a:ext cx="392906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Vence toda vez que um filho lhe pede auxílio.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Venceu finalmente no “final dos tempos”.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0CCE26-D047-37BA-4D88-5DE63CDEA721}"/>
              </a:ext>
            </a:extLst>
          </p:cNvPr>
          <p:cNvSpPr txBox="1"/>
          <p:nvPr/>
        </p:nvSpPr>
        <p:spPr>
          <a:xfrm>
            <a:off x="-214313" y="319088"/>
            <a:ext cx="8858251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“Deus é Amor, está escrito em cada botão que desabrocha...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473F267-01A3-DC5E-8056-9BE2D9FBEAE6}"/>
              </a:ext>
            </a:extLst>
          </p:cNvPr>
          <p:cNvSpPr txBox="1"/>
          <p:nvPr/>
        </p:nvSpPr>
        <p:spPr>
          <a:xfrm>
            <a:off x="428625" y="2955925"/>
            <a:ext cx="50720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“...não se levantará por duas vezes a angústia.”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816FA2C-1BBA-5DDE-D0A6-CC54A57FBE57}"/>
              </a:ext>
            </a:extLst>
          </p:cNvPr>
          <p:cNvSpPr txBox="1"/>
          <p:nvPr/>
        </p:nvSpPr>
        <p:spPr>
          <a:xfrm>
            <a:off x="71438" y="5143500"/>
            <a:ext cx="7929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...os amáveis passarinhos...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0F2FDEB-C1CA-2C6D-71CA-33C0D9DA4E60}"/>
              </a:ext>
            </a:extLst>
          </p:cNvPr>
          <p:cNvSpPr txBox="1"/>
          <p:nvPr/>
        </p:nvSpPr>
        <p:spPr>
          <a:xfrm>
            <a:off x="142875" y="500063"/>
            <a:ext cx="79295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...as altaneiras árvores...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F369D4-39F5-76A9-09DB-E282D9542790}"/>
              </a:ext>
            </a:extLst>
          </p:cNvPr>
          <p:cNvSpPr txBox="1"/>
          <p:nvPr/>
        </p:nvSpPr>
        <p:spPr>
          <a:xfrm>
            <a:off x="-9525" y="4114800"/>
            <a:ext cx="85725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...todos testificam do desejo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 Deus em tornar seus </a:t>
            </a:r>
            <a:b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filhos felizes”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B02171-D652-91D3-3C35-65B90F5ADDDD}"/>
              </a:ext>
            </a:extLst>
          </p:cNvPr>
          <p:cNvSpPr txBox="1"/>
          <p:nvPr/>
        </p:nvSpPr>
        <p:spPr>
          <a:xfrm>
            <a:off x="142875" y="500063"/>
            <a:ext cx="792956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POR OUTRO LADO TEMOS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504C2F6-0A71-D17F-8C97-90F981224FDD}"/>
              </a:ext>
            </a:extLst>
          </p:cNvPr>
          <p:cNvSpPr txBox="1"/>
          <p:nvPr/>
        </p:nvSpPr>
        <p:spPr>
          <a:xfrm>
            <a:off x="2020888" y="1800225"/>
            <a:ext cx="421481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Injustiças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Crimes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Calamidades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Pestes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40AF14-3710-D1F6-72E5-80D0F601B4B8}"/>
              </a:ext>
            </a:extLst>
          </p:cNvPr>
          <p:cNvSpPr txBox="1"/>
          <p:nvPr/>
        </p:nvSpPr>
        <p:spPr>
          <a:xfrm>
            <a:off x="1357313" y="4086225"/>
            <a:ext cx="56435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Este cenário nos fala da realidade do mal em nosso planeta, implantado pelo inimigo de Deus.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1338</Words>
  <Application>Microsoft Office PowerPoint</Application>
  <PresentationFormat>Apresentação na tela (4:3)</PresentationFormat>
  <Paragraphs>78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4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12</cp:revision>
  <dcterms:created xsi:type="dcterms:W3CDTF">2008-12-31T15:40:11Z</dcterms:created>
  <dcterms:modified xsi:type="dcterms:W3CDTF">2022-05-19T17:24:52Z</dcterms:modified>
</cp:coreProperties>
</file>