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13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77" r:id="rId17"/>
    <p:sldId id="269" r:id="rId18"/>
    <p:sldId id="270" r:id="rId19"/>
    <p:sldId id="292" r:id="rId20"/>
    <p:sldId id="291" r:id="rId21"/>
    <p:sldId id="271" r:id="rId22"/>
    <p:sldId id="290" r:id="rId23"/>
    <p:sldId id="272" r:id="rId24"/>
    <p:sldId id="293" r:id="rId25"/>
    <p:sldId id="295" r:id="rId26"/>
    <p:sldId id="273" r:id="rId27"/>
    <p:sldId id="294" r:id="rId28"/>
    <p:sldId id="296" r:id="rId29"/>
    <p:sldId id="274" r:id="rId30"/>
    <p:sldId id="301" r:id="rId31"/>
    <p:sldId id="275" r:id="rId32"/>
    <p:sldId id="297" r:id="rId33"/>
    <p:sldId id="298" r:id="rId34"/>
    <p:sldId id="299" r:id="rId35"/>
    <p:sldId id="300" r:id="rId36"/>
    <p:sldId id="276" r:id="rId37"/>
    <p:sldId id="278" r:id="rId38"/>
    <p:sldId id="304" r:id="rId39"/>
    <p:sldId id="279" r:id="rId40"/>
    <p:sldId id="302" r:id="rId41"/>
    <p:sldId id="303" r:id="rId42"/>
    <p:sldId id="280" r:id="rId43"/>
    <p:sldId id="281" r:id="rId44"/>
    <p:sldId id="305" r:id="rId45"/>
    <p:sldId id="282" r:id="rId46"/>
    <p:sldId id="306" r:id="rId47"/>
    <p:sldId id="283" r:id="rId48"/>
    <p:sldId id="284" r:id="rId49"/>
    <p:sldId id="308" r:id="rId50"/>
    <p:sldId id="285" r:id="rId51"/>
    <p:sldId id="307" r:id="rId52"/>
    <p:sldId id="286" r:id="rId53"/>
    <p:sldId id="309" r:id="rId54"/>
    <p:sldId id="287" r:id="rId55"/>
    <p:sldId id="311" r:id="rId56"/>
    <p:sldId id="312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DE5B1EB-2C39-5FD9-C9B1-910A0F6D33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C125A8-CB56-6EF0-A8E0-71EA3BB8E2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AC715A-EBAE-4CF8-A189-D07C0975FE4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5FB9508-3787-2C02-3160-ED77BC881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D1F883F0-6F71-A672-3122-E99A0584B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B3EAE3-CEB3-573B-FD5C-48F616930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8431D-EC6F-CF5E-3E5C-14ADCB175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F43B36-D7B5-4D69-83E1-7C2499DD924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EA0920B5-1448-C965-D480-6E8A6975A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446AA620-8728-4F74-EA2D-371A97DCE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AA7A77D6-DA0A-20B8-8505-AD9EC3E2E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4E9850-FE28-4380-B90C-56C87D285FCE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549DB1-001D-F076-02DC-D1A5DB06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B36C-C74D-4150-85B5-AA129E60434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DD9B9-8AD2-A60B-A3DF-4FF481AB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A35521-F62E-EAEF-3976-7DA3712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6FF7-E324-40D8-B2D7-0FDA27C5DD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5395990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0A7D23-279B-B137-46CE-35ACDAC1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03D-F223-4BB0-B368-01E1BCC8647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390B0E-B132-DD1E-725C-C46031EC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C026F-C9D2-3E84-0A01-BCA9DEC8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55DED-BA1E-46FF-8DF5-0B30E3A057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730441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06641-46CA-46F3-BD47-7868F6F8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B0FD-48C8-4AC5-BEF5-46E0B8ACDEB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E3F24D-9364-22A3-F29A-5D0D8B64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B765C-6760-2482-F48F-7651CDB0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599E3-04D6-4773-8A60-263B0465AC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041877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EC3E48-30FA-FDE8-2B57-925B0DFA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4753-2A43-42D0-866B-9FC891BA849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E3EF0-0652-5346-5138-CA923599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0AFA0F-2712-3E99-E8BA-5E03E1E7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41697-C0BD-4744-9AB7-376351FDFA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995459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31C22A-9841-2384-087D-9ACBF587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2FFF-FED6-43E1-8467-45EACAEB5D4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AE145C-0DF6-2793-BE8C-1D7A9242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2862-F983-E150-F9A8-39E76134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E641E-F693-45A7-B3E1-E18E8AFDDB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382784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2F777A7-4434-8D67-4C5A-F763DD00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672B-15DB-4A92-9C88-107C244F880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80ABC01-A86D-24F5-EAD6-095EB8E6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0F80BC3-363A-016C-F2AC-5BC0E25E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BA90E-D67B-4197-A6DC-1923331BD5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304712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7BD3206-DD4F-9747-AB14-C3713D08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C77C-9A83-4AAE-8F7B-C9EAB98DA01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17F1229D-1D99-865E-6DF0-42693FF2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77C1306-CAB4-AA64-E089-C5EF73F4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75DB-D26D-4575-B1BC-9F28BB9105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43851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091816A-B623-6476-43FC-ACE391E0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4931-DE8B-4CF7-A5DC-B02E7EA995B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C9ECB58-B181-6863-306E-D5D528E0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FD3716C-DB68-6147-0027-1F731A10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C93C1-8EF3-4325-B43F-1565C897B1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377067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33373EF-A9B3-ACB1-2B51-844DFA52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9B42-97D4-492E-BA09-B1F3F535594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A51B37A-AD09-C58B-7B94-99FF3DCF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BDBF91B-4115-772F-11AB-20AEB7FE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4519D-22F4-4042-B6D7-829D45B172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959365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DE84722-36B9-53D6-D756-59DCF67D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266E-B008-45F8-AC8B-94C459374DB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0571BB5-6FD0-8EAB-3EF8-6B72DF34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CF9CC00-BB8B-7A96-B5A5-748DF0F1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73531-9D3F-4528-8A61-C8F029B3B0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64691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50369DB-8DB2-C873-51CE-946550FC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98EB-9107-414E-BBA0-3BA3736084B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0C987EC-F759-595B-B416-A6790C19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E6A78C6-D9CD-6A84-88DB-4A522B97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6497F-1818-4CC5-BA41-3AF0DE0AEE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007346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5ADEF1D-9CDE-F090-55C4-8DDE6F1AB2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7080B36-7276-98CC-9F0F-EB03B41D9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C2452-C2E8-61D6-1A9E-75D87F219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3BB2BF-6757-4120-BC1C-85B8138C3E6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529004-11F3-2254-B841-80E59AB97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5B1933-A9AC-E5FF-9FD8-9E1C11B8B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A289887-8894-4900-8079-4B550A7E7F8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245F64AB-FDED-E490-93BE-8A9AB5EF8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569DB36-D01E-A3C2-256D-71385033DDDA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AAD879-DF2B-152D-989D-164A62442D70}"/>
              </a:ext>
            </a:extLst>
          </p:cNvPr>
          <p:cNvSpPr txBox="1"/>
          <p:nvPr/>
        </p:nvSpPr>
        <p:spPr>
          <a:xfrm>
            <a:off x="4572000" y="1928813"/>
            <a:ext cx="40005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ÉFESO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Época dos apóstolos, grande crescimento da doutrina pura.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4E0567-FC2B-B563-3848-9AEAF6F4BB00}"/>
              </a:ext>
            </a:extLst>
          </p:cNvPr>
          <p:cNvSpPr txBox="1"/>
          <p:nvPr/>
        </p:nvSpPr>
        <p:spPr>
          <a:xfrm>
            <a:off x="214313" y="2019300"/>
            <a:ext cx="40005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de perseguição e martírio.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53C7F7-A6D1-B874-7FA0-AF0A2FEC4850}"/>
              </a:ext>
            </a:extLst>
          </p:cNvPr>
          <p:cNvSpPr txBox="1"/>
          <p:nvPr/>
        </p:nvSpPr>
        <p:spPr>
          <a:xfrm>
            <a:off x="285750" y="225425"/>
            <a:ext cx="40005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FILADÉLFIA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Reavivamento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C22576-0772-F36D-FF89-EAED30789607}"/>
              </a:ext>
            </a:extLst>
          </p:cNvPr>
          <p:cNvSpPr txBox="1"/>
          <p:nvPr/>
        </p:nvSpPr>
        <p:spPr>
          <a:xfrm>
            <a:off x="285750" y="2473325"/>
            <a:ext cx="8143875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“Conheço as tuas obras...”</a:t>
            </a:r>
            <a:b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2:2, 9, 13, 19; 3:1, 8, 15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“Ao Vencedor”</a:t>
            </a:r>
            <a:b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2:7, 11, 26; 3:5, 12, 21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tem ouvidos ouça o que o Espírito diz às igrejas...”</a:t>
            </a:r>
            <a:b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2:7,11,17, 29; 3:6, 13, 22.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378EC2-E6BF-B378-FAA9-055324922A4F}"/>
              </a:ext>
            </a:extLst>
          </p:cNvPr>
          <p:cNvSpPr txBox="1"/>
          <p:nvPr/>
        </p:nvSpPr>
        <p:spPr>
          <a:xfrm>
            <a:off x="214313" y="147638"/>
            <a:ext cx="728662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Há três declarações de Jesus que aparecem a todas as igrejas 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são muito importantes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toda pessoa de nosso século.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9778F2-069B-369D-7078-F915E03A5ABB}"/>
              </a:ext>
            </a:extLst>
          </p:cNvPr>
          <p:cNvSpPr txBox="1"/>
          <p:nvPr/>
        </p:nvSpPr>
        <p:spPr>
          <a:xfrm>
            <a:off x="3786188" y="2233613"/>
            <a:ext cx="47863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ANALISANDO AS 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SETE IGREJAS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1BB3EE-666C-43F3-36F2-2E83EF3C3D62}"/>
              </a:ext>
            </a:extLst>
          </p:cNvPr>
          <p:cNvSpPr txBox="1"/>
          <p:nvPr/>
        </p:nvSpPr>
        <p:spPr>
          <a:xfrm>
            <a:off x="3500438" y="214313"/>
            <a:ext cx="4214812" cy="6370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sete igrejas estavam localizadas na província romana da Ásia Menor. É provável que o correio de Roma realizasse o trajeto nesta ordem na entrega das cartas.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Todas as sete cidades localizavam-se a margem da grande estrada circular que unia as cidades mais populosas, mais ricas e mais influentes da província da Ásia Menor.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0A3BE7-8C3F-1CFA-A105-137ECF57CCB9}"/>
              </a:ext>
            </a:extLst>
          </p:cNvPr>
          <p:cNvSpPr txBox="1"/>
          <p:nvPr/>
        </p:nvSpPr>
        <p:spPr>
          <a:xfrm>
            <a:off x="285750" y="2890838"/>
            <a:ext cx="4286250" cy="253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Principal cidade da Província Romana da Ásia. Não era a capital.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Possuía um excelente porto e era um grande centro comercial.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2E7874-E1C3-EC2D-24DA-B204C1023643}"/>
              </a:ext>
            </a:extLst>
          </p:cNvPr>
          <p:cNvSpPr txBox="1"/>
          <p:nvPr/>
        </p:nvSpPr>
        <p:spPr>
          <a:xfrm>
            <a:off x="285750" y="1139825"/>
            <a:ext cx="77866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da pureza apostólica.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2:1-7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566351-5886-C283-1D13-5C0F2AEE0863}"/>
              </a:ext>
            </a:extLst>
          </p:cNvPr>
          <p:cNvSpPr txBox="1"/>
          <p:nvPr/>
        </p:nvSpPr>
        <p:spPr>
          <a:xfrm>
            <a:off x="285750" y="1143000"/>
            <a:ext cx="51435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paganismo ali tinha grande reputação, cultuavam muito “Artemis” (“Diana”), deusa da fertilidade. Seu templo era para os contemporâneos uma das sete maravilhas do mundo.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igreja cristã ali foi fundada por um casal de leigos: Áquila e Priscila. Paulo e Apolo também contribuíram.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8EA6F7-F2F0-C2D5-10AD-0EE1FE07A07F}"/>
              </a:ext>
            </a:extLst>
          </p:cNvPr>
          <p:cNvSpPr txBox="1"/>
          <p:nvPr/>
        </p:nvSpPr>
        <p:spPr>
          <a:xfrm>
            <a:off x="285750" y="1887538"/>
            <a:ext cx="44291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século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Época dos apóstolos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Evangelho puro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Tempo de grande crescimento da pregação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o historiador Gibson, os cristãos chegavam a uns 6 milhões.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5E428A-69A9-6CD4-CB00-0B69A7A51886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9CB898-5F2B-9B0C-BF91-6CE2CB8357E0}"/>
              </a:ext>
            </a:extLst>
          </p:cNvPr>
          <p:cNvSpPr txBox="1"/>
          <p:nvPr/>
        </p:nvSpPr>
        <p:spPr>
          <a:xfrm>
            <a:off x="285750" y="2717800"/>
            <a:ext cx="7929563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Segundo Irineu, os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diziam-se cristãos, mas consideravam não ser pecado o adultério e eram idólatras. Para eles Jesus libertava-os da desobediência de alguns dos mandamentos.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23E536-3574-00F8-6280-58FD0D55330C}"/>
              </a:ext>
            </a:extLst>
          </p:cNvPr>
          <p:cNvSpPr txBox="1"/>
          <p:nvPr/>
        </p:nvSpPr>
        <p:spPr>
          <a:xfrm>
            <a:off x="285750" y="2000250"/>
            <a:ext cx="7786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eram os </a:t>
            </a:r>
            <a:r>
              <a:rPr lang="pt-BR" sz="40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?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7E6F33-F283-DEA7-9FBB-221FF23AC995}"/>
              </a:ext>
            </a:extLst>
          </p:cNvPr>
          <p:cNvSpPr txBox="1"/>
          <p:nvPr/>
        </p:nvSpPr>
        <p:spPr>
          <a:xfrm>
            <a:off x="285750" y="1860550"/>
            <a:ext cx="7572375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“Conheço as tuas obras, tanto o teu labor como a tua perseverança...” verso 2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“...e que puseste à prova os que a si mesmos se declaram apóstolos e não são...” verso 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AE2ADD-C768-0453-D474-67B74622A5A5}"/>
              </a:ext>
            </a:extLst>
          </p:cNvPr>
          <p:cNvSpPr txBox="1"/>
          <p:nvPr/>
        </p:nvSpPr>
        <p:spPr>
          <a:xfrm>
            <a:off x="285750" y="1143000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0C9E1A-622A-6960-5618-620C9694AC1F}"/>
              </a:ext>
            </a:extLst>
          </p:cNvPr>
          <p:cNvSpPr txBox="1"/>
          <p:nvPr/>
        </p:nvSpPr>
        <p:spPr>
          <a:xfrm>
            <a:off x="285750" y="4884738"/>
            <a:ext cx="75723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“Tenho, porém, contra ti que abandonaste o teu primeiro amor.” verso 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B34062-344A-5549-F2A7-0C02FC45830D}"/>
              </a:ext>
            </a:extLst>
          </p:cNvPr>
          <p:cNvSpPr txBox="1"/>
          <p:nvPr/>
        </p:nvSpPr>
        <p:spPr>
          <a:xfrm>
            <a:off x="285750" y="4165600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6BDDEF2-C4BD-0447-F3B9-DAEF2B8E1369}"/>
              </a:ext>
            </a:extLst>
          </p:cNvPr>
          <p:cNvSpPr txBox="1"/>
          <p:nvPr/>
        </p:nvSpPr>
        <p:spPr>
          <a:xfrm>
            <a:off x="285750" y="1931988"/>
            <a:ext cx="8072438" cy="387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tem ouvidos, ouça o que o Espírito diz às igrejas: Ao vencedor, dar-lhe-ei que se alimente da árvore da vida que se encontra no paraíso de Deus.” verso 7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alegria de restaurar um relacionamento de “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primeiro amor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” é também a primeira recompensa disponível aos crentes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Éfeso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Outra recompensa é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participar da árvore </a:t>
            </a:r>
            <a:b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 vida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0A4E57-8784-5307-B3F0-4592B68A726B}"/>
              </a:ext>
            </a:extLst>
          </p:cNvPr>
          <p:cNvSpPr txBox="1"/>
          <p:nvPr/>
        </p:nvSpPr>
        <p:spPr>
          <a:xfrm>
            <a:off x="285750" y="1214438"/>
            <a:ext cx="7786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0285BA-907A-C907-A3A9-02FC8507007C}"/>
              </a:ext>
            </a:extLst>
          </p:cNvPr>
          <p:cNvSpPr txBox="1"/>
          <p:nvPr/>
        </p:nvSpPr>
        <p:spPr>
          <a:xfrm>
            <a:off x="285750" y="2571750"/>
            <a:ext cx="4286250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cidade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localizava-se ao norte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Éfeso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numa bela enseada do mar Egeu.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possuía o único mercado público em 3 andares, o comércio ali sobrepujou 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Éfeso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A5FBA0-0578-5C74-C541-9BE39C539934}"/>
              </a:ext>
            </a:extLst>
          </p:cNvPr>
          <p:cNvSpPr txBox="1"/>
          <p:nvPr/>
        </p:nvSpPr>
        <p:spPr>
          <a:xfrm>
            <a:off x="285750" y="1139825"/>
            <a:ext cx="77866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da perseguição e martírio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2:8-11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B30B5B-0946-18F7-169D-3851F6E03D05}"/>
              </a:ext>
            </a:extLst>
          </p:cNvPr>
          <p:cNvSpPr txBox="1"/>
          <p:nvPr/>
        </p:nvSpPr>
        <p:spPr>
          <a:xfrm>
            <a:off x="285750" y="1071563"/>
            <a:ext cx="4786313" cy="486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 o nome de Izmir, a cidade de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sobrevive ainda hoje, sendo a 3ª maior cidade da Turquia.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império romano ali desencadeou horrendas perseguições contra os cristãos.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251C618-1ACB-000B-02FD-D328FDA53340}"/>
              </a:ext>
            </a:extLst>
          </p:cNvPr>
          <p:cNvSpPr txBox="1"/>
          <p:nvPr/>
        </p:nvSpPr>
        <p:spPr>
          <a:xfrm>
            <a:off x="285750" y="1887538"/>
            <a:ext cx="771525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Representava a Igreja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desde o ano 100 a 313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Período das perseguições do Império Romano aos cristãos.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Cristãos eram: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- Decapitados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- Queimados vivos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- Entregues às feras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Período termina com o Edito de Milão, assinado por Constantino no ano 313.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52BBC0-AB71-CCAB-5227-E2BFCD74963B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2CDE72-363E-941B-A664-4CDC699DDB9C}"/>
              </a:ext>
            </a:extLst>
          </p:cNvPr>
          <p:cNvSpPr txBox="1"/>
          <p:nvPr/>
        </p:nvSpPr>
        <p:spPr>
          <a:xfrm>
            <a:off x="285750" y="1860550"/>
            <a:ext cx="7572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“Conheço a tua tribulação, a tua pobreza, (mas tu és rico)...” verso 9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D0D3C1-7277-3B1D-040A-0FD2820F1BE9}"/>
              </a:ext>
            </a:extLst>
          </p:cNvPr>
          <p:cNvSpPr txBox="1"/>
          <p:nvPr/>
        </p:nvSpPr>
        <p:spPr>
          <a:xfrm>
            <a:off x="285750" y="1143000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3B355D-7EB9-34B4-5BEE-BE62B872F4A9}"/>
              </a:ext>
            </a:extLst>
          </p:cNvPr>
          <p:cNvSpPr txBox="1"/>
          <p:nvPr/>
        </p:nvSpPr>
        <p:spPr>
          <a:xfrm>
            <a:off x="285750" y="3616325"/>
            <a:ext cx="8215313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conhecia tudo a respeito das provações presentes e futuras dos crentes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cristãos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receberam nenhuma reprovação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apenas elogio e promessas de recompensa.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537F8A-CCC5-E6D6-6C58-23A34094D325}"/>
              </a:ext>
            </a:extLst>
          </p:cNvPr>
          <p:cNvSpPr txBox="1"/>
          <p:nvPr/>
        </p:nvSpPr>
        <p:spPr>
          <a:xfrm>
            <a:off x="285750" y="28987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989E91-4C75-8E2B-B01E-30FE93872075}"/>
              </a:ext>
            </a:extLst>
          </p:cNvPr>
          <p:cNvSpPr txBox="1"/>
          <p:nvPr/>
        </p:nvSpPr>
        <p:spPr>
          <a:xfrm>
            <a:off x="285750" y="2301875"/>
            <a:ext cx="8143875" cy="277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“...O vencedor de nenhum modo sofrerá o dano da segunda morte.” verso 11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é especialista em ressurreição e vida.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“Disse-lhe Jesus: Eu sou a ressurreição e a vida. Quem crê em mim, ainda que morra, viverá;”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João 11:25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CD8F6F-0A97-AB78-6658-3B97D0D117B3}"/>
              </a:ext>
            </a:extLst>
          </p:cNvPr>
          <p:cNvSpPr txBox="1"/>
          <p:nvPr/>
        </p:nvSpPr>
        <p:spPr>
          <a:xfrm>
            <a:off x="285750" y="15843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B7D45-E435-4CBF-F5C8-ECC412072226}"/>
              </a:ext>
            </a:extLst>
          </p:cNvPr>
          <p:cNvSpPr txBox="1"/>
          <p:nvPr/>
        </p:nvSpPr>
        <p:spPr>
          <a:xfrm>
            <a:off x="285750" y="1643063"/>
            <a:ext cx="4572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promessas oferecidas aos cristãos da época representada por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também podem ser nossas. Mas para isso precisamos ser “fiel até a morte”.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3A72DF-5797-3B2C-1B5D-EC91539ECB0E}"/>
              </a:ext>
            </a:extLst>
          </p:cNvPr>
          <p:cNvSpPr txBox="1"/>
          <p:nvPr/>
        </p:nvSpPr>
        <p:spPr>
          <a:xfrm>
            <a:off x="285750" y="2890838"/>
            <a:ext cx="4286250" cy="253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Situada no espigão de uma elevada montanha.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terceiro século antes de Cristo era capital do reino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e era um centro cultural.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0AC3F6-3D91-0F99-E540-F5196234CD8C}"/>
              </a:ext>
            </a:extLst>
          </p:cNvPr>
          <p:cNvSpPr txBox="1"/>
          <p:nvPr/>
        </p:nvSpPr>
        <p:spPr>
          <a:xfrm>
            <a:off x="285750" y="1139825"/>
            <a:ext cx="77866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de Compromissos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2:12-17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09EAB83-E346-D442-56E6-2A3CCAAF1D78}"/>
              </a:ext>
            </a:extLst>
          </p:cNvPr>
          <p:cNvSpPr txBox="1"/>
          <p:nvPr/>
        </p:nvSpPr>
        <p:spPr>
          <a:xfrm>
            <a:off x="357188" y="414338"/>
            <a:ext cx="6500812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Apocalipse, temos sete cartas de Jesus enviadas à Sete Igrejas.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450D77-56C9-C2B2-765B-5E6447BA9CEA}"/>
              </a:ext>
            </a:extLst>
          </p:cNvPr>
          <p:cNvSpPr txBox="1"/>
          <p:nvPr/>
        </p:nvSpPr>
        <p:spPr>
          <a:xfrm>
            <a:off x="357188" y="3786188"/>
            <a:ext cx="52149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Elas contém mensagens de importâncias eternas.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São revelações solenes, mas parece que foram esquecidas.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875FFE-B17A-B382-062D-F28DDBA4D641}"/>
              </a:ext>
            </a:extLst>
          </p:cNvPr>
          <p:cNvSpPr txBox="1"/>
          <p:nvPr/>
        </p:nvSpPr>
        <p:spPr>
          <a:xfrm>
            <a:off x="285750" y="1154113"/>
            <a:ext cx="4786313" cy="463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Sua biblioteca era composta por 200 mil rolos.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pergaminho foi desenvolvido em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pois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Ptolomeu V, rei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do Egito, havia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proibido a exportação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papiro.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37F4C79-50F3-7699-2AB2-28B1E260D3C6}"/>
              </a:ext>
            </a:extLst>
          </p:cNvPr>
          <p:cNvSpPr txBox="1"/>
          <p:nvPr/>
        </p:nvSpPr>
        <p:spPr>
          <a:xfrm>
            <a:off x="285750" y="1785938"/>
            <a:ext cx="457200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Cobre os séculos IV, V e a primeira metade do VI.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Período em que Satanás procurou corromper o Cristianismo através de compromissos com o estado.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Época em que o paganismo foi introduzido fortemente na igreja cristã.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753CCB-9E59-05DA-0E40-810DB4C87CE9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184384-F9A1-6226-9B9C-A2D3908961BC}"/>
              </a:ext>
            </a:extLst>
          </p:cNvPr>
          <p:cNvSpPr txBox="1"/>
          <p:nvPr/>
        </p:nvSpPr>
        <p:spPr>
          <a:xfrm>
            <a:off x="285750" y="2574925"/>
            <a:ext cx="7572375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“...conservas o meu nome e não negaste a minha fé.” verso 13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Jesus, expressa seu contentamento, que, apesar do ambiente ímpio, a igreja não negou a fé.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406E92-6CB3-1C53-7060-1194B1608FE3}"/>
              </a:ext>
            </a:extLst>
          </p:cNvPr>
          <p:cNvSpPr txBox="1"/>
          <p:nvPr/>
        </p:nvSpPr>
        <p:spPr>
          <a:xfrm>
            <a:off x="285750" y="18573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C6A042-4843-BE6A-3E6A-A42C1B7CF274}"/>
              </a:ext>
            </a:extLst>
          </p:cNvPr>
          <p:cNvSpPr txBox="1"/>
          <p:nvPr/>
        </p:nvSpPr>
        <p:spPr>
          <a:xfrm>
            <a:off x="285750" y="1860550"/>
            <a:ext cx="821531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“...tens aí os que sustentam a doutrina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...sustentam a doutrina dos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...portanto, arrepende-te...” versos 14-16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Embora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Antipas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merecesse elogios,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outros crentes de </a:t>
            </a:r>
            <a:r>
              <a:rPr lang="pt-BR" sz="24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não podiam ser exaltados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é apresentado aqui como uma metáfora do histórico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seus conselhos 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Balaque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(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ver Números 25:1-9 e 31:36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0578441-AFCC-A1FC-F57E-4CF7EEBA22C7}"/>
              </a:ext>
            </a:extLst>
          </p:cNvPr>
          <p:cNvSpPr txBox="1"/>
          <p:nvPr/>
        </p:nvSpPr>
        <p:spPr>
          <a:xfrm>
            <a:off x="285750" y="1143000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7BDB76-14E0-8D21-6108-0D431829DE20}"/>
              </a:ext>
            </a:extLst>
          </p:cNvPr>
          <p:cNvSpPr txBox="1"/>
          <p:nvPr/>
        </p:nvSpPr>
        <p:spPr>
          <a:xfrm>
            <a:off x="285750" y="1860550"/>
            <a:ext cx="821531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aqui em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também eram notados, por suas práticas pecaminosas e o abandono a Lei de Deus.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eram promovidos banquetes sociais e realizados em templos pagãos de Corinto e, certamente,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perturbou Jesus em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foi 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pervertida espécie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Cristianismo.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D50E53-4FA5-2626-95C5-97A8C4CD7D5B}"/>
              </a:ext>
            </a:extLst>
          </p:cNvPr>
          <p:cNvSpPr txBox="1"/>
          <p:nvPr/>
        </p:nvSpPr>
        <p:spPr>
          <a:xfrm>
            <a:off x="285750" y="1143000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780E0D9-CC26-A7F9-1D09-FE159EFC3E82}"/>
              </a:ext>
            </a:extLst>
          </p:cNvPr>
          <p:cNvSpPr txBox="1"/>
          <p:nvPr/>
        </p:nvSpPr>
        <p:spPr>
          <a:xfrm>
            <a:off x="285750" y="2574925"/>
            <a:ext cx="8143875" cy="254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“...ao vencedor dar-lhe-ei do maná escondido, bem como lhe darei uma pedrinha branca com um novo nome...” verso 17.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 formos contrários a doutrina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dos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teremos tempo para o maná. Jesus é o próprio maná. (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ver João 6:31-35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CF87C7-3D2D-700C-C805-8E2D82A732C2}"/>
              </a:ext>
            </a:extLst>
          </p:cNvPr>
          <p:cNvSpPr txBox="1"/>
          <p:nvPr/>
        </p:nvSpPr>
        <p:spPr>
          <a:xfrm>
            <a:off x="285750" y="18573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6AF0726-2E65-78EA-090C-6551D7BA0936}"/>
              </a:ext>
            </a:extLst>
          </p:cNvPr>
          <p:cNvSpPr txBox="1"/>
          <p:nvPr/>
        </p:nvSpPr>
        <p:spPr>
          <a:xfrm>
            <a:off x="428625" y="1643063"/>
            <a:ext cx="47148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Jesus, promete um novo nome escrito em uma pedrinha branca.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36F0D9-C047-3134-588E-99D87C409272}"/>
              </a:ext>
            </a:extLst>
          </p:cNvPr>
          <p:cNvSpPr txBox="1"/>
          <p:nvPr/>
        </p:nvSpPr>
        <p:spPr>
          <a:xfrm>
            <a:off x="285750" y="2428875"/>
            <a:ext cx="5214938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cidade estava localizada junto a uma importante rodovia.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Tiatira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haviam plantas que proviam uma tinta avermelhada, conhecida como púrpura.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Tiatira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era também um importante ponto comercial.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9E9230-C513-B082-B7A8-232381B6DD13}"/>
              </a:ext>
            </a:extLst>
          </p:cNvPr>
          <p:cNvSpPr txBox="1"/>
          <p:nvPr/>
        </p:nvSpPr>
        <p:spPr>
          <a:xfrm>
            <a:off x="285750" y="1139825"/>
            <a:ext cx="77866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de Apostasia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2:18-29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C50483E-7393-710B-BDBB-8A1923B346CD}"/>
              </a:ext>
            </a:extLst>
          </p:cNvPr>
          <p:cNvSpPr txBox="1"/>
          <p:nvPr/>
        </p:nvSpPr>
        <p:spPr>
          <a:xfrm>
            <a:off x="285750" y="1908175"/>
            <a:ext cx="4572000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Representa o período do século VI ao XV, é a Idade Média.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Esse foi o período da mais intensa corrupção religiosa.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igrejas se paganizaram e as tradições foram colocadas em lugar da Palavra 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0F9776-CC0A-C53B-67D6-E55C3F57876F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1A823C-CE5C-810A-7ECF-51B02C8095B5}"/>
              </a:ext>
            </a:extLst>
          </p:cNvPr>
          <p:cNvSpPr txBox="1"/>
          <p:nvPr/>
        </p:nvSpPr>
        <p:spPr>
          <a:xfrm>
            <a:off x="285750" y="2574925"/>
            <a:ext cx="80010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“...conheço as tuas obras, o teu amor, a tua fé, o teu serviço e a tua perseverança...” verso 19.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Cristo saudou os cristãos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Tiatira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em virtude de suas “obras”, que eram maiores do que os primeiros e por seu amor.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0AC6A8-B710-16B0-E9BE-28A50204ECA1}"/>
              </a:ext>
            </a:extLst>
          </p:cNvPr>
          <p:cNvSpPr txBox="1"/>
          <p:nvPr/>
        </p:nvSpPr>
        <p:spPr>
          <a:xfrm>
            <a:off x="285750" y="18573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DC966E-633C-0847-EAF8-207937D6060D}"/>
              </a:ext>
            </a:extLst>
          </p:cNvPr>
          <p:cNvSpPr txBox="1"/>
          <p:nvPr/>
        </p:nvSpPr>
        <p:spPr>
          <a:xfrm>
            <a:off x="357188" y="547688"/>
            <a:ext cx="47148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Novo Testamento em sua maior parte, são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cartas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apostólicas a várias congregações da época.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cristãos aceitamos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são palavras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autorizadas por Deus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para nossa época.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Elas contém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mensagens universais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produzem edificação espiritual do crente.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B88D48-DA93-D685-65B7-CB446636C36B}"/>
              </a:ext>
            </a:extLst>
          </p:cNvPr>
          <p:cNvSpPr txBox="1"/>
          <p:nvPr/>
        </p:nvSpPr>
        <p:spPr>
          <a:xfrm>
            <a:off x="285750" y="2079625"/>
            <a:ext cx="8286750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“...que essa mulher,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Jezabel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...não somente ensine, mas ainda seduza os meus servos a praticarem a prostituição e comerem coisas sacrificadas aos ídolos.” verso 20.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prática de imoralidades e o comer dos alimentos oferecidos aos ídolos eram o mesmo compromisso pagão advogados por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Jezabel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Balaão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os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Nicolaítas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48B962-6234-A562-F0E2-A315967EDF53}"/>
              </a:ext>
            </a:extLst>
          </p:cNvPr>
          <p:cNvSpPr txBox="1"/>
          <p:nvPr/>
        </p:nvSpPr>
        <p:spPr>
          <a:xfrm>
            <a:off x="285750" y="13620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9931D0-4C14-044B-7143-86F6244210A9}"/>
              </a:ext>
            </a:extLst>
          </p:cNvPr>
          <p:cNvSpPr txBox="1"/>
          <p:nvPr/>
        </p:nvSpPr>
        <p:spPr>
          <a:xfrm>
            <a:off x="285750" y="2414588"/>
            <a:ext cx="828675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“Estrela da Manhã” prometida por Cristo é Ele próprio! – verso 16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todos aqueles que se recusam pactuar com o pecado, Deus oferece poder e glória.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59A3D8-E552-8492-8861-B888C351B355}"/>
              </a:ext>
            </a:extLst>
          </p:cNvPr>
          <p:cNvSpPr txBox="1"/>
          <p:nvPr/>
        </p:nvSpPr>
        <p:spPr>
          <a:xfrm>
            <a:off x="285750" y="1697038"/>
            <a:ext cx="7786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54686A-C73A-56A4-BF4A-B692D936A427}"/>
              </a:ext>
            </a:extLst>
          </p:cNvPr>
          <p:cNvSpPr txBox="1"/>
          <p:nvPr/>
        </p:nvSpPr>
        <p:spPr>
          <a:xfrm>
            <a:off x="285750" y="1500188"/>
            <a:ext cx="47148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Maravilhoso Jesus, a Estrela da Manhã, promete vitória aos que ouvirem.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986E31-042C-ED5C-C8DA-FEBFCC336E76}"/>
              </a:ext>
            </a:extLst>
          </p:cNvPr>
          <p:cNvSpPr txBox="1"/>
          <p:nvPr/>
        </p:nvSpPr>
        <p:spPr>
          <a:xfrm>
            <a:off x="285750" y="2143125"/>
            <a:ext cx="5643563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Sardes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considerava-se inexpugnável, pois estava sobre uma elevada montanha.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Creso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da Lídia, foi um rei famoso por sua riqueza, escolheu a antiguidade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Sardes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como capital de seu reino.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As primeiras moedas foram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cunha-das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em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Sardes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048CAE-2330-EF1B-0ECA-3D0C6FB35934}"/>
              </a:ext>
            </a:extLst>
          </p:cNvPr>
          <p:cNvSpPr txBox="1"/>
          <p:nvPr/>
        </p:nvSpPr>
        <p:spPr>
          <a:xfrm>
            <a:off x="285750" y="976313"/>
            <a:ext cx="77866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de Reforma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3:1-6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7F178EB-419C-2287-8DE9-54E34809C0F7}"/>
              </a:ext>
            </a:extLst>
          </p:cNvPr>
          <p:cNvSpPr txBox="1"/>
          <p:nvPr/>
        </p:nvSpPr>
        <p:spPr>
          <a:xfrm>
            <a:off x="285750" y="1908175"/>
            <a:ext cx="4429125" cy="290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Corresponde ao período da igreja no século XVII e a primeira metade do século XVIII.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Verdade Bíblica começou a abrir caminho por meio dos reformadores.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2FDECB-9EC1-7F80-6606-672B0F774C29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4D7825-963E-B27D-3910-CCC68A6F993E}"/>
              </a:ext>
            </a:extLst>
          </p:cNvPr>
          <p:cNvSpPr txBox="1"/>
          <p:nvPr/>
        </p:nvSpPr>
        <p:spPr>
          <a:xfrm>
            <a:off x="285750" y="1724025"/>
            <a:ext cx="8001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“...umas poucas pessoas que não contaminaram as suas vestiduras...” verso 4.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F3783C-3384-B252-C809-A261A9D13BBB}"/>
              </a:ext>
            </a:extLst>
          </p:cNvPr>
          <p:cNvSpPr txBox="1"/>
          <p:nvPr/>
        </p:nvSpPr>
        <p:spPr>
          <a:xfrm>
            <a:off x="285750" y="100647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3175F-ECAD-F96B-DB04-991D589E9206}"/>
              </a:ext>
            </a:extLst>
          </p:cNvPr>
          <p:cNvSpPr txBox="1"/>
          <p:nvPr/>
        </p:nvSpPr>
        <p:spPr>
          <a:xfrm>
            <a:off x="285750" y="3503613"/>
            <a:ext cx="8001000" cy="254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“...conheço as tuas obras, que tens nome de que vives e estás morto.” verso 1.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igreja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Sardes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repousava sobre seu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saudosis-mo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ou seja, pela espiritualidade passada. Seus membros fundadores haviam sido grande evangelistas.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A2E504-5B35-5939-F927-63582DE532E1}"/>
              </a:ext>
            </a:extLst>
          </p:cNvPr>
          <p:cNvSpPr txBox="1"/>
          <p:nvPr/>
        </p:nvSpPr>
        <p:spPr>
          <a:xfrm>
            <a:off x="285750" y="2786063"/>
            <a:ext cx="7786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2CCC98-9C9F-EF92-090E-9FEA9120F472}"/>
              </a:ext>
            </a:extLst>
          </p:cNvPr>
          <p:cNvSpPr txBox="1"/>
          <p:nvPr/>
        </p:nvSpPr>
        <p:spPr>
          <a:xfrm>
            <a:off x="285750" y="2860675"/>
            <a:ext cx="8001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estava dizendo: Se você acordar e retornar a vitalidade religiosa que já possuiu não apagarei seu nome do Livro da Vida.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DAA9AB-5593-2160-D407-26364AA988C1}"/>
              </a:ext>
            </a:extLst>
          </p:cNvPr>
          <p:cNvSpPr txBox="1"/>
          <p:nvPr/>
        </p:nvSpPr>
        <p:spPr>
          <a:xfrm>
            <a:off x="285750" y="21431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7E0DF5-DE75-E329-3FAE-6EBBDE4F7C92}"/>
              </a:ext>
            </a:extLst>
          </p:cNvPr>
          <p:cNvSpPr txBox="1"/>
          <p:nvPr/>
        </p:nvSpPr>
        <p:spPr>
          <a:xfrm>
            <a:off x="285750" y="285750"/>
            <a:ext cx="47148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estava deixando claro que se os cristãos de </a:t>
            </a:r>
            <a:r>
              <a:rPr lang="pt-BR" sz="40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Sardes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não despertassem o Senhor teria que apagar o seu nome do Livro da Vida.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82804F-EAB2-E1FA-9472-ACA5B12ACCE0}"/>
              </a:ext>
            </a:extLst>
          </p:cNvPr>
          <p:cNvSpPr txBox="1"/>
          <p:nvPr/>
        </p:nvSpPr>
        <p:spPr>
          <a:xfrm>
            <a:off x="285750" y="2286000"/>
            <a:ext cx="5214938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Situada entre dois vales férteis, um dos vales oferecia um portão natural como entrada para a cidade. Cidade da porta aberta.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Filadélfia, de tempos em tempos era sacudida por terremotos.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Filadélfia significa amor fraternal.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F72E3F-FA28-59FD-D6B0-4D02BC6134D8}"/>
              </a:ext>
            </a:extLst>
          </p:cNvPr>
          <p:cNvSpPr txBox="1"/>
          <p:nvPr/>
        </p:nvSpPr>
        <p:spPr>
          <a:xfrm>
            <a:off x="285750" y="1065213"/>
            <a:ext cx="77866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de </a:t>
            </a:r>
            <a:r>
              <a:rPr lang="pt-BR" sz="36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Reavivamento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3:7-13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1B8312-C137-E649-46B2-68E1757DBC79}"/>
              </a:ext>
            </a:extLst>
          </p:cNvPr>
          <p:cNvSpPr txBox="1"/>
          <p:nvPr/>
        </p:nvSpPr>
        <p:spPr>
          <a:xfrm>
            <a:off x="285750" y="1785938"/>
            <a:ext cx="50006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É a última parte do século XVIII e a primeira do século XIX.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nascimento da expansão missionária e a organização das sociedades bíblicas.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Surgem os maiores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reavivamentos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da história, início do estudo de Daniel e Apocalipse.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3D55ED-124A-B4D9-4966-221FF5322751}"/>
              </a:ext>
            </a:extLst>
          </p:cNvPr>
          <p:cNvSpPr txBox="1"/>
          <p:nvPr/>
        </p:nvSpPr>
        <p:spPr>
          <a:xfrm>
            <a:off x="285750" y="1139825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CONTEXTO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B569AD-8998-9979-0070-73E7971F95C7}"/>
              </a:ext>
            </a:extLst>
          </p:cNvPr>
          <p:cNvSpPr txBox="1"/>
          <p:nvPr/>
        </p:nvSpPr>
        <p:spPr>
          <a:xfrm>
            <a:off x="428625" y="2357438"/>
            <a:ext cx="4714875" cy="290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Haviam outras igrejas, mas elas foram as “contempladas”;</a:t>
            </a:r>
          </a:p>
          <a:p>
            <a:pPr marL="457200" indent="-457200" fontAlgn="auto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Evidente que Jesus tinha uma mensagem especial a ser transmitida através destas igrejas.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1DFC77-765E-A040-BF31-42F5423DD5DA}"/>
              </a:ext>
            </a:extLst>
          </p:cNvPr>
          <p:cNvSpPr txBox="1"/>
          <p:nvPr/>
        </p:nvSpPr>
        <p:spPr>
          <a:xfrm>
            <a:off x="357188" y="414338"/>
            <a:ext cx="778668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Coisas em comum entre as cartas às Sete Igrejas: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FAA5F6-88B5-405A-5628-B9ECD90A82A1}"/>
              </a:ext>
            </a:extLst>
          </p:cNvPr>
          <p:cNvSpPr txBox="1"/>
          <p:nvPr/>
        </p:nvSpPr>
        <p:spPr>
          <a:xfrm>
            <a:off x="285750" y="2074863"/>
            <a:ext cx="828675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“...que tens pouca força, entretanto, guardaste a minha palavra e não negaste meu nome.” verso 8.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estes, como aos crentes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Jesus não enviou reprovação. Mencionou apenas que tinham pouca força. Cristo instrui os crentes de Filadélfia a suportar pacientemente as provas.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Ele, Jesus, é o eterno guardador da chave, o possuidor de autoridade transcendente.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721108-0202-DE89-519F-1033722D9AB2}"/>
              </a:ext>
            </a:extLst>
          </p:cNvPr>
          <p:cNvSpPr txBox="1"/>
          <p:nvPr/>
        </p:nvSpPr>
        <p:spPr>
          <a:xfrm>
            <a:off x="285750" y="1357313"/>
            <a:ext cx="7786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0DAF81-ECA3-5F1F-AA74-DDACD56B929D}"/>
              </a:ext>
            </a:extLst>
          </p:cNvPr>
          <p:cNvSpPr txBox="1"/>
          <p:nvPr/>
        </p:nvSpPr>
        <p:spPr>
          <a:xfrm>
            <a:off x="285750" y="2490788"/>
            <a:ext cx="82867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“...eu o farei coluna no templo do meu Deus, e dele nunca sairá; e escreverei sobre ele o nome do meu Deus, e o nome da cidade do meu Deus, a Nova Jerusalém, que desce do céu, do meu Deus, e também o meu novo nome.” verso 12.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1690BE-ADCC-9366-536B-647C8B7EE712}"/>
              </a:ext>
            </a:extLst>
          </p:cNvPr>
          <p:cNvSpPr txBox="1"/>
          <p:nvPr/>
        </p:nvSpPr>
        <p:spPr>
          <a:xfrm>
            <a:off x="285750" y="1771650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1E5B1E-FB89-808C-5857-30449D09BAC5}"/>
              </a:ext>
            </a:extLst>
          </p:cNvPr>
          <p:cNvSpPr txBox="1"/>
          <p:nvPr/>
        </p:nvSpPr>
        <p:spPr>
          <a:xfrm>
            <a:off x="285750" y="2225675"/>
            <a:ext cx="6143625" cy="401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constituía-se na cidade paraíso dos homens de negócios. Era muitíssimo rica e orgulhava-se desse fato.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60 d.C.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foi arrasada por um terremoto, mas tinha tantas condições financeiras que recusou auxílio de Roma. A cidade foi reconstituída com seus próprios recursos.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2D2250-CCA6-3D6B-6EE3-42C6D6A220CB}"/>
              </a:ext>
            </a:extLst>
          </p:cNvPr>
          <p:cNvSpPr txBox="1"/>
          <p:nvPr/>
        </p:nvSpPr>
        <p:spPr>
          <a:xfrm>
            <a:off x="285750" y="1065213"/>
            <a:ext cx="77866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Era Atual</a:t>
            </a:r>
            <a:b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3:14-22</a:t>
            </a:r>
            <a:endParaRPr lang="pt-BR" sz="36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0E2C2B-FAC5-C7FF-0A6C-98538DF1FB01}"/>
              </a:ext>
            </a:extLst>
          </p:cNvPr>
          <p:cNvSpPr txBox="1"/>
          <p:nvPr/>
        </p:nvSpPr>
        <p:spPr>
          <a:xfrm>
            <a:off x="273050" y="928688"/>
            <a:ext cx="6143625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Sua grande riqueza provinha do comércio e atividade bancária. A lã preta de </a:t>
            </a:r>
            <a:r>
              <a:rPr lang="pt-BR" sz="235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era usada para confeccionar cobertores e roupas de luxo.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35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era notável por sua escola de medicina e por um colírio fabricado com ingredientes locais.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35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Havia um aqueduto que conduzia água de uma fonte de águas quentes e chegavam na cidade mornas, não era própria para beber mas apropriada para banho.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AECD52-2EFC-292F-62E3-3FF89A112FFF}"/>
              </a:ext>
            </a:extLst>
          </p:cNvPr>
          <p:cNvSpPr txBox="1"/>
          <p:nvPr/>
        </p:nvSpPr>
        <p:spPr>
          <a:xfrm>
            <a:off x="333375" y="1714500"/>
            <a:ext cx="8001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há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E5FCF2-7E91-DBB0-B547-1323FE45C824}"/>
              </a:ext>
            </a:extLst>
          </p:cNvPr>
          <p:cNvSpPr txBox="1"/>
          <p:nvPr/>
        </p:nvSpPr>
        <p:spPr>
          <a:xfrm>
            <a:off x="285750" y="1035050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ELOGIO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9BF650-6B3C-D377-0D1C-E64CFC3E3A1A}"/>
              </a:ext>
            </a:extLst>
          </p:cNvPr>
          <p:cNvSpPr txBox="1"/>
          <p:nvPr/>
        </p:nvSpPr>
        <p:spPr>
          <a:xfrm>
            <a:off x="285750" y="3105150"/>
            <a:ext cx="8001000" cy="253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“...nem és frio, nem quente ...porque és morno, estou a ponto de vomitar-te da minha boca.” versos 15 e 16.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compartilha seu orgulho e auto-suficiência, mas sem razão. Jesus enviou então reprovação particularmente severa.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D69612-670E-D79F-AEAF-2095591E09E8}"/>
              </a:ext>
            </a:extLst>
          </p:cNvPr>
          <p:cNvSpPr txBox="1"/>
          <p:nvPr/>
        </p:nvSpPr>
        <p:spPr>
          <a:xfrm>
            <a:off x="285750" y="2386013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REPROVAÇÃO</a:t>
            </a: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2F3442-624D-DA8C-F019-30CCCD45DF90}"/>
              </a:ext>
            </a:extLst>
          </p:cNvPr>
          <p:cNvSpPr txBox="1"/>
          <p:nvPr/>
        </p:nvSpPr>
        <p:spPr>
          <a:xfrm>
            <a:off x="333375" y="1714500"/>
            <a:ext cx="8001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“Aconselho-te que de mim compres ouro refinado pelo fogo, para te enriqueceres,  vestiduras brancas, para te vestires, a fim de que não seja manifesta a vergonha da tua nudez, e colírio para ungires os olhos, a fim de que vejas.” verso 18.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Ouro da fonte da verdadeira riqueza, de Cristo.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Roupas brancas, da justiça de Cristo. Não as pretas do orgulho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Colírio do Espírito Santo, e não 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26E85E-B1AF-F454-A400-77858B6AAF87}"/>
              </a:ext>
            </a:extLst>
          </p:cNvPr>
          <p:cNvSpPr txBox="1"/>
          <p:nvPr/>
        </p:nvSpPr>
        <p:spPr>
          <a:xfrm>
            <a:off x="285750" y="1035050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CONSELHO</a:t>
            </a: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14460-D3A8-D9F1-D8FA-D4DDD97FDD6C}"/>
              </a:ext>
            </a:extLst>
          </p:cNvPr>
          <p:cNvSpPr txBox="1"/>
          <p:nvPr/>
        </p:nvSpPr>
        <p:spPr>
          <a:xfrm>
            <a:off x="333375" y="1714500"/>
            <a:ext cx="8001000" cy="401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estou à porta e bato; se alguém ouvir a minha voz e abrir a porta, entrarei em sua casa e cearei com ele, e ele, comigo. Ao vencedor, dar-lhe-ei sentar-se comigo no meu trono, assim como também eu venci e me sentei com meu Pai no seu trono.” verso 11.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Apesar da triste condição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Deus continua a amá-la; não tolera seus erros, mas lhe dirige os conselhos mais comovedores e inclusive faz o mais terno oferecimento.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EE07E9-71BF-76FA-A9AF-76F8803DED6C}"/>
              </a:ext>
            </a:extLst>
          </p:cNvPr>
          <p:cNvSpPr txBox="1"/>
          <p:nvPr/>
        </p:nvSpPr>
        <p:spPr>
          <a:xfrm>
            <a:off x="285750" y="1035050"/>
            <a:ext cx="77866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RECOMPENSA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77A213-02FD-3E59-DEF4-41F5C02AE396}"/>
              </a:ext>
            </a:extLst>
          </p:cNvPr>
          <p:cNvSpPr txBox="1"/>
          <p:nvPr/>
        </p:nvSpPr>
        <p:spPr>
          <a:xfrm>
            <a:off x="214313" y="357188"/>
            <a:ext cx="814387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LOCALIZAÇÃO DAS IGREJAS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F70D90-3A45-A6D7-E432-34D4D49C63B3}"/>
              </a:ext>
            </a:extLst>
          </p:cNvPr>
          <p:cNvSpPr txBox="1"/>
          <p:nvPr/>
        </p:nvSpPr>
        <p:spPr>
          <a:xfrm>
            <a:off x="1214438" y="2214563"/>
            <a:ext cx="6286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Estas Sete Igrejas estavam localizadas na 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Ásia menor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território atual da 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Turquia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EEE63E8-1489-2F8F-B29F-C127F18A54EC}"/>
              </a:ext>
            </a:extLst>
          </p:cNvPr>
          <p:cNvSpPr txBox="1"/>
          <p:nvPr/>
        </p:nvSpPr>
        <p:spPr>
          <a:xfrm>
            <a:off x="214313" y="357188"/>
            <a:ext cx="79295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Temos outros períodos proféticos de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SETE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 Apocalipse e certamente a repetição do número segue um uso simbólico.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estudo da história confirma esta idéia.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3F520B-274B-1B33-92FB-AE609A4A3774}"/>
              </a:ext>
            </a:extLst>
          </p:cNvPr>
          <p:cNvSpPr txBox="1"/>
          <p:nvPr/>
        </p:nvSpPr>
        <p:spPr>
          <a:xfrm>
            <a:off x="357188" y="414338"/>
            <a:ext cx="47148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Foi revelado no Apocalipse que as Sete Igrejas começam na época de João e terminam na segunda vinda de Cristo.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D3A9E-3864-FC86-417B-CEAE80EF2239}"/>
              </a:ext>
            </a:extLst>
          </p:cNvPr>
          <p:cNvSpPr txBox="1"/>
          <p:nvPr/>
        </p:nvSpPr>
        <p:spPr>
          <a:xfrm>
            <a:off x="285750" y="2233613"/>
            <a:ext cx="81438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comportamento destas igrejas identifica períodos da era cristã. Exemplo: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2214</Words>
  <Application>Microsoft Office PowerPoint</Application>
  <PresentationFormat>Apresentação na tela (4:3)</PresentationFormat>
  <Paragraphs>172</Paragraphs>
  <Slides>56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0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23</cp:revision>
  <dcterms:created xsi:type="dcterms:W3CDTF">2009-01-01T11:25:57Z</dcterms:created>
  <dcterms:modified xsi:type="dcterms:W3CDTF">2022-05-19T17:24:32Z</dcterms:modified>
</cp:coreProperties>
</file>