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74" r:id="rId21"/>
    <p:sldId id="275" r:id="rId22"/>
    <p:sldId id="292" r:id="rId23"/>
    <p:sldId id="276" r:id="rId24"/>
    <p:sldId id="277" r:id="rId25"/>
    <p:sldId id="279" r:id="rId26"/>
    <p:sldId id="280" r:id="rId27"/>
    <p:sldId id="293" r:id="rId28"/>
    <p:sldId id="281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6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C4B239-61E5-153B-6417-27CC6665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CEE6-0237-43C5-8272-9A23ED0349F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8B3E8C-F3BA-1401-8467-194E01BD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E03110-7446-4924-1A7F-FC05BFAA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28184-19E8-47C4-B4C1-759B5335E6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922601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101AB-5065-66C6-0084-AC7AC922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4337-63BC-419D-AA67-A969E1340B1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50F7B-1538-E7C6-CB24-02F0DAD3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7F77DF-18BB-DBA1-EA27-95B2D6E0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1F562-49AA-439B-9AB9-758A1A9951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906606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93F3B5-2FEE-8926-2479-29AD3813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B0D1-AD50-4CE0-9E8C-E117176A979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00F04-B922-3F01-297D-788ACD21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7AFE82-5705-D5B8-CD20-E1B8260E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7775-69EC-4ED1-A600-C5A0BFBC6E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147883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825F1-F61B-7149-3EC7-624153D3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9C36-10ED-4314-845D-9BC7606BA9A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3A276A-7CA1-4D25-7933-49E43304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9CBF28-A00E-9E22-F84D-743A6934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2801-4427-44D6-A9E9-E8ECF80EDE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1855822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738771-BD34-2D96-512F-54542D74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C353-1A13-40EA-A7F3-79A4C6522FF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D5CC8A-EED7-D98D-45ED-2BCD44C2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370AB-640C-2E16-CAF4-72A46B81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5B7D9-7837-4D1F-BD12-0DB6EA8519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835103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930A5B2-C373-AAB8-9E90-0198E7AA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A635-36D5-4B2B-8F6C-C1E045DAB53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4958360-FF60-C0A2-BB25-C1F097D3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948AF68-D545-1615-D530-67C65445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CBCBA-FA28-4FA5-BC49-6ECF85D588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09022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FBE4780-AEE7-A11A-5FBC-E735F0D9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84AF-BD85-4091-AF7E-CEDE1A52791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C0045F5-BBFF-A989-2F5E-1579FE65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8ADFB5D-A1DC-93B9-3EF5-124D53F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74FC7-C88B-45CC-924D-A7F30D218E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839584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F36B9EA-72B0-554F-B0A2-FD356F8D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1F1A-68AE-48CD-B4D0-C71CFBBCC56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CF4F4C9-D10D-62F1-8A6D-9D9BFAFE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CD03005-7B72-D178-0C6C-F486F279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7F08-23DC-4126-A04C-0B19EDBA48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438036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4394B11-5084-8D61-6526-D4A11B3A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7536-E879-4B8E-BC02-FF3992CA003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A5C28728-2A87-25FC-370B-3F74B489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C84CC23-B77D-146B-D7CF-E654EB38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BC57-B701-48AD-86CC-9F8BADCA15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49755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FD1E540-7879-601B-4F35-BA99D083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1B54-C32F-446B-93CE-29A1B6DC705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F4370DC-DCC7-8F88-EE26-C6E8EE6D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661618E-994E-B0F2-4A65-B26E40C4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87E34-7CF3-43BB-8FD8-44AEA2A4BD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849977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EF17B52-9FC4-07D4-573C-099D7ED8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53CC-A6F5-4347-B133-868FF20EF3C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7C8F7FA-DE01-ECA1-77DE-A2CDEAC8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A7CE19C-6459-BF8A-FB0B-FF7EFF2A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B6388-31ED-49B1-B7ED-CD21A83A11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681004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E3799DF-E434-4C65-F40D-E468F48054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77B2AF6-8AF7-E187-A666-62CCAD607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A943A-D1E3-CF00-9A6F-F29C02553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04B3CD-F4EB-4949-AB0C-12D0A6093CD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615003-84C0-CEF4-5023-B4482958A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D1B52D-E28A-04F4-B37E-4FCE236A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D446E09-7C12-4912-BA4F-15742FCABB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3E6E9068-601D-7508-9A66-C7EB8D24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8460886-2E28-DE04-E569-D3E9E1E753D6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979722-C63D-0EE8-15BF-95E55826368D}"/>
              </a:ext>
            </a:extLst>
          </p:cNvPr>
          <p:cNvSpPr txBox="1"/>
          <p:nvPr/>
        </p:nvSpPr>
        <p:spPr>
          <a:xfrm>
            <a:off x="401638" y="2143125"/>
            <a:ext cx="4143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ele lhes respondeu: Vede que ninguém vos engane. Porque virão muitos em meu nome, dizendo: Eu sou o Cristo; e enganarão a muitos.”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ED1416-9336-D435-B08C-2BE0B50E8E6E}"/>
              </a:ext>
            </a:extLst>
          </p:cNvPr>
          <p:cNvSpPr txBox="1"/>
          <p:nvPr/>
        </p:nvSpPr>
        <p:spPr>
          <a:xfrm>
            <a:off x="357188" y="1000125"/>
            <a:ext cx="41433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vi sair da boca do dragão, da boca da besta e da boca do falso profeta  três espíritos imundos semelhantes a rãs; porque eles são espíritos de demônios, operadores de sinais, e se dirigem aos reis do mundo inteiro com o fim de ajuntá-los para a peleja do grande Dia do Deus Todo-Poderoso.”                           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0F7425-5AA0-E8E5-C38C-C0260F0D905F}"/>
              </a:ext>
            </a:extLst>
          </p:cNvPr>
          <p:cNvSpPr txBox="1"/>
          <p:nvPr/>
        </p:nvSpPr>
        <p:spPr>
          <a:xfrm>
            <a:off x="428625" y="2571750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não é de admirar, porque o próprio Satanás se transforma em anjo de luz.”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7DB5514-4AE3-39F3-3584-ADAA165D5F3A}"/>
              </a:ext>
            </a:extLst>
          </p:cNvPr>
          <p:cNvSpPr txBox="1"/>
          <p:nvPr/>
        </p:nvSpPr>
        <p:spPr>
          <a:xfrm>
            <a:off x="214313" y="1000125"/>
            <a:ext cx="4786312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será, de fato, revelado o iníquo, a quem o Senhor Jesus matará com o sopro de sua boca e o destruirá pela manifestação de sua vinda. Ora, o aparecimento do iníquo é segundo a eficácia de Satanás, com todo o poder, e sinais, e prodígios da mentira, e com todo o engano de injustiça aos que perecem, porque não acolheram o amor da verdade para serem salvos.”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38F660-8709-05E9-7D28-6178A3E474D9}"/>
              </a:ext>
            </a:extLst>
          </p:cNvPr>
          <p:cNvSpPr txBox="1"/>
          <p:nvPr/>
        </p:nvSpPr>
        <p:spPr>
          <a:xfrm>
            <a:off x="3857625" y="1757363"/>
            <a:ext cx="4643438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ENGANO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tratará de enganar, imitando a segunda vinda de Cristo.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272EAF-D38D-CB79-84F7-27B1277898F8}"/>
              </a:ext>
            </a:extLst>
          </p:cNvPr>
          <p:cNvSpPr txBox="1"/>
          <p:nvPr/>
        </p:nvSpPr>
        <p:spPr>
          <a:xfrm>
            <a:off x="500063" y="2643188"/>
            <a:ext cx="8001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JESUS VIRÁ?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9A762C-B4FC-6D2F-8AB0-0F672059C99F}"/>
              </a:ext>
            </a:extLst>
          </p:cNvPr>
          <p:cNvSpPr txBox="1"/>
          <p:nvPr/>
        </p:nvSpPr>
        <p:spPr>
          <a:xfrm>
            <a:off x="357188" y="1131888"/>
            <a:ext cx="50006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declaração de Jesus revela que sua segunda vinda não será secreta?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31C8FC-9F62-2F51-BE74-44751978AF62}"/>
              </a:ext>
            </a:extLst>
          </p:cNvPr>
          <p:cNvSpPr txBox="1"/>
          <p:nvPr/>
        </p:nvSpPr>
        <p:spPr>
          <a:xfrm>
            <a:off x="428625" y="1928813"/>
            <a:ext cx="41433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se alguém vos disser: Eis aqui o Cristo! Ou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Ei-lo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ali! Não acrediteis; Porque, assim como o relâmpago sai do oriente e se mostra até no ocidente, assim há de ser a vinda do Filho do Homem.”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190B7D-B657-7209-F594-940D02BE1C1C}"/>
              </a:ext>
            </a:extLst>
          </p:cNvPr>
          <p:cNvSpPr txBox="1"/>
          <p:nvPr/>
        </p:nvSpPr>
        <p:spPr>
          <a:xfrm>
            <a:off x="419100" y="2286000"/>
            <a:ext cx="4143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“Vem o nosso Deus e não guarda silêncio; perante ele arde um fogo devorador, ao seu redor esbraveja grande tormenta.”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41D1A8-3E43-1EA8-4B51-53B4444ADACD}"/>
              </a:ext>
            </a:extLst>
          </p:cNvPr>
          <p:cNvSpPr txBox="1"/>
          <p:nvPr/>
        </p:nvSpPr>
        <p:spPr>
          <a:xfrm>
            <a:off x="428625" y="4000500"/>
            <a:ext cx="49291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PERGUNTAS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99CE50-A9BA-740E-BAF8-6B94A7027B3A}"/>
              </a:ext>
            </a:extLst>
          </p:cNvPr>
          <p:cNvSpPr txBox="1"/>
          <p:nvPr/>
        </p:nvSpPr>
        <p:spPr>
          <a:xfrm>
            <a:off x="357188" y="2428875"/>
            <a:ext cx="5000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1. Jesus virá de forma pessoal?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0161FB-EEBF-3948-CE38-0C9DDB8F1B80}"/>
              </a:ext>
            </a:extLst>
          </p:cNvPr>
          <p:cNvSpPr txBox="1"/>
          <p:nvPr/>
        </p:nvSpPr>
        <p:spPr>
          <a:xfrm>
            <a:off x="419100" y="2286000"/>
            <a:ext cx="41433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lhes disseram: Varões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galileus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por que estais olhando para as alturas? Esse Jesus, que dentre vós foi assunto ao céu virá do modo como o vistes subir.”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754BB0-7793-FCF8-47DC-538FA2ED9175}"/>
              </a:ext>
            </a:extLst>
          </p:cNvPr>
          <p:cNvSpPr txBox="1"/>
          <p:nvPr/>
        </p:nvSpPr>
        <p:spPr>
          <a:xfrm>
            <a:off x="357188" y="2000250"/>
            <a:ext cx="50006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Onde aparecerá o Senhor, e quem o acompanhará?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1C7E57-0D20-7362-B2FB-42C9D8C2879F}"/>
              </a:ext>
            </a:extLst>
          </p:cNvPr>
          <p:cNvSpPr txBox="1"/>
          <p:nvPr/>
        </p:nvSpPr>
        <p:spPr>
          <a:xfrm>
            <a:off x="419100" y="1643063"/>
            <a:ext cx="414337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“No monte da Oliveiras, achava-se Jesus assentado, quando se aproximaram dele os discípulos, em particular, e lhe pediram; Dize-nos quando sucederão essas coisas e que sinal haverá de tua vinda e da consumação do século.”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E18DAA-329F-C141-4A7D-FE7F3B00EFC9}"/>
              </a:ext>
            </a:extLst>
          </p:cNvPr>
          <p:cNvSpPr txBox="1"/>
          <p:nvPr/>
        </p:nvSpPr>
        <p:spPr>
          <a:xfrm>
            <a:off x="419100" y="2263775"/>
            <a:ext cx="4143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o Filho do Homem há de vir na glória de seu Pai, com os seus anjos, e, então, retribuirá a cada um conforme as suas obras.”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35B138-D9A2-F69C-AB98-FB76CB9AB04A}"/>
              </a:ext>
            </a:extLst>
          </p:cNvPr>
          <p:cNvSpPr txBox="1"/>
          <p:nvPr/>
        </p:nvSpPr>
        <p:spPr>
          <a:xfrm>
            <a:off x="357188" y="1857375"/>
            <a:ext cx="50006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O que farão os ímpios por ocasião da volta de Jesus?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B2212C-7D14-06AB-31B9-3BB2963E10A1}"/>
              </a:ext>
            </a:extLst>
          </p:cNvPr>
          <p:cNvSpPr txBox="1"/>
          <p:nvPr/>
        </p:nvSpPr>
        <p:spPr>
          <a:xfrm>
            <a:off x="419100" y="2263775"/>
            <a:ext cx="4143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disseram aos montes e aos rochedos: Caí sobre nós e escondei-nos da face  daquele que se assenta no trono e da ira do Cordeiro”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5749FA-4541-0400-E970-089659215381}"/>
              </a:ext>
            </a:extLst>
          </p:cNvPr>
          <p:cNvSpPr txBox="1"/>
          <p:nvPr/>
        </p:nvSpPr>
        <p:spPr>
          <a:xfrm>
            <a:off x="419100" y="2263775"/>
            <a:ext cx="41433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“Mas a respeito daquele dia e hora ninguém sabe, nem os anjos dos céus, nem o Filho, senão o Pai.”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C4C334-879E-5C82-1E66-C84D0DD1E7C9}"/>
              </a:ext>
            </a:extLst>
          </p:cNvPr>
          <p:cNvSpPr txBox="1"/>
          <p:nvPr/>
        </p:nvSpPr>
        <p:spPr>
          <a:xfrm>
            <a:off x="357188" y="1214438"/>
            <a:ext cx="50006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5. Qual o propósito segundo o Apocalipse para a Segunda Vinda de Cristo?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6226FB-ACE7-B448-C46F-2ADAA95D67BC}"/>
              </a:ext>
            </a:extLst>
          </p:cNvPr>
          <p:cNvSpPr txBox="1"/>
          <p:nvPr/>
        </p:nvSpPr>
        <p:spPr>
          <a:xfrm>
            <a:off x="357188" y="414338"/>
            <a:ext cx="6500812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Nosso mundo avança para um beco sem saída.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Crises mundiais, mortes sem fim, o homem está se auto- destruindo.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91657-35FE-6F0D-B629-3098574B6C4D}"/>
              </a:ext>
            </a:extLst>
          </p:cNvPr>
          <p:cNvSpPr txBox="1"/>
          <p:nvPr/>
        </p:nvSpPr>
        <p:spPr>
          <a:xfrm>
            <a:off x="419100" y="2419350"/>
            <a:ext cx="41433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eis que venho sem demora, e comigo está o galardão que tenho para retribuir a cada um segundo as suas obras.”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595836C-A7D6-CBB8-83C2-9F8F989E474D}"/>
              </a:ext>
            </a:extLst>
          </p:cNvPr>
          <p:cNvSpPr txBox="1"/>
          <p:nvPr/>
        </p:nvSpPr>
        <p:spPr>
          <a:xfrm>
            <a:off x="357188" y="1214438"/>
            <a:ext cx="50006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6. E os mortos em Cristo, o que ocorrerá com eles em relação com os cristãos vivos?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2AD837-4BCD-C8D1-3536-34E73B2D0510}"/>
              </a:ext>
            </a:extLst>
          </p:cNvPr>
          <p:cNvSpPr txBox="1"/>
          <p:nvPr/>
        </p:nvSpPr>
        <p:spPr>
          <a:xfrm>
            <a:off x="285750" y="973138"/>
            <a:ext cx="4724400" cy="504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“Porquanto o Senhor mesmo, dada a sua palavra de ordem, ouvida a voz do arcanjo, e ressoada a trombeta de Deus, descerá dos céus, e os mortos em Cristo ressuscitarão primeiro; depois, nós, os  vivos, os que ficarmos, seremos arrebatados juntamente com eles, entre nuvens, para o encontro do Senhor nos ares, e, assim, estaremos para sempre com o Senhor.”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FDFE81-C9D5-AEAF-0CD5-BDA59CAD7818}"/>
              </a:ext>
            </a:extLst>
          </p:cNvPr>
          <p:cNvSpPr txBox="1"/>
          <p:nvPr/>
        </p:nvSpPr>
        <p:spPr>
          <a:xfrm>
            <a:off x="71438" y="1538288"/>
            <a:ext cx="42862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acontecerá depois?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D7FBCA-9ECB-E62F-664D-1A7BDA361A61}"/>
              </a:ext>
            </a:extLst>
          </p:cNvPr>
          <p:cNvSpPr txBox="1"/>
          <p:nvPr/>
        </p:nvSpPr>
        <p:spPr>
          <a:xfrm>
            <a:off x="214313" y="4252913"/>
            <a:ext cx="4143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Prisão de Satanás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E108B1-7068-9C18-8110-CABDA1CEEE61}"/>
              </a:ext>
            </a:extLst>
          </p:cNvPr>
          <p:cNvSpPr txBox="1"/>
          <p:nvPr/>
        </p:nvSpPr>
        <p:spPr>
          <a:xfrm>
            <a:off x="71438" y="214313"/>
            <a:ext cx="80724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Apocalipse apresenta as condições de vida que Jesus estabelecerá depois da segunda vinda.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B2B462-C079-82F3-8C67-6955C500B892}"/>
              </a:ext>
            </a:extLst>
          </p:cNvPr>
          <p:cNvSpPr txBox="1"/>
          <p:nvPr/>
        </p:nvSpPr>
        <p:spPr>
          <a:xfrm>
            <a:off x="419100" y="2071688"/>
            <a:ext cx="41433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lhes enxugará dos olhos toda lagrima, e a morte já não existirá, já não haverá luto, nem pranto, nem dor, porque já as primeiras coisas  passaram.”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BAD1BD-C737-68EF-D4A1-D407CB846D65}"/>
              </a:ext>
            </a:extLst>
          </p:cNvPr>
          <p:cNvSpPr txBox="1"/>
          <p:nvPr/>
        </p:nvSpPr>
        <p:spPr>
          <a:xfrm>
            <a:off x="142875" y="285750"/>
            <a:ext cx="62865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bem-aventurada esperança do Apocalipse é o retorno de Cristo para nós!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5D5EF2-E016-2318-8B0D-811222BC8B10}"/>
              </a:ext>
            </a:extLst>
          </p:cNvPr>
          <p:cNvSpPr txBox="1"/>
          <p:nvPr/>
        </p:nvSpPr>
        <p:spPr>
          <a:xfrm>
            <a:off x="357188" y="1071563"/>
            <a:ext cx="47148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Apocalipse revela que Jesus voltará e colocará as coisas em seu devido lugar.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4294A0-6895-D70E-6495-5AB9E1755B28}"/>
              </a:ext>
            </a:extLst>
          </p:cNvPr>
          <p:cNvSpPr txBox="1"/>
          <p:nvPr/>
        </p:nvSpPr>
        <p:spPr>
          <a:xfrm>
            <a:off x="142875" y="214313"/>
            <a:ext cx="82153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Assim como o Senhor Jesus é o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personagem central do Apocalipse, a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Segunda Vinda de Cristo,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glória e majestade é o acontecimento mais importante deste livro.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AAC6C7-5775-DB26-7924-B4D5CC533BD3}"/>
              </a:ext>
            </a:extLst>
          </p:cNvPr>
          <p:cNvSpPr txBox="1"/>
          <p:nvPr/>
        </p:nvSpPr>
        <p:spPr>
          <a:xfrm>
            <a:off x="357188" y="4071938"/>
            <a:ext cx="4429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Quantos verão Jesus voltar?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6F1D74-0879-6017-2F44-B5716B09A4E7}"/>
              </a:ext>
            </a:extLst>
          </p:cNvPr>
          <p:cNvSpPr txBox="1"/>
          <p:nvPr/>
        </p:nvSpPr>
        <p:spPr>
          <a:xfrm>
            <a:off x="401638" y="2143125"/>
            <a:ext cx="41433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“Eis que vem com as nuvens, e todo o olho o verá, até quantos o traspassaram. E todas as tribos da terra se lamentarão sobre ele. Certamente. Amém!”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A464EE-C59D-CB21-1F89-5448DD41F993}"/>
              </a:ext>
            </a:extLst>
          </p:cNvPr>
          <p:cNvSpPr txBox="1"/>
          <p:nvPr/>
        </p:nvSpPr>
        <p:spPr>
          <a:xfrm>
            <a:off x="401638" y="2143125"/>
            <a:ext cx="41433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“Aguardando a bem-aventurada esperança e o aparecimento da glória do grande Deus e nosso Salvador Jesus Cristo.”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FF6114-D1F8-DB95-EF17-4E1616D1907A}"/>
              </a:ext>
            </a:extLst>
          </p:cNvPr>
          <p:cNvSpPr txBox="1"/>
          <p:nvPr/>
        </p:nvSpPr>
        <p:spPr>
          <a:xfrm>
            <a:off x="285750" y="285750"/>
            <a:ext cx="6858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RETORNO DE JESUS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7B8A4E-8222-42E2-7C75-022039E0996B}"/>
              </a:ext>
            </a:extLst>
          </p:cNvPr>
          <p:cNvSpPr txBox="1"/>
          <p:nvPr/>
        </p:nvSpPr>
        <p:spPr>
          <a:xfrm>
            <a:off x="401638" y="1143000"/>
            <a:ext cx="5313362" cy="498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Novo Testamento refere-se a ele cada vez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cada cinco versículos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aproximadamente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2500 referências em toda a Bíblia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Cerca de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1500 profecias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 relacionam com a volta de Jesus.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Para cada profecia relacionada com a primeira vinda de Cristo, há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pelo menos 8 (oito) relacionadas com a segunda vinda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817E14-80B3-A5CE-B700-BEA54E98C6F7}"/>
              </a:ext>
            </a:extLst>
          </p:cNvPr>
          <p:cNvSpPr txBox="1"/>
          <p:nvPr/>
        </p:nvSpPr>
        <p:spPr>
          <a:xfrm>
            <a:off x="3929063" y="1357313"/>
            <a:ext cx="4643437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Enganos Satânicos acerca da Segunda Vinda de Cristo.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902</Words>
  <Application>Microsoft Office PowerPoint</Application>
  <PresentationFormat>Apresentação na tela (4:3)</PresentationFormat>
  <Paragraphs>44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11</cp:revision>
  <dcterms:created xsi:type="dcterms:W3CDTF">2009-01-01T13:09:04Z</dcterms:created>
  <dcterms:modified xsi:type="dcterms:W3CDTF">2022-05-19T17:30:24Z</dcterms:modified>
</cp:coreProperties>
</file>