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7" r:id="rId11"/>
    <p:sldId id="265" r:id="rId12"/>
    <p:sldId id="309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7" r:id="rId22"/>
    <p:sldId id="276" r:id="rId23"/>
    <p:sldId id="278" r:id="rId24"/>
    <p:sldId id="280" r:id="rId25"/>
    <p:sldId id="282" r:id="rId26"/>
    <p:sldId id="283" r:id="rId27"/>
    <p:sldId id="284" r:id="rId28"/>
    <p:sldId id="287" r:id="rId29"/>
    <p:sldId id="285" r:id="rId30"/>
    <p:sldId id="286" r:id="rId31"/>
    <p:sldId id="288" r:id="rId32"/>
    <p:sldId id="290" r:id="rId33"/>
    <p:sldId id="289" r:id="rId34"/>
    <p:sldId id="292" r:id="rId35"/>
    <p:sldId id="291" r:id="rId36"/>
    <p:sldId id="293" r:id="rId37"/>
    <p:sldId id="294" r:id="rId38"/>
    <p:sldId id="295" r:id="rId39"/>
    <p:sldId id="296" r:id="rId40"/>
    <p:sldId id="297" r:id="rId41"/>
    <p:sldId id="298" r:id="rId42"/>
    <p:sldId id="310" r:id="rId43"/>
    <p:sldId id="299" r:id="rId44"/>
    <p:sldId id="300" r:id="rId45"/>
    <p:sldId id="302" r:id="rId46"/>
    <p:sldId id="303" r:id="rId47"/>
    <p:sldId id="305" r:id="rId48"/>
    <p:sldId id="304" r:id="rId49"/>
    <p:sldId id="306" r:id="rId50"/>
    <p:sldId id="308" r:id="rId51"/>
    <p:sldId id="307" r:id="rId5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39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B441F4-E46A-9284-7D15-B1DD5B97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0563D-1D1B-42E5-B081-32045CD134F6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01C066-BA7A-93A6-1AED-44F1E1AD7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9F5AAA-7A61-3C0B-58AA-D2091FC0E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B1BC2-4CFE-4A2E-BEDA-AEF4A94AED8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59959013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7E4364-E1DE-6DB0-E9C9-ADA4F1725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EA665-BB45-4837-A8B6-C503EF04F91A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3DF86C-30DB-BCDD-8509-A08E6B0D3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723671-500B-F752-D301-521B25F53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2C201-FF2A-4637-A994-ABA74E837E5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2919143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B2141B-6D0F-3F76-4322-A57984279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D0534-5FE2-4295-B4CD-C7019E5C3F5D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AECD7F-DCD6-A19A-A750-19270D7F3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3C0849-9577-4028-1A24-33A93FBE7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3C73B-EF2C-4B4B-9F0F-99F4F0FB3FA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95597626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6A42E0-3E2B-BF15-2AB6-E1192A6C5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D7A2F-A8EF-4E13-A76D-4452C675F46A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581592-DEC7-918F-0AAE-21967B9A5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DD81E1-7CD6-48A1-C627-652BCCA7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D2DFD-4CA2-49DE-841D-045E9359952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1438593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F0CD9F-BF2E-9F52-88F7-AF974E267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BD14C-2FF8-4FED-BFD3-8C232EA1BF73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D7F4BC-3555-3E6F-C264-7AE5CA28E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740299-CE5D-5354-4A61-B3AA60C9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06A80-5B1B-41FC-BB58-61BAD1B22CD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49982706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A765FB40-CC61-AD83-E2F3-D5444FFE3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10D20-447B-4751-90F2-AC7F9E840289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08962D0-34BF-5768-8276-27C2E6410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C49E8404-7162-CE51-D50D-53DB0226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84135-95BA-4962-B20A-D5626B77DB9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24053803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9664DFAB-F282-4470-6AA4-95B959CEC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2289D-EFF0-4A65-B28E-4156A5177363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7CB2DAAF-4C64-8319-6FE1-808CF45E8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06566509-949C-FE41-6E05-D3FF142A0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6D6BC-5EB3-4442-BFFA-B7B9839E3F8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01116290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23B5A03C-41A4-57B7-07F0-C277408CD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34918-19C3-4637-9857-3D61523C6F7D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04D9362E-BF77-4E16-DFD2-A0797281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747CE030-2C3D-2303-9828-EC009341F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E3276-EAE6-463F-846B-97746C2B5BC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3668061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785CC02E-F07B-4578-CBBC-7759CA9EB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31D04-E757-46E7-92A5-1A98A15F5D25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3143357A-90FC-1897-4E0A-87762245D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43B701B3-4CED-CDC0-DD21-12FF5637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C1E7A-CBB3-4305-BC8E-2E1514F693D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20957832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D2883EC-1876-941A-BC5D-9252660AD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93B9D-AE51-412D-9465-65C146091619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EFD9F64D-E422-DA1C-A376-D079E65B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EBC6C04E-2BA5-E065-3523-C2C238E3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99FCB-E5C5-4FDE-B224-8DD8B560B76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52807885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85A873A-6D74-97B7-703D-CDBD795A8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D96F2-0CE0-47A3-95B5-D56B35056F7B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4B3361C7-1ABA-B151-73C4-B24985ECB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AE298EBC-7508-D81A-64E0-E27BBB462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F4714-FD76-4289-AAA0-2F2173FD59C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18122985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67391FE4-F18A-F434-9E60-561F300CAC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5F1910B4-AA6D-2D1B-69C9-C55D431E92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29783D-ED9F-BE87-AE55-E5D0B45D1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A7C20D-0626-4CC9-AE2C-11C50675FF01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0CAED2-9C2A-754F-EDA3-E70DD3A27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83085B-52E6-242A-CB8F-55499CE7A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AFA8E14-3203-4168-BECD-9D28C7C36FC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1" descr="Logos.tif">
            <a:extLst>
              <a:ext uri="{FF2B5EF4-FFF2-40B4-BE49-F238E27FC236}">
                <a16:creationId xmlns:a16="http://schemas.microsoft.com/office/drawing/2014/main" id="{8B861285-638B-9154-08F5-90CF875E9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500813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E6C83B14-990E-33B0-36B1-C87DE3008D91}"/>
              </a:ext>
            </a:extLst>
          </p:cNvPr>
          <p:cNvSpPr/>
          <p:nvPr/>
        </p:nvSpPr>
        <p:spPr>
          <a:xfrm>
            <a:off x="1845843" y="2514600"/>
            <a:ext cx="5529334" cy="193899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AS REVELAÇÕES </a:t>
            </a:r>
            <a:b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DO APOCALIPSE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7F20F44-E4D9-F35C-8956-51B1D3978CAB}"/>
              </a:ext>
            </a:extLst>
          </p:cNvPr>
          <p:cNvSpPr txBox="1"/>
          <p:nvPr/>
        </p:nvSpPr>
        <p:spPr>
          <a:xfrm>
            <a:off x="214313" y="214313"/>
            <a:ext cx="428625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Que símbolo da vida eterna será permitido aos vencedores comerem?</a:t>
            </a: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27BDE83-E724-1B14-4FA7-196C93BDBD62}"/>
              </a:ext>
            </a:extLst>
          </p:cNvPr>
          <p:cNvSpPr txBox="1"/>
          <p:nvPr/>
        </p:nvSpPr>
        <p:spPr>
          <a:xfrm>
            <a:off x="571500" y="2179638"/>
            <a:ext cx="478631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“Quem tem ouvidos, ouça o que o Espírito diz às igrejas: Ao vencedor, dar-lhe-ei que se alimente da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árvore da vida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que se encontra no paraíso de Deus.”</a:t>
            </a: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FD9CDB0-6960-F8A6-5B4E-8CDA294345AD}"/>
              </a:ext>
            </a:extLst>
          </p:cNvPr>
          <p:cNvSpPr txBox="1"/>
          <p:nvPr/>
        </p:nvSpPr>
        <p:spPr>
          <a:xfrm>
            <a:off x="714375" y="1214438"/>
            <a:ext cx="7215188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árvore da vida é mencionada seis vezes na Bíblia.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Três vezes em Gênesis e três vezes em Apocalipse.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A720CF5-774D-6B6F-2717-C2DD4510A601}"/>
              </a:ext>
            </a:extLst>
          </p:cNvPr>
          <p:cNvSpPr txBox="1"/>
          <p:nvPr/>
        </p:nvSpPr>
        <p:spPr>
          <a:xfrm>
            <a:off x="500063" y="1143000"/>
            <a:ext cx="3786187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Agora remidos pelo Sangue de Jesus, é prometido que os vencedores comerão da Árvore da Vida: receberão a vida eterna. Por isso não sofrerão o dano da segunda morte.</a:t>
            </a: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1547D24-F377-9D37-ED95-5667C5A2F90D}"/>
              </a:ext>
            </a:extLst>
          </p:cNvPr>
          <p:cNvSpPr txBox="1"/>
          <p:nvPr/>
        </p:nvSpPr>
        <p:spPr>
          <a:xfrm>
            <a:off x="571500" y="2276475"/>
            <a:ext cx="4786313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“Quem tem ouvidos, ouça o que o Espírito diz às igrejas: O vencedor de nenhum modo sofrerá dano da segunda morte.”</a:t>
            </a: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CB72E97-1202-8AA2-C506-86153F3A1306}"/>
              </a:ext>
            </a:extLst>
          </p:cNvPr>
          <p:cNvSpPr txBox="1"/>
          <p:nvPr/>
        </p:nvSpPr>
        <p:spPr>
          <a:xfrm>
            <a:off x="571500" y="1785938"/>
            <a:ext cx="47863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Bem-aventurado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e santo é aquele que tem parte na primeira ressurreição; sobre esses a segunda morte não tem autoridade; pelo contrário, serão sacerdotes de Deus e de Cristo e reinarão com ele os mil anos.”     </a:t>
            </a: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00509F2-A3E1-A323-8936-097EF801A7A0}"/>
              </a:ext>
            </a:extLst>
          </p:cNvPr>
          <p:cNvSpPr txBox="1"/>
          <p:nvPr/>
        </p:nvSpPr>
        <p:spPr>
          <a:xfrm>
            <a:off x="500063" y="473075"/>
            <a:ext cx="6929437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“Mesmo havendo Deus prometido vitória, há o inimigo que anseia roubar-nos essa vitória.” Pedro, a apóstolo, descreve:</a:t>
            </a: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7CA8F21-3602-7977-979E-A9870E463AE2}"/>
              </a:ext>
            </a:extLst>
          </p:cNvPr>
          <p:cNvSpPr txBox="1"/>
          <p:nvPr/>
        </p:nvSpPr>
        <p:spPr>
          <a:xfrm>
            <a:off x="571500" y="1571625"/>
            <a:ext cx="4786313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“Sede sóbrios e vigilantes. O diabo, vosso adversário, anda em derredor,  como leão que ruge procurando alguém para devorar; resisti-lhe firmes na fé, certos de que sofrimentos iguais aos vossos estão se cumprindo na vossa irmandade espalhada pelo mundo.”</a:t>
            </a: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5BFB4E3-DA8F-0845-3CB0-8931EF5885AD}"/>
              </a:ext>
            </a:extLst>
          </p:cNvPr>
          <p:cNvSpPr txBox="1"/>
          <p:nvPr/>
        </p:nvSpPr>
        <p:spPr>
          <a:xfrm>
            <a:off x="357188" y="885825"/>
            <a:ext cx="6429375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“Em rebelião contra Deus, Satanás trata de danificar e destruir tudo o que pertence ao Criador, incluindo o mundo e suas criaturas.”</a:t>
            </a: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35DFAAE-EC80-88B7-D48D-E5236FEC1598}"/>
              </a:ext>
            </a:extLst>
          </p:cNvPr>
          <p:cNvSpPr txBox="1"/>
          <p:nvPr/>
        </p:nvSpPr>
        <p:spPr>
          <a:xfrm>
            <a:off x="357188" y="2205038"/>
            <a:ext cx="6429375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Que conduta introduziu o diabo na terra para destruir-nos?</a:t>
            </a: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11E6DC5-7F80-55A3-A105-EE7BF3CEE545}"/>
              </a:ext>
            </a:extLst>
          </p:cNvPr>
          <p:cNvSpPr txBox="1"/>
          <p:nvPr/>
        </p:nvSpPr>
        <p:spPr>
          <a:xfrm>
            <a:off x="571500" y="2108200"/>
            <a:ext cx="4786313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“Um varão sábio é forte, e o varão de conhecimento consolida a força. Porque com conselhos prudentes tu farás a guerra; e há vitória na multidão dos conselheiros.”</a:t>
            </a: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D693DE8-1959-86D2-6DCB-D492A516FC77}"/>
              </a:ext>
            </a:extLst>
          </p:cNvPr>
          <p:cNvSpPr txBox="1"/>
          <p:nvPr/>
        </p:nvSpPr>
        <p:spPr>
          <a:xfrm>
            <a:off x="357188" y="357188"/>
            <a:ext cx="6429375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Então, pecado é transgressão da Lei.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Viver em pecado é </a:t>
            </a:r>
            <a:b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ser inimigo de Deus.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Viver em pecado é tornar-se filho do diabo.</a:t>
            </a: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BDF41CE-8039-0DDA-6698-6AD3A42FB1D0}"/>
              </a:ext>
            </a:extLst>
          </p:cNvPr>
          <p:cNvSpPr txBox="1"/>
          <p:nvPr/>
        </p:nvSpPr>
        <p:spPr>
          <a:xfrm>
            <a:off x="571500" y="1357313"/>
            <a:ext cx="4786313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“Todo aquele que pratica o pecado também transgride a lei, porque o pecado é a transgressão da lei. Aquele que pratica o pecado procede do diabo, porque o diabo vive pecando  desde o princípio. Para isto se manifestou o Filho de Deus: para destruir as obras do diabo.”</a:t>
            </a: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D6DC633-44E8-A2BF-D454-01D5DF098136}"/>
              </a:ext>
            </a:extLst>
          </p:cNvPr>
          <p:cNvSpPr txBox="1"/>
          <p:nvPr/>
        </p:nvSpPr>
        <p:spPr>
          <a:xfrm>
            <a:off x="571500" y="2357438"/>
            <a:ext cx="4786313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“Por isso, o pendor da carne é inimizade contra Deus, pois não está sujeito à lei de Deus, nem mesmo pode estar.”</a:t>
            </a: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E7EDF92-3FE3-7D71-80CB-FB29E1302799}"/>
              </a:ext>
            </a:extLst>
          </p:cNvPr>
          <p:cNvSpPr txBox="1"/>
          <p:nvPr/>
        </p:nvSpPr>
        <p:spPr>
          <a:xfrm>
            <a:off x="571500" y="1500188"/>
            <a:ext cx="4786313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“Vós sois do diabo, que é vosso pai, e quereis satisfazer-lhe os desejos. Ele foi homicida desde o princípio e jamais se firmou na verdade, porque nele não há verdade. Quando ele profere mentira, fala do que lhe é próprio, porque é mentiroso e pai da mentira.”</a:t>
            </a: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5CE6080-3E6C-41D4-1486-DA66A10440C1}"/>
              </a:ext>
            </a:extLst>
          </p:cNvPr>
          <p:cNvSpPr txBox="1"/>
          <p:nvPr/>
        </p:nvSpPr>
        <p:spPr>
          <a:xfrm>
            <a:off x="357188" y="1285875"/>
            <a:ext cx="6429375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“Os mandamentos </a:t>
            </a:r>
            <a:b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de Deus são o eterno código celestial de conduta que permanecem eternamente.”</a:t>
            </a: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3A091BB-5133-8429-8EF6-E67798B08605}"/>
              </a:ext>
            </a:extLst>
          </p:cNvPr>
          <p:cNvSpPr txBox="1"/>
          <p:nvPr/>
        </p:nvSpPr>
        <p:spPr>
          <a:xfrm>
            <a:off x="642938" y="2192338"/>
            <a:ext cx="478631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“As obras de suas mãos são verdade e justiça; fiéis, todos os seus preceitos. Estáveis são eles para todo o sempre, instituídos em fidelidade e retidão.”</a:t>
            </a: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7722362-23DC-96F5-3C29-2160CEAB9C1F}"/>
              </a:ext>
            </a:extLst>
          </p:cNvPr>
          <p:cNvSpPr txBox="1"/>
          <p:nvPr/>
        </p:nvSpPr>
        <p:spPr>
          <a:xfrm>
            <a:off x="357188" y="2571750"/>
            <a:ext cx="64293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apóstolo João, desmascara Satanás:</a:t>
            </a: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6E6FFC-33BA-2C43-C7E2-F02D7359A3F3}"/>
              </a:ext>
            </a:extLst>
          </p:cNvPr>
          <p:cNvSpPr txBox="1"/>
          <p:nvPr/>
        </p:nvSpPr>
        <p:spPr>
          <a:xfrm>
            <a:off x="642938" y="2071688"/>
            <a:ext cx="4786312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“Aquele que pratica o pecado procede do diabo, porque o diabo vive pecando desde o princípio. Para isto se manifestou o Filho de Deus: para destruir as obras do diabo.”</a:t>
            </a: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AB5E8A6-F537-DC71-4A0E-F0089B35BD0D}"/>
              </a:ext>
            </a:extLst>
          </p:cNvPr>
          <p:cNvSpPr txBox="1"/>
          <p:nvPr/>
        </p:nvSpPr>
        <p:spPr>
          <a:xfrm>
            <a:off x="357188" y="2571750"/>
            <a:ext cx="64293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Nosso Senhor Jesus que não veio mudar a Lei.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3175A2A-9DC6-AB36-158E-81EEB1DDF3C6}"/>
              </a:ext>
            </a:extLst>
          </p:cNvPr>
          <p:cNvSpPr txBox="1"/>
          <p:nvPr/>
        </p:nvSpPr>
        <p:spPr>
          <a:xfrm>
            <a:off x="357188" y="785813"/>
            <a:ext cx="428625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Em meio ao conflito entre o bem e o mal, Deus revela o Seu Amor, Sua compreensão e Seu poder através das promessas espalhadas pelo Apocalipse.</a:t>
            </a: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8C0BABD-BDDE-779B-7A6A-20319F7C2864}"/>
              </a:ext>
            </a:extLst>
          </p:cNvPr>
          <p:cNvSpPr txBox="1"/>
          <p:nvPr/>
        </p:nvSpPr>
        <p:spPr>
          <a:xfrm>
            <a:off x="642938" y="2501900"/>
            <a:ext cx="478631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“Não penseis que vim revogar a lei ou os profetas; não vim para revogar, vim para cumprir.”</a:t>
            </a: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055F0A8-3E17-7A09-6740-53EF4AB67B88}"/>
              </a:ext>
            </a:extLst>
          </p:cNvPr>
          <p:cNvSpPr txBox="1"/>
          <p:nvPr/>
        </p:nvSpPr>
        <p:spPr>
          <a:xfrm>
            <a:off x="500063" y="1022350"/>
            <a:ext cx="5143500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“Porque em verdade vos digo: até que o céu e a terra passem, nem um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i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ou um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til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jamais passará da Lei, até que tudo se cumpra. Aquele, pois, que violar um destes mandamentos, posto que dos menores, e assim ensinar aos homens será considerado mínimo no Reino dos céus; aquele, porém, que os observar e ensinar, esse será considerado grande no reino dos céus.”</a:t>
            </a: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0BDCD5-2A67-5EBD-EA7A-8DA9A92A2BBF}"/>
              </a:ext>
            </a:extLst>
          </p:cNvPr>
          <p:cNvSpPr txBox="1"/>
          <p:nvPr/>
        </p:nvSpPr>
        <p:spPr>
          <a:xfrm>
            <a:off x="357188" y="1643063"/>
            <a:ext cx="6429375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Paulo, o apóstolo, afirma que somos salvos pela fé, mas </a:t>
            </a:r>
            <a:b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não anulamos a </a:t>
            </a:r>
            <a:b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Lei de Deus.</a:t>
            </a:r>
          </a:p>
        </p:txBody>
      </p:sp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E064415-DA8D-0BA3-BA08-3411B35B8E3B}"/>
              </a:ext>
            </a:extLst>
          </p:cNvPr>
          <p:cNvSpPr txBox="1"/>
          <p:nvPr/>
        </p:nvSpPr>
        <p:spPr>
          <a:xfrm>
            <a:off x="500063" y="2800350"/>
            <a:ext cx="51435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“Anulamos, pois, a lei pela fé? Não, de maneira nenhuma! Antes, confirmamos a lei.”</a:t>
            </a:r>
          </a:p>
        </p:txBody>
      </p: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9A9F7F4-1100-108F-12CD-CBCEABFF98F8}"/>
              </a:ext>
            </a:extLst>
          </p:cNvPr>
          <p:cNvSpPr txBox="1"/>
          <p:nvPr/>
        </p:nvSpPr>
        <p:spPr>
          <a:xfrm>
            <a:off x="357188" y="1357313"/>
            <a:ext cx="5072062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Que duas características tem o remanescente fiel a quem Satanás odeia e persegue?</a:t>
            </a:r>
          </a:p>
        </p:txBody>
      </p:sp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23AB6B2-3237-C4DB-287C-24BE36AE6161}"/>
              </a:ext>
            </a:extLst>
          </p:cNvPr>
          <p:cNvSpPr txBox="1"/>
          <p:nvPr/>
        </p:nvSpPr>
        <p:spPr>
          <a:xfrm>
            <a:off x="500063" y="2286000"/>
            <a:ext cx="51435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“Irou-se o dragão contra a mulher e foi  pelejar com os restantes da sua descendência, os que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guardam os mandamentos de Deus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têm o testemunho de Jesus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”</a:t>
            </a:r>
          </a:p>
        </p:txBody>
      </p:sp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2323FC9-A1A5-5C6A-8E18-FD28DA060AAB}"/>
              </a:ext>
            </a:extLst>
          </p:cNvPr>
          <p:cNvSpPr txBox="1"/>
          <p:nvPr/>
        </p:nvSpPr>
        <p:spPr>
          <a:xfrm>
            <a:off x="285750" y="214313"/>
            <a:ext cx="5072063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VOCÊ AMA A JESUS?</a:t>
            </a:r>
          </a:p>
        </p:txBody>
      </p:sp>
    </p:spTree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3FC7858-7AF3-E332-6911-A5AA77B8D0E6}"/>
              </a:ext>
            </a:extLst>
          </p:cNvPr>
          <p:cNvSpPr txBox="1"/>
          <p:nvPr/>
        </p:nvSpPr>
        <p:spPr>
          <a:xfrm>
            <a:off x="500063" y="2689225"/>
            <a:ext cx="51435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“Se me amais, </a:t>
            </a: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guardareis os meus mandamentos</a:t>
            </a: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.”</a:t>
            </a:r>
          </a:p>
        </p:txBody>
      </p:sp>
    </p:spTree>
  </p:cSld>
  <p:clrMapOvr>
    <a:masterClrMapping/>
  </p:clrMapOvr>
  <p:transition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AD61873-9DD5-DAE3-A221-1040E9C7376C}"/>
              </a:ext>
            </a:extLst>
          </p:cNvPr>
          <p:cNvSpPr txBox="1"/>
          <p:nvPr/>
        </p:nvSpPr>
        <p:spPr>
          <a:xfrm>
            <a:off x="357188" y="2687638"/>
            <a:ext cx="4429125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Senhor tem promessas para aquele que for fiel aos seus mandamentos.</a:t>
            </a:r>
          </a:p>
        </p:txBody>
      </p:sp>
    </p:spTree>
  </p:cSld>
  <p:clrMapOvr>
    <a:masterClrMapping/>
  </p:clrMapOvr>
  <p:transition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6ACE773-D9E3-0A5C-A2D6-C9DA044B7C4B}"/>
              </a:ext>
            </a:extLst>
          </p:cNvPr>
          <p:cNvSpPr txBox="1"/>
          <p:nvPr/>
        </p:nvSpPr>
        <p:spPr>
          <a:xfrm>
            <a:off x="500063" y="555625"/>
            <a:ext cx="51435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“Não temas as coisas que tens de sofrer. Eis que o diabo está para lançar em prisão alguns dentre vós, para serdes postos à prova, e tereis tribulação de dez dias. Sê fiel até à morte, e dar-te-ei a coroa da vida.”</a:t>
            </a: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6662B16-4ED4-C74C-AC12-C47F6D1A3CF4}"/>
              </a:ext>
            </a:extLst>
          </p:cNvPr>
          <p:cNvSpPr txBox="1"/>
          <p:nvPr/>
        </p:nvSpPr>
        <p:spPr>
          <a:xfrm>
            <a:off x="214313" y="357188"/>
            <a:ext cx="5643562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“Todas as promessas são para os vencedores.”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752320C-4AA2-869F-4928-C78F824732B4}"/>
              </a:ext>
            </a:extLst>
          </p:cNvPr>
          <p:cNvSpPr txBox="1"/>
          <p:nvPr/>
        </p:nvSpPr>
        <p:spPr>
          <a:xfrm>
            <a:off x="428625" y="2286000"/>
            <a:ext cx="4643438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Quando o Senhor vier o que dará aos vencedores?</a:t>
            </a:r>
          </a:p>
        </p:txBody>
      </p:sp>
    </p:spTree>
  </p:cSld>
  <p:clrMapOvr>
    <a:masterClrMapping/>
  </p:clrMapOvr>
  <p:transition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A622169-BD9C-3046-6AC1-189047F6EE7A}"/>
              </a:ext>
            </a:extLst>
          </p:cNvPr>
          <p:cNvSpPr txBox="1"/>
          <p:nvPr/>
        </p:nvSpPr>
        <p:spPr>
          <a:xfrm>
            <a:off x="500063" y="2286000"/>
            <a:ext cx="51435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“O Espírito e a noiva dizem: Vem! Aquele que ouve, diga: Vem! Aquele que tem sede venha, e quem quiser receba de graça da água da vida.”</a:t>
            </a:r>
          </a:p>
        </p:txBody>
      </p:sp>
    </p:spTree>
  </p:cSld>
  <p:clrMapOvr>
    <a:masterClrMapping/>
  </p:clrMapOvr>
  <p:transition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DA8366D-F7EA-6327-8876-759B6EDD69F2}"/>
              </a:ext>
            </a:extLst>
          </p:cNvPr>
          <p:cNvSpPr txBox="1"/>
          <p:nvPr/>
        </p:nvSpPr>
        <p:spPr>
          <a:xfrm>
            <a:off x="500063" y="1500188"/>
            <a:ext cx="5143500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“...sendo justificados gratuitamente, por sua graça, mediante a redenção que há em Cristo Jesus, a quem Deus propôs, no seu sangue, como propiciação, mediante a fé, para manifestar a sua justiça, por ter Deus, na sua tolerância, deixado impunes os pecados anteriormente cometidos;” </a:t>
            </a:r>
          </a:p>
        </p:txBody>
      </p:sp>
    </p:spTree>
  </p:cSld>
  <p:clrMapOvr>
    <a:masterClrMapping/>
  </p:clrMapOvr>
  <p:transition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013EE63-9A61-D893-4EAC-521D782036E6}"/>
              </a:ext>
            </a:extLst>
          </p:cNvPr>
          <p:cNvSpPr txBox="1"/>
          <p:nvPr/>
        </p:nvSpPr>
        <p:spPr>
          <a:xfrm>
            <a:off x="357188" y="357188"/>
            <a:ext cx="5214937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justiça de Cristo no Apocalipse é representada </a:t>
            </a:r>
            <a:b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por roupas e vestimentas brancas, símbolo de pureza alcançada </a:t>
            </a:r>
            <a:b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em Jesus.</a:t>
            </a:r>
          </a:p>
        </p:txBody>
      </p:sp>
    </p:spTree>
  </p:cSld>
  <p:clrMapOvr>
    <a:masterClrMapping/>
  </p:clrMapOvr>
  <p:transition>
    <p:randomBa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58C8771-BD04-7D0F-6875-69043E63C050}"/>
              </a:ext>
            </a:extLst>
          </p:cNvPr>
          <p:cNvSpPr txBox="1"/>
          <p:nvPr/>
        </p:nvSpPr>
        <p:spPr>
          <a:xfrm>
            <a:off x="500063" y="1822450"/>
            <a:ext cx="5143500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“O vencedor será assim vestido de vestiduras brancas, e de modo nenhum apagarei o seu nome do Livro da Vida; pelo contrário, confessarei o seu nome diante de meu Pai e diante dos seus anjos.”</a:t>
            </a:r>
          </a:p>
        </p:txBody>
      </p:sp>
    </p:spTree>
  </p:cSld>
  <p:clrMapOvr>
    <a:masterClrMapping/>
  </p:clrMapOvr>
  <p:transition>
    <p:randomBa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33EE8D0-A5B3-C4F7-8806-BC531B731809}"/>
              </a:ext>
            </a:extLst>
          </p:cNvPr>
          <p:cNvSpPr txBox="1"/>
          <p:nvPr/>
        </p:nvSpPr>
        <p:spPr>
          <a:xfrm>
            <a:off x="500063" y="2071688"/>
            <a:ext cx="51435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Bem-aventurados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aqueles que lavam as suas vestiduras (no sangue do Cordeiro), para que lhes assista o direito à árvore da vida, e entrem na cidade pelas portas.”</a:t>
            </a:r>
          </a:p>
        </p:txBody>
      </p:sp>
    </p:spTree>
  </p:cSld>
  <p:clrMapOvr>
    <a:masterClrMapping/>
  </p:clrMapOvr>
  <p:transition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CACF7F9-6F7C-84EF-ECFE-9C39CCAC9105}"/>
              </a:ext>
            </a:extLst>
          </p:cNvPr>
          <p:cNvSpPr txBox="1"/>
          <p:nvPr/>
        </p:nvSpPr>
        <p:spPr>
          <a:xfrm>
            <a:off x="357188" y="627063"/>
            <a:ext cx="5214937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Que declaração inspirada por Deus demonstra que o arrependimento e a fé devem ser acompanhados de uma mudança de vida?</a:t>
            </a:r>
          </a:p>
        </p:txBody>
      </p:sp>
    </p:spTree>
  </p:cSld>
  <p:clrMapOvr>
    <a:masterClrMapping/>
  </p:clrMapOvr>
  <p:transition>
    <p:randomBa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9BF37C-7E27-95CF-D6F1-388D9A377558}"/>
              </a:ext>
            </a:extLst>
          </p:cNvPr>
          <p:cNvSpPr txBox="1"/>
          <p:nvPr/>
        </p:nvSpPr>
        <p:spPr>
          <a:xfrm>
            <a:off x="500063" y="2071688"/>
            <a:ext cx="51435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“Arrependei-vos, pois, e convertei-vos para serem cancelados os vossos pecados, a fim de que, da presença do Senhor, venham tempos de refrigério.”</a:t>
            </a:r>
          </a:p>
        </p:txBody>
      </p:sp>
    </p:spTree>
  </p:cSld>
  <p:clrMapOvr>
    <a:masterClrMapping/>
  </p:clrMapOvr>
  <p:transition>
    <p:randomBa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A2971EE-0759-4DF1-C02F-6228104AC5BF}"/>
              </a:ext>
            </a:extLst>
          </p:cNvPr>
          <p:cNvSpPr txBox="1"/>
          <p:nvPr/>
        </p:nvSpPr>
        <p:spPr>
          <a:xfrm>
            <a:off x="428625" y="1473200"/>
            <a:ext cx="5214938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bondosa paciência de Deus tem limites. Se não houver conversão haverá punição.</a:t>
            </a:r>
          </a:p>
        </p:txBody>
      </p:sp>
    </p:spTree>
  </p:cSld>
  <p:clrMapOvr>
    <a:masterClrMapping/>
  </p:clrMapOvr>
  <p:transition>
    <p:randomBa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A3C8E7E-68C4-1E07-DC26-7DD9B3606804}"/>
              </a:ext>
            </a:extLst>
          </p:cNvPr>
          <p:cNvSpPr txBox="1"/>
          <p:nvPr/>
        </p:nvSpPr>
        <p:spPr>
          <a:xfrm>
            <a:off x="500063" y="2430463"/>
            <a:ext cx="51435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“Eis que venho sem demora.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Bem-aventurado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aquele que guarda as palavras da profecia deste livro.”</a:t>
            </a:r>
          </a:p>
        </p:txBody>
      </p:sp>
    </p:spTree>
  </p:cSld>
  <p:clrMapOvr>
    <a:masterClrMapping/>
  </p:clrMapOvr>
  <p:transition>
    <p:randomBa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3D1AD79-3E14-BFA6-AC11-D87A8D473403}"/>
              </a:ext>
            </a:extLst>
          </p:cNvPr>
          <p:cNvSpPr txBox="1"/>
          <p:nvPr/>
        </p:nvSpPr>
        <p:spPr>
          <a:xfrm>
            <a:off x="428625" y="214313"/>
            <a:ext cx="74295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BOAS PROMESSAS DE DEUS NO APOCALIPSE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8DC69E9-0112-D317-ADA7-B896CE2F3B0A}"/>
              </a:ext>
            </a:extLst>
          </p:cNvPr>
          <p:cNvSpPr txBox="1"/>
          <p:nvPr/>
        </p:nvSpPr>
        <p:spPr>
          <a:xfrm>
            <a:off x="3571875" y="1643063"/>
            <a:ext cx="4214813" cy="412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Vida eterna</a:t>
            </a:r>
          </a:p>
          <a:p>
            <a:pPr marL="457200" indent="-457200" fontAlgn="auto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Árvore da vida</a:t>
            </a:r>
          </a:p>
          <a:p>
            <a:pPr marL="457200" indent="-457200" fontAlgn="auto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Coroa da vida</a:t>
            </a:r>
          </a:p>
          <a:p>
            <a:pPr marL="457200" indent="-457200" fontAlgn="auto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Fim do pranto e morte</a:t>
            </a:r>
          </a:p>
          <a:p>
            <a:pPr marL="457200" indent="-457200" fontAlgn="auto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Novo nome</a:t>
            </a:r>
          </a:p>
          <a:p>
            <a:pPr marL="457200" indent="-457200" fontAlgn="auto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Cidade Santa</a:t>
            </a:r>
          </a:p>
          <a:p>
            <a:pPr marL="457200" indent="-457200" fontAlgn="auto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Nova Terra</a:t>
            </a:r>
          </a:p>
          <a:p>
            <a:pPr marL="457200" indent="-457200" fontAlgn="auto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Ver a Deus face a face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734A27D-30A2-7BFF-897F-407F948BD280}"/>
              </a:ext>
            </a:extLst>
          </p:cNvPr>
          <p:cNvSpPr txBox="1"/>
          <p:nvPr/>
        </p:nvSpPr>
        <p:spPr>
          <a:xfrm>
            <a:off x="687388" y="2205038"/>
            <a:ext cx="4027487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 eis que venho sem demora, e comigo está o galardão que tenho para retribuir a cada um segundo as suas obras.”</a:t>
            </a:r>
          </a:p>
        </p:txBody>
      </p:sp>
    </p:spTree>
  </p:cSld>
  <p:clrMapOvr>
    <a:masterClrMapping/>
  </p:clrMapOvr>
  <p:transition>
    <p:randomBa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3425450-631D-30F4-5BE0-A9892E2FC812}"/>
              </a:ext>
            </a:extLst>
          </p:cNvPr>
          <p:cNvSpPr txBox="1"/>
          <p:nvPr/>
        </p:nvSpPr>
        <p:spPr>
          <a:xfrm>
            <a:off x="142875" y="214313"/>
            <a:ext cx="77152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Você aceita as promessas de Deus?</a:t>
            </a:r>
          </a:p>
        </p:txBody>
      </p:sp>
    </p:spTree>
  </p:cSld>
  <p:clrMapOvr>
    <a:masterClrMapping/>
  </p:clrMapOvr>
  <p:transition>
    <p:randomBa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E1ED0CE-8C7A-AB94-B3A0-CFC8BE2BC0F8}"/>
              </a:ext>
            </a:extLst>
          </p:cNvPr>
          <p:cNvSpPr txBox="1"/>
          <p:nvPr/>
        </p:nvSpPr>
        <p:spPr>
          <a:xfrm>
            <a:off x="500063" y="2143125"/>
            <a:ext cx="51435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“O Espírito e a noiva dizem: Vem! Aquele que ouve, diga: Vem! Aquele que tem sede venha, e quem quiser receba de graça a água da vida.”</a:t>
            </a: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E76950E-D047-E2DD-2629-5569BCDE57A8}"/>
              </a:ext>
            </a:extLst>
          </p:cNvPr>
          <p:cNvSpPr txBox="1"/>
          <p:nvPr/>
        </p:nvSpPr>
        <p:spPr>
          <a:xfrm>
            <a:off x="285750" y="214313"/>
            <a:ext cx="7572375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Muitas promessas do Apocalipse estão relacionadas com a Segunda Vinda.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8929B74-8718-DAB7-1F1C-DEF451E3B92D}"/>
              </a:ext>
            </a:extLst>
          </p:cNvPr>
          <p:cNvSpPr txBox="1"/>
          <p:nvPr/>
        </p:nvSpPr>
        <p:spPr>
          <a:xfrm>
            <a:off x="758825" y="2205038"/>
            <a:ext cx="4027488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“Aquele que dá testemunho destas coisas diz: Certamente, venho sem demora. Amém! Vem, Senhor Jesus!”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ADC315E-31A5-A89F-BF1D-D752C357EE29}"/>
              </a:ext>
            </a:extLst>
          </p:cNvPr>
          <p:cNvSpPr txBox="1"/>
          <p:nvPr/>
        </p:nvSpPr>
        <p:spPr>
          <a:xfrm>
            <a:off x="357188" y="2616200"/>
            <a:ext cx="4071937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Nesse dia, o SENHOR destruirá os que destroem a Terra.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3F7E73B-129D-D1B8-8BF8-61DB3832F5A1}"/>
              </a:ext>
            </a:extLst>
          </p:cNvPr>
          <p:cNvSpPr txBox="1"/>
          <p:nvPr/>
        </p:nvSpPr>
        <p:spPr>
          <a:xfrm>
            <a:off x="642938" y="1262063"/>
            <a:ext cx="4786312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“Na verdade, as nações se enfureceram; chegou, porém, a tua ira, e o tempo determinado para serem julgados os mortos, para se dar o galardão aos teus servos, os profetas, aos santos e aos que temem o teu nome, tanto aos pequenos como aos  grandes, e para destruíres os que destroem a terra.”                </a:t>
            </a: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1364</Words>
  <Application>Microsoft Office PowerPoint</Application>
  <PresentationFormat>Apresentação na tela (4:3)</PresentationFormat>
  <Paragraphs>65</Paragraphs>
  <Slides>51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5" baseType="lpstr">
      <vt:lpstr>Arial</vt:lpstr>
      <vt:lpstr>Calibri</vt:lpstr>
      <vt:lpstr>Futura Md BT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Fabio Bergamo</dc:creator>
  <cp:lastModifiedBy>Pr. Marcelo Carvalho</cp:lastModifiedBy>
  <cp:revision>10</cp:revision>
  <dcterms:created xsi:type="dcterms:W3CDTF">2009-01-01T18:50:07Z</dcterms:created>
  <dcterms:modified xsi:type="dcterms:W3CDTF">2022-05-19T17:30:12Z</dcterms:modified>
</cp:coreProperties>
</file>