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303" r:id="rId12"/>
    <p:sldId id="266" r:id="rId13"/>
    <p:sldId id="304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305" r:id="rId23"/>
    <p:sldId id="276" r:id="rId24"/>
    <p:sldId id="277" r:id="rId25"/>
    <p:sldId id="278" r:id="rId26"/>
    <p:sldId id="280" r:id="rId27"/>
    <p:sldId id="279" r:id="rId28"/>
    <p:sldId id="306" r:id="rId29"/>
    <p:sldId id="281" r:id="rId30"/>
    <p:sldId id="283" r:id="rId31"/>
    <p:sldId id="282" r:id="rId32"/>
    <p:sldId id="286" r:id="rId33"/>
    <p:sldId id="285" r:id="rId34"/>
    <p:sldId id="287" r:id="rId35"/>
    <p:sldId id="288" r:id="rId36"/>
    <p:sldId id="289" r:id="rId37"/>
    <p:sldId id="307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5BB4E-9F34-618E-AFB5-DD7B1E0C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B34F-7EFA-4CFD-9467-D3091AC1903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72CC9-FACF-0DBF-9C2E-0231D3DE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5186E-E7F2-A73B-5341-6691E0FF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F6ABF-4623-4B0B-800F-09C0E4B6E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704764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0B0F5C-EB54-40DC-B1E7-A54174BA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B2A9-D8EC-489C-9502-986F55DA82D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677787-C15A-C9D4-1CC3-E981A329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7855D-43E6-74B3-3C74-20EC1418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4F911-5603-4BBE-B789-7CFB08086E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56947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E8ABD-1745-C0A9-A4F8-AD2F3800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C78D-034D-4D8C-BB84-AD08DAA1BAD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4E845E-9A82-7331-B828-A7E035B3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4FB05E-43D2-74AD-CB07-2C38D867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ED53-4658-47CF-9E4C-4483E5AA2A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292941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73D90F-D9A8-3BA4-85A5-D8FF7002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9925-5C35-4F2B-B638-7AC47133B09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6D1E89-08F0-4649-43B0-CAE0D638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214D2-E5C9-49A8-974A-56068C42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148A-4830-4406-B7BF-9E15FF232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699925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F432D-501C-216F-5763-1A3156AD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3489-3C03-44DC-826F-F53BE5D3A99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678EC8-9AA1-4163-7233-9C278801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2C48F3-995B-1A1E-6D81-E8E81BF5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4E93-1997-400F-9132-51104710D8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072967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F674CEF-95E1-FBAF-5888-5CFB35A9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D584-82C8-4A1C-84AE-F3695F99BDB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FD86D0-D413-CF8D-391A-FA472138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7BDBE3-1827-D2A2-CAD8-FB034C5A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BD0D-AC84-45B6-8C50-340A58B14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578923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AF388D7-17FA-F152-C362-2F7AF3C8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74A2-5613-4967-839A-A94661A63F4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C3B5097-7E0D-1607-61A8-0CA782C0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3B7BC20-ACA4-EE6F-E375-691EF5CE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829E-DF6E-4A83-BDE3-08970198D9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14315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B68362D-43AE-00DB-F5DF-4BD44FF6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5A3B-14C8-4013-8118-88204E1BE4D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DFCD3DE-92B3-C937-D943-E5B09186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60755C2-CD6B-0B09-E5EA-ABB4E117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6A36B-2415-4B63-AD7A-C4B07FD914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703618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D104427-DFF8-9B71-0939-41E1A3E9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6810-BD97-430A-A78E-ED6AB0A1870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E148811-E6FC-EDDD-3410-89EFCE1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DC02AB2-E91E-F3C1-D0B5-46A6D641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2010-317D-426F-AEE2-680ED024F0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945524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D4B4A11-93F4-7EDA-6C91-0C9A1ABD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6C28-9D44-4D30-8241-E5805F1DA1A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596A6B2-6EC1-400D-A816-A2764B69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567BFB-7E74-4300-22E2-70F5B540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5C1EF-D7B4-48CA-B8A1-6DB51460EA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714786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A2CCC86-3A58-7130-F72B-15A4CB34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F87A-69B2-488C-9026-622623E8516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DB9F5E4-85B2-2AC6-E11A-D5B99CD5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F6B3ACA-086C-48C8-7AB9-6124094B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4F73E-3BB1-43FF-BCB8-C8585582C0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69290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68913A7-60E1-6604-C56D-D9AD9D53ED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E486316-5C55-B477-0618-4133527280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BE984-7BCE-E2A7-A332-B310BAEB3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AEE77-DA48-42AB-B39A-6D2AD9FC52C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7B7331-7FFA-2936-9BB0-3693BBD98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BCF009-0BD3-8502-7345-6477B03AE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113D7C-E2C4-45BB-BAFA-70650F7D1B0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EA39BD5E-9A48-850B-E5A7-E66A1DD1B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7974D0D-5036-8E27-261A-E1D4BD065085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C042B2-2E25-63FE-86AD-B2DD9B9D8030}"/>
              </a:ext>
            </a:extLst>
          </p:cNvPr>
          <p:cNvSpPr txBox="1"/>
          <p:nvPr/>
        </p:nvSpPr>
        <p:spPr>
          <a:xfrm>
            <a:off x="428625" y="2090738"/>
            <a:ext cx="56435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Até quando será detida esta guerra infernal?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701BA7-AB4B-E558-24E6-A2BD95B1CA57}"/>
              </a:ext>
            </a:extLst>
          </p:cNvPr>
          <p:cNvSpPr txBox="1"/>
          <p:nvPr/>
        </p:nvSpPr>
        <p:spPr>
          <a:xfrm>
            <a:off x="285750" y="1571625"/>
            <a:ext cx="55006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outro anjo que subia do nascente do  sol, tendo o selo do Deus vivo, e clamou em grande voz aos quatro anjos, aqueles aos quais fora dado fazer dano à terra e ao mar, dizendo: Não danifiqueis nem a terra, nem o mar, nem as árvores, até selarmos na fronte os servos de Deus.”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95F1DC-EE90-6EB3-B2C6-F8FBAF299017}"/>
              </a:ext>
            </a:extLst>
          </p:cNvPr>
          <p:cNvSpPr txBox="1"/>
          <p:nvPr/>
        </p:nvSpPr>
        <p:spPr>
          <a:xfrm>
            <a:off x="571500" y="1196975"/>
            <a:ext cx="46434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DEUS TEM UM SELO!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44D8B1-A5F1-6BDD-0056-742B5446E69B}"/>
              </a:ext>
            </a:extLst>
          </p:cNvPr>
          <p:cNvSpPr txBox="1"/>
          <p:nvPr/>
        </p:nvSpPr>
        <p:spPr>
          <a:xfrm>
            <a:off x="785813" y="3125788"/>
            <a:ext cx="402748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699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Onde Está?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é?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7E81D4-14F5-81FB-EAD7-900F70D1E827}"/>
              </a:ext>
            </a:extLst>
          </p:cNvPr>
          <p:cNvSpPr txBox="1"/>
          <p:nvPr/>
        </p:nvSpPr>
        <p:spPr>
          <a:xfrm>
            <a:off x="571500" y="2090738"/>
            <a:ext cx="464343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Onde Deus revela o Seu selo?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43876C-EC5C-1E78-6EB7-CD6B40DF0C3C}"/>
              </a:ext>
            </a:extLst>
          </p:cNvPr>
          <p:cNvSpPr txBox="1"/>
          <p:nvPr/>
        </p:nvSpPr>
        <p:spPr>
          <a:xfrm>
            <a:off x="366713" y="2728913"/>
            <a:ext cx="4714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“Resguarda o testemunho, sela a lei no coração dos meus discípulos.”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80FD50-B606-49AD-270B-4BFCCF046618}"/>
              </a:ext>
            </a:extLst>
          </p:cNvPr>
          <p:cNvSpPr txBox="1"/>
          <p:nvPr/>
        </p:nvSpPr>
        <p:spPr>
          <a:xfrm>
            <a:off x="376238" y="1785938"/>
            <a:ext cx="47148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“Ora, sabemos que o temos conhecido por isto: se guardamos os seus mandamentos. Aquele que diz: Eu o conheço e não guarda os seus mandamentos é mentiroso, e nele não está a verdade.”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291D33-B44B-C5A3-6720-6B61BDC809B4}"/>
              </a:ext>
            </a:extLst>
          </p:cNvPr>
          <p:cNvSpPr txBox="1"/>
          <p:nvPr/>
        </p:nvSpPr>
        <p:spPr>
          <a:xfrm>
            <a:off x="357188" y="500063"/>
            <a:ext cx="60721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CARACTERÍSTICAS BÁSICAS DE UM SELO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9FBDEA-3FE6-BD00-2C74-D2A24C230053}"/>
              </a:ext>
            </a:extLst>
          </p:cNvPr>
          <p:cNvSpPr txBox="1"/>
          <p:nvPr/>
        </p:nvSpPr>
        <p:spPr>
          <a:xfrm>
            <a:off x="928688" y="3125788"/>
            <a:ext cx="46434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Nome da autoridade a quem pertence.</a:t>
            </a:r>
          </a:p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Cargo que ocupa.</a:t>
            </a:r>
          </a:p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Jurisdição sobre a qual exerce autoridade.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A384187-6698-10B7-03FE-76FAE56584EF}"/>
              </a:ext>
            </a:extLst>
          </p:cNvPr>
          <p:cNvSpPr txBox="1"/>
          <p:nvPr/>
        </p:nvSpPr>
        <p:spPr>
          <a:xfrm>
            <a:off x="285750" y="1169988"/>
            <a:ext cx="5357813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“Lembra-te do dia de sábado, para o santificar. Seis dias trabalharás e farás toda a tua obra, mas o sétimo dia é o sábado do Senhor, teu Deus; não farás nenhum trabalho, nem tu, nem o teu filho, nem a tua filha, nem o teu servo, nem a tua serva, nem o teu animal, nem o forasteiro das tuas portas para dentro; porque, em seis dias, fez o Senhor os céus e a terra, o mar e tudo que neles há e, ao sétimo dia, descansou; por isso, o Senhor abençoou o dia de sábado e o santificou.”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C1DD8A-628B-DFB6-F355-583235A574E2}"/>
              </a:ext>
            </a:extLst>
          </p:cNvPr>
          <p:cNvSpPr txBox="1"/>
          <p:nvPr/>
        </p:nvSpPr>
        <p:spPr>
          <a:xfrm>
            <a:off x="3286125" y="285750"/>
            <a:ext cx="4857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três características se encontram no SÁBADO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2F00F2-0588-BFCC-FCBF-16D9A6B5BD17}"/>
              </a:ext>
            </a:extLst>
          </p:cNvPr>
          <p:cNvSpPr txBox="1"/>
          <p:nvPr/>
        </p:nvSpPr>
        <p:spPr>
          <a:xfrm>
            <a:off x="3643313" y="3267075"/>
            <a:ext cx="4929187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NOME: Senhor Deus</a:t>
            </a:r>
          </a:p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CARGO: Criador</a:t>
            </a:r>
          </a:p>
          <a:p>
            <a:pPr marL="457200" indent="-457200" defTabSz="96996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JURISDIÇÃO: Todo Universo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4AA2B3-A7CC-4B08-86F9-A37F8E0E5C32}"/>
              </a:ext>
            </a:extLst>
          </p:cNvPr>
          <p:cNvSpPr txBox="1"/>
          <p:nvPr/>
        </p:nvSpPr>
        <p:spPr>
          <a:xfrm>
            <a:off x="357188" y="4032250"/>
            <a:ext cx="535781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Santa Bíblia ensina o que acabamos de descobrir.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9E5082-4F77-3D7C-2A52-3FBB363B492A}"/>
              </a:ext>
            </a:extLst>
          </p:cNvPr>
          <p:cNvSpPr txBox="1"/>
          <p:nvPr/>
        </p:nvSpPr>
        <p:spPr>
          <a:xfrm>
            <a:off x="285750" y="2501900"/>
            <a:ext cx="5214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“Dei-lhes os meus estatutos e lhes fiz conhecer os meus juízos, os quais, cumprindo-os o homem, viverá por eles.”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E78662-D266-DCC7-D1C0-24BFEF424119}"/>
              </a:ext>
            </a:extLst>
          </p:cNvPr>
          <p:cNvSpPr txBox="1"/>
          <p:nvPr/>
        </p:nvSpPr>
        <p:spPr>
          <a:xfrm>
            <a:off x="357188" y="1571625"/>
            <a:ext cx="39290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7:2 e 3 diz que o selo de Deus seria aplicado na fronte dos servos de Deus.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D3268B-8484-0347-1A27-9FAD32E326D6}"/>
              </a:ext>
            </a:extLst>
          </p:cNvPr>
          <p:cNvSpPr txBox="1"/>
          <p:nvPr/>
        </p:nvSpPr>
        <p:spPr>
          <a:xfrm>
            <a:off x="285750" y="928688"/>
            <a:ext cx="414337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outro anjo que subia do nascente do sol, tendo o selo do Deus vivo, e clamou em grande voz aos quatro anjos, aqueles aos quais fora dado fazer dano à terra e ao mar, dizendo: Não danifiqueis nem a terra, nem o mar, nem as árvores, até selarmos na fronte os servos do nosso Deus.”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F12CA5-41ED-7A15-A114-F2E649B4D072}"/>
              </a:ext>
            </a:extLst>
          </p:cNvPr>
          <p:cNvSpPr txBox="1"/>
          <p:nvPr/>
        </p:nvSpPr>
        <p:spPr>
          <a:xfrm>
            <a:off x="500063" y="1346200"/>
            <a:ext cx="450056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“Pelo que os filhos de Israel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guardarão o sábado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celebrando-o por aliança perpétua nas suas gerações. Entre mim e os filhos de Israel é sinal para sempre; porque, em seis dias, fez o Senhor os céus e a terra, e, ao sétimo dia, descansou, e tomou alento.”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B22735-F0C4-E469-5CCB-B2E072E4F161}"/>
              </a:ext>
            </a:extLst>
          </p:cNvPr>
          <p:cNvSpPr txBox="1"/>
          <p:nvPr/>
        </p:nvSpPr>
        <p:spPr>
          <a:xfrm>
            <a:off x="857250" y="1143000"/>
            <a:ext cx="392906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Jesus, aqui na terra disse que não viera para mudar a Lei de Deus, nem autorizou alguém a fazer.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81DD2B-CF7B-63FD-3B0D-1FAA6A32DE27}"/>
              </a:ext>
            </a:extLst>
          </p:cNvPr>
          <p:cNvSpPr txBox="1"/>
          <p:nvPr/>
        </p:nvSpPr>
        <p:spPr>
          <a:xfrm>
            <a:off x="500063" y="2430463"/>
            <a:ext cx="4500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penseis que vim revogar a Lei ou os Profetas; não vim para revogar, vim para cumprir.” 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834B04-90DD-E1C5-0793-9E5D82E16694}"/>
              </a:ext>
            </a:extLst>
          </p:cNvPr>
          <p:cNvSpPr txBox="1"/>
          <p:nvPr/>
        </p:nvSpPr>
        <p:spPr>
          <a:xfrm>
            <a:off x="357188" y="2174875"/>
            <a:ext cx="4000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era o dia de descanso para Jesus?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2AC1A6-0A89-40E4-0042-A2924BF35DB3}"/>
              </a:ext>
            </a:extLst>
          </p:cNvPr>
          <p:cNvSpPr txBox="1"/>
          <p:nvPr/>
        </p:nvSpPr>
        <p:spPr>
          <a:xfrm>
            <a:off x="571500" y="2430463"/>
            <a:ext cx="450056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“Indo para Nazaré, onde fora criado, entrou, num sábado, na sinagoga, segundo o seu costume, e levantou-se para ler.”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50DABF-95FF-0A95-969D-01E2A354120F}"/>
              </a:ext>
            </a:extLst>
          </p:cNvPr>
          <p:cNvSpPr txBox="1"/>
          <p:nvPr/>
        </p:nvSpPr>
        <p:spPr>
          <a:xfrm>
            <a:off x="428625" y="904875"/>
            <a:ext cx="4000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foi um fiel guardador do sábado.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mulheres que o seguiam também guardavam.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0C1C45-FB93-1E31-9CCC-0AEF8F6FFE1C}"/>
              </a:ext>
            </a:extLst>
          </p:cNvPr>
          <p:cNvSpPr txBox="1"/>
          <p:nvPr/>
        </p:nvSpPr>
        <p:spPr>
          <a:xfrm>
            <a:off x="571500" y="1643063"/>
            <a:ext cx="45005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“Era o dia da preparação, e começava  o sábado. As mulheres que tinham vindo da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Galiléia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com Jesus, seguindo, viram o túmulo e como o corpo fora ali depositado. Então, se retiraram para  preparar aromas e bálsamos.”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BBBF84-CFA8-8BB5-CE50-833B76D4DBC5}"/>
              </a:ext>
            </a:extLst>
          </p:cNvPr>
          <p:cNvSpPr txBox="1"/>
          <p:nvPr/>
        </p:nvSpPr>
        <p:spPr>
          <a:xfrm>
            <a:off x="3643313" y="4149725"/>
            <a:ext cx="4643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SELO DE DEUS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6D3490-5D5A-B281-E786-7F568659E8DE}"/>
              </a:ext>
            </a:extLst>
          </p:cNvPr>
          <p:cNvSpPr txBox="1"/>
          <p:nvPr/>
        </p:nvSpPr>
        <p:spPr>
          <a:xfrm>
            <a:off x="4044950" y="608013"/>
            <a:ext cx="40274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Sete Selos do Apocalipse descrevem períodos históricos que culminam com a volta de Jesus. Mas há registro de um outro Selo especial: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9DA1BF-2500-11D5-8631-722BBA2A07B1}"/>
              </a:ext>
            </a:extLst>
          </p:cNvPr>
          <p:cNvSpPr txBox="1"/>
          <p:nvPr/>
        </p:nvSpPr>
        <p:spPr>
          <a:xfrm>
            <a:off x="500063" y="1692275"/>
            <a:ext cx="5072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próprio apóstolo Paulo era fiel guardador do sábado.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36FFA-5A84-2A27-FC72-DDBE7B8C4935}"/>
              </a:ext>
            </a:extLst>
          </p:cNvPr>
          <p:cNvSpPr txBox="1"/>
          <p:nvPr/>
        </p:nvSpPr>
        <p:spPr>
          <a:xfrm>
            <a:off x="357188" y="1035050"/>
            <a:ext cx="50006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“Ao saírem eles, rogaram-lhes que, no sábado seguinte, lhes falassem estas mesmas palavras. Despedida a sinagoga, muitos dos judeus e dos prosélitos piedosos seguiram Paulo e Barnabé, e estes,  falando-lhes, os persuadiram a perseverar na graça de Deus. No sábado seguinte, afluiu quase toda a cidade para ouvir a palavra de Deus.”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643746-AB26-4A08-F541-20A119293588}"/>
              </a:ext>
            </a:extLst>
          </p:cNvPr>
          <p:cNvSpPr txBox="1"/>
          <p:nvPr/>
        </p:nvSpPr>
        <p:spPr>
          <a:xfrm>
            <a:off x="785813" y="1835150"/>
            <a:ext cx="5072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mantinha um dia especial no fim do primeiro século.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06988B-791A-56BF-874F-660BE049287E}"/>
              </a:ext>
            </a:extLst>
          </p:cNvPr>
          <p:cNvSpPr txBox="1"/>
          <p:nvPr/>
        </p:nvSpPr>
        <p:spPr>
          <a:xfrm>
            <a:off x="571500" y="2501900"/>
            <a:ext cx="45005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“Achei-me em espírito,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dia do Senhor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ouvi, por detrás de mim, grande voz, como de trombeta.”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2A9480-932E-3C2E-D74C-0379BFD47E98}"/>
              </a:ext>
            </a:extLst>
          </p:cNvPr>
          <p:cNvSpPr txBox="1"/>
          <p:nvPr/>
        </p:nvSpPr>
        <p:spPr>
          <a:xfrm>
            <a:off x="71438" y="230188"/>
            <a:ext cx="5072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DIA DO SENHOR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0DB2A7-9663-466C-03D5-2A05515D7AB1}"/>
              </a:ext>
            </a:extLst>
          </p:cNvPr>
          <p:cNvSpPr txBox="1"/>
          <p:nvPr/>
        </p:nvSpPr>
        <p:spPr>
          <a:xfrm>
            <a:off x="214313" y="1071563"/>
            <a:ext cx="5929312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Mateus 12:8 – Sábado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o Filho do Homem é senhor do sábado.”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Marcos 2:27 e 28 – Sábado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acrescentou: O sábado foi estabelecido por causa do homem, e não o homem, por causa do sábado; de sorte que o Filho do Homem é senhor também do sábado.”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Lucas 6:5 – Sábado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“E acrescentou-lhes: O Filho do Homem é senhor do sábado.”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123EE7-188F-0B68-7BD4-C5DD16201EDD}"/>
              </a:ext>
            </a:extLst>
          </p:cNvPr>
          <p:cNvSpPr txBox="1"/>
          <p:nvPr/>
        </p:nvSpPr>
        <p:spPr>
          <a:xfrm>
            <a:off x="214313" y="2000250"/>
            <a:ext cx="507206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Uma tentativa para mudar a Lei de Deus.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205827-97FB-AA7E-CA47-F07E60D3EAD1}"/>
              </a:ext>
            </a:extLst>
          </p:cNvPr>
          <p:cNvSpPr txBox="1"/>
          <p:nvPr/>
        </p:nvSpPr>
        <p:spPr>
          <a:xfrm>
            <a:off x="357188" y="500063"/>
            <a:ext cx="7358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CHIFRE PEQUENO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E96898-1850-701F-92A1-7EFB7CAD5B04}"/>
              </a:ext>
            </a:extLst>
          </p:cNvPr>
          <p:cNvSpPr txBox="1"/>
          <p:nvPr/>
        </p:nvSpPr>
        <p:spPr>
          <a:xfrm>
            <a:off x="571500" y="2286000"/>
            <a:ext cx="45005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Assim como em Apocalipse 12:7-9, o grande dragão representa Satanás em sua rebelião contra Deus, em Daniel 7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chifre pequeno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representa o anticristo, instrumento de Satanás.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4CA3582-BB5E-5BE8-096E-BC664F475E5F}"/>
              </a:ext>
            </a:extLst>
          </p:cNvPr>
          <p:cNvSpPr txBox="1"/>
          <p:nvPr/>
        </p:nvSpPr>
        <p:spPr>
          <a:xfrm>
            <a:off x="285750" y="2214563"/>
            <a:ext cx="50720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tentaria mudar o chifre pequeno?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E62D84-DACA-FFE1-A1A6-955DEB4108EE}"/>
              </a:ext>
            </a:extLst>
          </p:cNvPr>
          <p:cNvSpPr txBox="1"/>
          <p:nvPr/>
        </p:nvSpPr>
        <p:spPr>
          <a:xfrm>
            <a:off x="571500" y="1785938"/>
            <a:ext cx="45005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“Proferirá palavras contra o Altíssimo, magoará os santos do Altíssimo, e cuidará em mudar os tempos e a lei; e os santos lhe serão entregues na mãos por um tempo, dois tempos, e metade de um tempo.” 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26AF5B-EAB8-9217-544C-DEC23709FD45}"/>
              </a:ext>
            </a:extLst>
          </p:cNvPr>
          <p:cNvSpPr txBox="1"/>
          <p:nvPr/>
        </p:nvSpPr>
        <p:spPr>
          <a:xfrm>
            <a:off x="357188" y="500063"/>
            <a:ext cx="7358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Três atos do Anticristo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BEC56D-CBAF-AE8A-D09E-9EB0517E1018}"/>
              </a:ext>
            </a:extLst>
          </p:cNvPr>
          <p:cNvSpPr txBox="1"/>
          <p:nvPr/>
        </p:nvSpPr>
        <p:spPr>
          <a:xfrm>
            <a:off x="571500" y="2286000"/>
            <a:ext cx="4500563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Proferirá palavras contra o Altíssimo.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Magoará os santos do Altíssimo.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Cuidará em mudar os tempos e a Lei de Deus.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AA62B8-B0BB-5A65-81DC-08DB7114F837}"/>
              </a:ext>
            </a:extLst>
          </p:cNvPr>
          <p:cNvSpPr txBox="1"/>
          <p:nvPr/>
        </p:nvSpPr>
        <p:spPr>
          <a:xfrm>
            <a:off x="285750" y="608013"/>
            <a:ext cx="7358063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sexto selo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do Apocalipse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nos mostra quando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começaria o tempo do fim.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sétimo selo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descreve 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silêncio no céu quando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Cristo vier buscar os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seus escolhidos.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capítulo 7, há uma espécie de “parêntesis” entre o 6º e o 7º selo. Aqui Jesus diz que deveria colocar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selo de Deus na fronte dos salvos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antes de Jesus voltar.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36332E-EAF4-E150-4BEB-668EAAE93FCB}"/>
              </a:ext>
            </a:extLst>
          </p:cNvPr>
          <p:cNvSpPr txBox="1"/>
          <p:nvPr/>
        </p:nvSpPr>
        <p:spPr>
          <a:xfrm>
            <a:off x="357188" y="500063"/>
            <a:ext cx="73580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Portanto, mudança na Lei de Deus é contrário a Sua vontade.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28B026-2BEB-460E-F09F-F8F58FCFEF7F}"/>
              </a:ext>
            </a:extLst>
          </p:cNvPr>
          <p:cNvSpPr txBox="1"/>
          <p:nvPr/>
        </p:nvSpPr>
        <p:spPr>
          <a:xfrm>
            <a:off x="500063" y="3071813"/>
            <a:ext cx="4500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obediência ao mandamento do sábado constitui um selo ou um sinal de lealdade.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50FDB4-DD5E-C844-057A-A1A7AF8E46B3}"/>
              </a:ext>
            </a:extLst>
          </p:cNvPr>
          <p:cNvSpPr txBox="1"/>
          <p:nvPr/>
        </p:nvSpPr>
        <p:spPr>
          <a:xfrm>
            <a:off x="571500" y="2276475"/>
            <a:ext cx="45005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“Santificai os meus sábados, pois servirão de sinal entre mim e vós, para que saibais que eu sou o Senhor, vosso Deus.”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97C021-EE43-FEAA-5B9F-5BDC20C04A40}"/>
              </a:ext>
            </a:extLst>
          </p:cNvPr>
          <p:cNvSpPr txBox="1"/>
          <p:nvPr/>
        </p:nvSpPr>
        <p:spPr>
          <a:xfrm>
            <a:off x="3571875" y="1928813"/>
            <a:ext cx="47148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RESTAURAÇÃO 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DO SÁBADO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FBBAB6-DB13-52C9-0A4F-E4CF2892F6B1}"/>
              </a:ext>
            </a:extLst>
          </p:cNvPr>
          <p:cNvSpPr txBox="1"/>
          <p:nvPr/>
        </p:nvSpPr>
        <p:spPr>
          <a:xfrm>
            <a:off x="285750" y="2571750"/>
            <a:ext cx="5929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prediz que o remanescente fiel de Deus voltará a adorá-lo como ordena o mandamento do SÁBADO?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82A710-25E7-E827-B027-7BED54CDCE3A}"/>
              </a:ext>
            </a:extLst>
          </p:cNvPr>
          <p:cNvSpPr txBox="1"/>
          <p:nvPr/>
        </p:nvSpPr>
        <p:spPr>
          <a:xfrm>
            <a:off x="500063" y="1190625"/>
            <a:ext cx="50006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outro anjo voando pelo meio do céu,  tendo um evangelho eterno para pregar aos que se assentam sobre a terra, e a cada nação, e tribo, e língua, e povo, dizendo, em grande voz: Temei a Deus e dai-lhe glória, pois é chegada a hora do seu juízo; e adorai aquele que fez o céu, e a terra, e o mar, e as fontes das águas.”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E3A5DB-283B-5A00-B66D-52E50456981C}"/>
              </a:ext>
            </a:extLst>
          </p:cNvPr>
          <p:cNvSpPr txBox="1"/>
          <p:nvPr/>
        </p:nvSpPr>
        <p:spPr>
          <a:xfrm>
            <a:off x="214313" y="285750"/>
            <a:ext cx="80724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Adoração ao verdadeiro Criador dos céus e da terra!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46498D-339B-EB17-C434-22A8191D8FE4}"/>
              </a:ext>
            </a:extLst>
          </p:cNvPr>
          <p:cNvSpPr txBox="1"/>
          <p:nvPr/>
        </p:nvSpPr>
        <p:spPr>
          <a:xfrm>
            <a:off x="285750" y="2071688"/>
            <a:ext cx="45005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“Porque, em seis dias, fez o Senhor os céus e a terra, o mar e tudo que neles há e, ao sétimo dia, descansou; por isso, o Senhor abençoou  o dia de sábado e o santificou.”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Êxodo 20:11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7D23AC-8ED7-ADE7-8431-2415EBBFB66D}"/>
              </a:ext>
            </a:extLst>
          </p:cNvPr>
          <p:cNvSpPr txBox="1"/>
          <p:nvPr/>
        </p:nvSpPr>
        <p:spPr>
          <a:xfrm>
            <a:off x="3786188" y="2287588"/>
            <a:ext cx="47148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SÃO OS SANTOS?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71BD14-40B1-5CD5-0535-BD7F74763598}"/>
              </a:ext>
            </a:extLst>
          </p:cNvPr>
          <p:cNvSpPr txBox="1"/>
          <p:nvPr/>
        </p:nvSpPr>
        <p:spPr>
          <a:xfrm>
            <a:off x="500063" y="2501900"/>
            <a:ext cx="5000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guardam os mandamentos de Deus e a fé em Jesus.”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2F64F0-FA1B-699C-8255-E62A96869FBA}"/>
              </a:ext>
            </a:extLst>
          </p:cNvPr>
          <p:cNvSpPr txBox="1"/>
          <p:nvPr/>
        </p:nvSpPr>
        <p:spPr>
          <a:xfrm>
            <a:off x="214313" y="1214438"/>
            <a:ext cx="3786187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pessoas de Apocalipse 14:12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são as mesmas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Apocalipse 7:3.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“dizendo: Não danifiqueis nem a terra, nem o mar, nem as árvores, até selarmos na fronte os servos do nosso Deus.”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D81706-106D-AF5D-0D11-0E21F0A3A9E2}"/>
              </a:ext>
            </a:extLst>
          </p:cNvPr>
          <p:cNvSpPr txBox="1"/>
          <p:nvPr/>
        </p:nvSpPr>
        <p:spPr>
          <a:xfrm>
            <a:off x="500063" y="2501900"/>
            <a:ext cx="5000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violarei a minha aliança, nem modificarei o que os meus lábios proferiram.”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26D810-40E6-3F27-2C3B-6264BF9F2A5E}"/>
              </a:ext>
            </a:extLst>
          </p:cNvPr>
          <p:cNvSpPr txBox="1"/>
          <p:nvPr/>
        </p:nvSpPr>
        <p:spPr>
          <a:xfrm>
            <a:off x="428625" y="785813"/>
            <a:ext cx="63579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TERRA SERÁ DESTRUÍDA POR UMA GRANDE GUERRA MUNDIAL?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9C9B77-D724-F767-C3D0-6FF02A330B1E}"/>
              </a:ext>
            </a:extLst>
          </p:cNvPr>
          <p:cNvSpPr txBox="1"/>
          <p:nvPr/>
        </p:nvSpPr>
        <p:spPr>
          <a:xfrm>
            <a:off x="142875" y="928688"/>
            <a:ext cx="2928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 VOCÊ,</a:t>
            </a:r>
            <a:b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FEZ</a:t>
            </a:r>
            <a:b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PACTO!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BA48E3-0391-0F55-C14E-387658A1B3A5}"/>
              </a:ext>
            </a:extLst>
          </p:cNvPr>
          <p:cNvSpPr txBox="1"/>
          <p:nvPr/>
        </p:nvSpPr>
        <p:spPr>
          <a:xfrm>
            <a:off x="428625" y="3929063"/>
            <a:ext cx="63579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estavam retendo os anjos dos quatro ângulos da terra?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A62D92-C89C-C647-E221-9C3F52B4B066}"/>
              </a:ext>
            </a:extLst>
          </p:cNvPr>
          <p:cNvSpPr txBox="1"/>
          <p:nvPr/>
        </p:nvSpPr>
        <p:spPr>
          <a:xfrm>
            <a:off x="758825" y="1643063"/>
            <a:ext cx="40274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“Depois disto, vi quatro anjos em pé nos quatro cantos da terra, conservando seguros os quatro ventos da terra, para que nenhum vento soprasse sobre a terra, nem sobre o mar, nem sobre árvore alguma.”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B0AD92-3CE6-EBFC-EC9E-9E15F2220E6B}"/>
              </a:ext>
            </a:extLst>
          </p:cNvPr>
          <p:cNvSpPr txBox="1"/>
          <p:nvPr/>
        </p:nvSpPr>
        <p:spPr>
          <a:xfrm>
            <a:off x="428625" y="1571625"/>
            <a:ext cx="8143875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significa esses ventos?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Bíblia, profeticamente, nos dá a chave.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0884A2-F816-0BFD-F741-1C76923CEEED}"/>
              </a:ext>
            </a:extLst>
          </p:cNvPr>
          <p:cNvSpPr txBox="1"/>
          <p:nvPr/>
        </p:nvSpPr>
        <p:spPr>
          <a:xfrm>
            <a:off x="285750" y="1038225"/>
            <a:ext cx="5500688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“Trarei sobre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os quatro ventos dos quatro ângulos do céu e os espalharei na direção de todos estes ventos; e não haverá país aonde não venham os fugitivos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Farei tremer 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diante de seus inimigos e diante dos que procuram a sua morte;  farei vir sobre os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elamitas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mal, o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brasume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da minha ira, diz o Senhor; e enviarei após eles a espada, até que venha a consumi-los.”   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1518</Words>
  <Application>Microsoft Office PowerPoint</Application>
  <PresentationFormat>Apresentação na tela (4:3)</PresentationFormat>
  <Paragraphs>81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10</cp:revision>
  <dcterms:created xsi:type="dcterms:W3CDTF">2009-01-01T23:55:37Z</dcterms:created>
  <dcterms:modified xsi:type="dcterms:W3CDTF">2022-05-19T17:29:49Z</dcterms:modified>
</cp:coreProperties>
</file>