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7" r:id="rId3"/>
    <p:sldId id="294" r:id="rId4"/>
    <p:sldId id="258" r:id="rId5"/>
    <p:sldId id="295" r:id="rId6"/>
    <p:sldId id="259" r:id="rId7"/>
    <p:sldId id="296" r:id="rId8"/>
    <p:sldId id="260" r:id="rId9"/>
    <p:sldId id="261" r:id="rId10"/>
    <p:sldId id="262" r:id="rId11"/>
    <p:sldId id="297" r:id="rId12"/>
    <p:sldId id="263" r:id="rId13"/>
    <p:sldId id="298" r:id="rId14"/>
    <p:sldId id="299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84" r:id="rId37"/>
    <p:sldId id="286" r:id="rId38"/>
    <p:sldId id="287" r:id="rId39"/>
    <p:sldId id="288" r:id="rId40"/>
    <p:sldId id="289" r:id="rId41"/>
    <p:sldId id="291" r:id="rId42"/>
    <p:sldId id="290" r:id="rId43"/>
    <p:sldId id="293" r:id="rId44"/>
    <p:sldId id="292" r:id="rId4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96A84E-CA9C-41AD-0233-2D24D30D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1366-492A-4A99-A209-A384488CF0A3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9EADFF-70D1-BBD4-5B0C-7C36FE7F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040520-A6D0-ED87-8637-A4C8D7CF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6C561-CCF6-4DB1-AE16-C3F1CF60E0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6025871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044752-66AB-CCB6-72A7-FD65A23D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56F9-FD6F-4D3B-A083-36378F293744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70D81C-D58A-F943-8878-3B1EC7C3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E54F77-9BBC-0517-6E6C-F0C6A793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474CD-052E-4B6B-88D2-200DE3B070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6976264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8FAEA6-2CC9-282E-607F-A2A9EE74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71FB-72DA-4F74-B2F1-BE2851FEA1E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9BFD17-49F9-B718-CF47-41D554B9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1A6BF0-DEAE-B09C-9951-B198C6F5E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940A9-39C1-4422-80C4-8618A56F8C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4251744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7C64CF-5BB2-6ED9-4E96-28D756BA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875F-809A-40C0-99B0-0CDF6BBF3923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BF2E88-92E6-4880-825E-CF9D557F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77243-81AF-F504-8B8E-531F3516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1578A-E0BD-4C93-965A-AF0F1C4C87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2060476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02EA6F-E1BE-ABFF-E3CC-D294FA98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FFE7C-0DBC-4D2A-9333-C254FC2AC27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9A10D9-A077-8E9C-63F3-8D159687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52A391-CE4D-D7BD-C141-56ADE1C9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542C9-0FC8-4176-A204-344D8EBEFC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6954470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602DC95-C131-EB53-2D62-0CC2E0E6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154C-1FE3-4C8F-B565-D5C3026F929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9871CB8-60BA-04F0-0AF4-2863E52B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F8C7B2D-2F7F-0FA4-74D5-40181802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60A39-8EFE-44B9-9864-02FED88473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3637070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18FC62B9-BA67-ABDC-5BFC-3401985F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44E1-B4D8-43AD-89D4-0D0D3375711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87FAF47-EC1F-7F26-D8BE-E5EE6EC1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2ABABB1A-6E67-9377-3CE9-1A43EC07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675C4-112B-43FB-8889-D07DFB7499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6946686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9B0FC440-28B9-72E3-3235-8B69C8A5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C5A9-6618-4DC6-A4A7-2EDD87E0FEB0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72F61AE-E433-4E7F-ABCB-8EF99E69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88CC5F62-993A-BABF-33BC-912FB701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F5690-1BDC-4786-B96E-09DB74113F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71073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C65F6091-6EC4-C7C1-1817-3BBA5CF1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78AEB-C73F-4C00-9E9E-6B3EA10F4B62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C4D4D08A-6455-71B0-4157-2181BD03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3B04A6ED-FE95-A6B1-1994-E1EE7399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395E8-FECD-4DF5-814F-6201A3B6F5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5606902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10237F7-287E-FD7F-3D6B-2A63A369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9E39-1614-459C-B542-D8ACAEBDACBB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C0ABC91-0A51-E7D7-6D6B-4EDF3DE0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5499C0E-FF94-A907-15E7-5391BBCD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6280C-4201-4351-8A2A-EA3144E787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4281358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D4DB5CA-F67B-7886-5638-BAA1F372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498E-EF82-4B40-B9F7-A866AF2C8900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CD7FF9A-D640-0B75-9F6F-FF0111E1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5EB2F2F-F939-9999-66DC-96865718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D3AF2-889F-419A-AFB1-4F0EE22DFB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7403520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B97C43BC-F222-32E8-5D02-49E5997D42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8688C24A-5390-49C4-5618-F6ED657E3B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6D079A-0D69-AE9E-9E44-AF27BDE7D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6B231F-C63D-466D-9308-5A989D17D81C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47D230-C395-C318-F9B8-90048F552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F4CC5E-29F9-EA20-20F7-334961FC5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4E68FFB-C0D0-4EB5-A653-7117BE05F46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C43666C0-22FF-821D-60E3-D0524C367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ADCAE54-253E-F555-90D2-F3768F30CC08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4E1B2C5-1B4C-40FF-CC7C-20244170A500}"/>
              </a:ext>
            </a:extLst>
          </p:cNvPr>
          <p:cNvSpPr txBox="1"/>
          <p:nvPr/>
        </p:nvSpPr>
        <p:spPr>
          <a:xfrm>
            <a:off x="428625" y="1520825"/>
            <a:ext cx="3929063" cy="290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“No findar do sábado, ao entrar  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primeiro dia da semana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Maria Madalena e a outra Maria foram ver o sepulcro.”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Mateus 28:1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152F602-1560-BFB8-39E9-FD0F948B7E79}"/>
              </a:ext>
            </a:extLst>
          </p:cNvPr>
          <p:cNvSpPr txBox="1"/>
          <p:nvPr/>
        </p:nvSpPr>
        <p:spPr>
          <a:xfrm>
            <a:off x="428625" y="857250"/>
            <a:ext cx="3929063" cy="438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“Passado o sábado, Maria Madalena, Maria, mãe de Tiago, e Salomé,  compraram aromas para irem embalsamá-lo. E, muito cedo, no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primeiro dia da semana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ao despontar do sol, foram ao túmulo.”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Marcos 16:1 e 2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1BECB3-954C-931A-D3FD-61792F81EEDB}"/>
              </a:ext>
            </a:extLst>
          </p:cNvPr>
          <p:cNvSpPr txBox="1"/>
          <p:nvPr/>
        </p:nvSpPr>
        <p:spPr>
          <a:xfrm>
            <a:off x="428625" y="1520825"/>
            <a:ext cx="3929063" cy="364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“Havendo ele ressuscitado de manhã cedo no primeiro dia da semana, apareceu primeiro a Maria Madalena, da qual expelira sete demônios.”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Marcos 16:9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04DC260-42D2-F3C4-E699-D8FD9A6D1171}"/>
              </a:ext>
            </a:extLst>
          </p:cNvPr>
          <p:cNvSpPr txBox="1"/>
          <p:nvPr/>
        </p:nvSpPr>
        <p:spPr>
          <a:xfrm>
            <a:off x="428625" y="1520825"/>
            <a:ext cx="3929063" cy="290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“Mas, no primeiro dia da semana, alta madrugada, foram elas ao túmulo, levando os aromas que haviam preparado.”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Lucas 24:1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19CD940-35E0-F651-8A7D-C590C421EFAA}"/>
              </a:ext>
            </a:extLst>
          </p:cNvPr>
          <p:cNvSpPr txBox="1"/>
          <p:nvPr/>
        </p:nvSpPr>
        <p:spPr>
          <a:xfrm>
            <a:off x="500063" y="1357313"/>
            <a:ext cx="3929062" cy="364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“No primeiro dia da semana, Maria Madalena foi ao sepulcro de madrugada, sendo ainda escuro, e viu que a pedra estava revolvida.”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João 20:1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AD85B2-E826-16BD-444C-D3AF9060846D}"/>
              </a:ext>
            </a:extLst>
          </p:cNvPr>
          <p:cNvSpPr txBox="1"/>
          <p:nvPr/>
        </p:nvSpPr>
        <p:spPr>
          <a:xfrm>
            <a:off x="285750" y="434975"/>
            <a:ext cx="5000625" cy="549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“Ao cair da tarde daquele dia, 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primeiro da semana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trancadas as portas da casa onde estavam os discípulos com medo dos judeus, veio Jesus, pôs-se no meio, e disse-lhes: Paz seja convosco! Passados oito dias, estavam outra vez ali reunidos os seus discípulos, e Tomé, com eles. Estando as portas trancadas, veio Jesus, pôs-se no meio e disse-lhes: Paz seja convosco!”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João 20:19 e 26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43E64D6-9597-B12B-7237-C05AB5881E71}"/>
              </a:ext>
            </a:extLst>
          </p:cNvPr>
          <p:cNvSpPr txBox="1"/>
          <p:nvPr/>
        </p:nvSpPr>
        <p:spPr>
          <a:xfrm>
            <a:off x="285750" y="1579563"/>
            <a:ext cx="5000625" cy="327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“No primeiro dia da semana, estando nós reunidos com o fim de partir o pão, Paulo, que devia seguir viagem no dia imediato, exortava-os e prolongou o discurso até à meia-noite.”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Atos 20:7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49CF72-CCC9-E560-3A47-81F8CB02C8F4}"/>
              </a:ext>
            </a:extLst>
          </p:cNvPr>
          <p:cNvSpPr txBox="1"/>
          <p:nvPr/>
        </p:nvSpPr>
        <p:spPr>
          <a:xfrm>
            <a:off x="5000625" y="785813"/>
            <a:ext cx="3357563" cy="438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“No primeiro dia da semana, cada um de vós ponha de parte, em casa, conforme a sua prosperidade, e vá juntando, para que se não façam coletas quando eu for.” </a:t>
            </a:r>
          </a:p>
          <a:p>
            <a:pPr algn="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I Coríntios 16:2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C706221-9150-DFFB-D382-373A243605F2}"/>
              </a:ext>
            </a:extLst>
          </p:cNvPr>
          <p:cNvSpPr txBox="1"/>
          <p:nvPr/>
        </p:nvSpPr>
        <p:spPr>
          <a:xfrm>
            <a:off x="357188" y="1000125"/>
            <a:ext cx="4143375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Note que os textos de Mateus, Marcos e Lucas não podem de nenhuma maneira indicar que os discípulos e as mulheres seguidoras de Jesus atribuíssem algum valor sagrado ao domingo, pois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nenhum deles sabiam que seu Mestre havia ressuscitado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D780CCF-680C-2A2D-286B-9F8DACDACFFF}"/>
              </a:ext>
            </a:extLst>
          </p:cNvPr>
          <p:cNvSpPr txBox="1"/>
          <p:nvPr/>
        </p:nvSpPr>
        <p:spPr>
          <a:xfrm>
            <a:off x="357188" y="1428750"/>
            <a:ext cx="41433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Lucas diz em seu evangelho, no capítulo 1 versos de 1 a 4, que investigou as verdades diligentes para que conhecêssemos bem, mas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não disse que o domingo era santo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32 anos após a ascensão de Jesus.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2BE87E5-7449-17B4-2AEC-5E0A4AA591B4}"/>
              </a:ext>
            </a:extLst>
          </p:cNvPr>
          <p:cNvSpPr txBox="1"/>
          <p:nvPr/>
        </p:nvSpPr>
        <p:spPr>
          <a:xfrm>
            <a:off x="500063" y="1785938"/>
            <a:ext cx="4143375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apóstolo Paulo escreveu muito sobre a ressurreição de Jesus, mas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não menciona que este evento mudou a guarda do sábado para o domingo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577DC5-5742-A202-43A3-044DE1181882}"/>
              </a:ext>
            </a:extLst>
          </p:cNvPr>
          <p:cNvSpPr txBox="1"/>
          <p:nvPr/>
        </p:nvSpPr>
        <p:spPr>
          <a:xfrm>
            <a:off x="357188" y="627063"/>
            <a:ext cx="600075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Sendo que não existe um só versículo que ordene a guarda do domingo como dia santo de repouso, torna-se evidente que este é guardado por tradição.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0F98E3-A810-96FD-8263-AA092AE2CDAE}"/>
              </a:ext>
            </a:extLst>
          </p:cNvPr>
          <p:cNvSpPr txBox="1"/>
          <p:nvPr/>
        </p:nvSpPr>
        <p:spPr>
          <a:xfrm>
            <a:off x="428625" y="1544638"/>
            <a:ext cx="485775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Podiam os cristãos mudar a observância do sábado para o domingo?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047C311-FA83-F719-000A-1E1FF045A18C}"/>
              </a:ext>
            </a:extLst>
          </p:cNvPr>
          <p:cNvSpPr txBox="1"/>
          <p:nvPr/>
        </p:nvSpPr>
        <p:spPr>
          <a:xfrm>
            <a:off x="642938" y="1357313"/>
            <a:ext cx="4027487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“Não penseis que vim revogar a Lei ou os Profetas;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não vim para revogar, vim para cumprir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 Porque em verdade vos digo: até que o céu e a terra passem,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nem um i ou um til jamais passará da Lei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até que tudo se cumpra.”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E264E9-8822-A718-FBE5-7D66CDA81D00}"/>
              </a:ext>
            </a:extLst>
          </p:cNvPr>
          <p:cNvSpPr txBox="1"/>
          <p:nvPr/>
        </p:nvSpPr>
        <p:spPr>
          <a:xfrm>
            <a:off x="642938" y="1739900"/>
            <a:ext cx="4027487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em vão me adoram, ensinando doutrinas que são preceitos de homens.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Negligenciando o mandamento de Deus, guardais a tradição dos homens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.”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A5C030-CDC3-F511-CC2F-9AE58217E11D}"/>
              </a:ext>
            </a:extLst>
          </p:cNvPr>
          <p:cNvSpPr txBox="1"/>
          <p:nvPr/>
        </p:nvSpPr>
        <p:spPr>
          <a:xfrm>
            <a:off x="857250" y="1990725"/>
            <a:ext cx="6858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HISTÓRIA MOSTRA COMO SURGIU O DOMINGO SANTIFICADO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CC0E9AC-3550-DE4F-9ED6-1B8974BB6EA0}"/>
              </a:ext>
            </a:extLst>
          </p:cNvPr>
          <p:cNvSpPr txBox="1"/>
          <p:nvPr/>
        </p:nvSpPr>
        <p:spPr>
          <a:xfrm>
            <a:off x="642938" y="1544638"/>
            <a:ext cx="485775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Segundo Apocalipse, qual é a característica dos verdadeiros cristãos?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14EA590-676C-1D56-496A-B398F934B364}"/>
              </a:ext>
            </a:extLst>
          </p:cNvPr>
          <p:cNvSpPr txBox="1"/>
          <p:nvPr/>
        </p:nvSpPr>
        <p:spPr>
          <a:xfrm>
            <a:off x="642938" y="2347913"/>
            <a:ext cx="402748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“Aqui está a perseverança dos santos, os que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guardam os mandamentos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de Deus e a fé em Jesus.” 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1F41819-7A12-B9AC-0BB9-1E6674BAF0FB}"/>
              </a:ext>
            </a:extLst>
          </p:cNvPr>
          <p:cNvSpPr txBox="1"/>
          <p:nvPr/>
        </p:nvSpPr>
        <p:spPr>
          <a:xfrm>
            <a:off x="428625" y="357188"/>
            <a:ext cx="67151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DIA DE REPOUSO NO NOVO TESTAMENTO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A0005FD-DDAB-5930-1FD6-F3B9E2B20C3A}"/>
              </a:ext>
            </a:extLst>
          </p:cNvPr>
          <p:cNvSpPr txBox="1"/>
          <p:nvPr/>
        </p:nvSpPr>
        <p:spPr>
          <a:xfrm>
            <a:off x="571500" y="2062163"/>
            <a:ext cx="48577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 que dia fala João no Apocalipse?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2C591EA-DDE8-72A5-2DB1-2BBDA79CCBC6}"/>
              </a:ext>
            </a:extLst>
          </p:cNvPr>
          <p:cNvSpPr txBox="1"/>
          <p:nvPr/>
        </p:nvSpPr>
        <p:spPr>
          <a:xfrm>
            <a:off x="285750" y="215900"/>
            <a:ext cx="72866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Centenas de versículos nas Escrituras Sagradas ordenam a santificação do sábado. Entretanto a grande maioria das pessoas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observa o domingo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4814B43-5904-61BA-DDDD-65D655468352}"/>
              </a:ext>
            </a:extLst>
          </p:cNvPr>
          <p:cNvSpPr txBox="1"/>
          <p:nvPr/>
        </p:nvSpPr>
        <p:spPr>
          <a:xfrm>
            <a:off x="642938" y="2347913"/>
            <a:ext cx="402748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“Achei-me em espírito, no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dia do SENHOR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e ouvi, por detrás de mim, grande voz, como de trombeta.”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1DAB9B2-E5B7-E87A-75D0-7EBA555B796C}"/>
              </a:ext>
            </a:extLst>
          </p:cNvPr>
          <p:cNvSpPr txBox="1"/>
          <p:nvPr/>
        </p:nvSpPr>
        <p:spPr>
          <a:xfrm>
            <a:off x="500063" y="1714500"/>
            <a:ext cx="5000625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 acordo com Jesus, qual é o dia do Senhor no Novo Testamento?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2E266B-5960-5425-243F-42B90878C0C3}"/>
              </a:ext>
            </a:extLst>
          </p:cNvPr>
          <p:cNvSpPr txBox="1"/>
          <p:nvPr/>
        </p:nvSpPr>
        <p:spPr>
          <a:xfrm>
            <a:off x="642938" y="2657475"/>
            <a:ext cx="40274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“De sorte que o Filho do Homem é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senhor do sábado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.”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F2DA65-F219-25E7-907F-0C9775B2C88F}"/>
              </a:ext>
            </a:extLst>
          </p:cNvPr>
          <p:cNvSpPr txBox="1"/>
          <p:nvPr/>
        </p:nvSpPr>
        <p:spPr>
          <a:xfrm>
            <a:off x="500063" y="4643438"/>
            <a:ext cx="75009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Qual é o dia de repouso 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Novo Testamento?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AC6C83F-E99C-853A-FFE6-85AD67EF92FC}"/>
              </a:ext>
            </a:extLst>
          </p:cNvPr>
          <p:cNvSpPr txBox="1"/>
          <p:nvPr/>
        </p:nvSpPr>
        <p:spPr>
          <a:xfrm>
            <a:off x="642938" y="2286000"/>
            <a:ext cx="402748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se retiraram para preparar aromas e bálsamos. E, no sábado, descansaram, segundo o mandamento.”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EA72C5-5254-8E6F-7161-5171FDE05AD0}"/>
              </a:ext>
            </a:extLst>
          </p:cNvPr>
          <p:cNvSpPr txBox="1"/>
          <p:nvPr/>
        </p:nvSpPr>
        <p:spPr>
          <a:xfrm>
            <a:off x="500063" y="1544638"/>
            <a:ext cx="428625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dia reservava Paulo para as atividades religiosas?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B3663A-2E27-32B5-283C-154F29178FFA}"/>
              </a:ext>
            </a:extLst>
          </p:cNvPr>
          <p:cNvSpPr txBox="1"/>
          <p:nvPr/>
        </p:nvSpPr>
        <p:spPr>
          <a:xfrm>
            <a:off x="642938" y="1500188"/>
            <a:ext cx="4027487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“E, posto que eram do mesmo ofício, passou a morar com eles e ali trabalhava, pois a profissão deles era fazer tendas. E todos os sábados discorria na sinagoga, persuadindo tanto judeus como gregos.” 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C478536-F1ED-91CF-DC8A-2657EEAF66DF}"/>
              </a:ext>
            </a:extLst>
          </p:cNvPr>
          <p:cNvSpPr txBox="1"/>
          <p:nvPr/>
        </p:nvSpPr>
        <p:spPr>
          <a:xfrm>
            <a:off x="500063" y="214313"/>
            <a:ext cx="75009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Até quando continuará sendo guardado o sábado?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F90AFEA-475F-3F1C-C12B-784680A60531}"/>
              </a:ext>
            </a:extLst>
          </p:cNvPr>
          <p:cNvSpPr txBox="1"/>
          <p:nvPr/>
        </p:nvSpPr>
        <p:spPr>
          <a:xfrm>
            <a:off x="357188" y="1214438"/>
            <a:ext cx="43132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“Porque, como os novos céus e a nova terra,  que hei de fazer, estarão diante de mim, diz o Senhor, assim há de estar a vossa posteridade e o vosso nome. E será que, de uma Festa da Lua Nova à outra e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 um Sábado a outro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virá toda a carne a adorar perante mim, diz o Senhor.”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4D8E52-07EF-41A8-1B00-897E01BB1621}"/>
              </a:ext>
            </a:extLst>
          </p:cNvPr>
          <p:cNvSpPr txBox="1"/>
          <p:nvPr/>
        </p:nvSpPr>
        <p:spPr>
          <a:xfrm>
            <a:off x="500063" y="1731963"/>
            <a:ext cx="428625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Qual deve ser a razão para se guardar o Sábado?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3017F0A-ADF3-B4CD-78D6-B34F0AE46E85}"/>
              </a:ext>
            </a:extLst>
          </p:cNvPr>
          <p:cNvSpPr txBox="1"/>
          <p:nvPr/>
        </p:nvSpPr>
        <p:spPr>
          <a:xfrm>
            <a:off x="285750" y="215900"/>
            <a:ext cx="72866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Centenas de versículos nas Escrituras Sagradas ordenam a santificação do sábado. Entretanto a grande maioria das pessoas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observa o domingo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31FBB28-F50D-31C9-3C47-704E45953D99}"/>
              </a:ext>
            </a:extLst>
          </p:cNvPr>
          <p:cNvSpPr txBox="1"/>
          <p:nvPr/>
        </p:nvSpPr>
        <p:spPr>
          <a:xfrm>
            <a:off x="285750" y="4800600"/>
            <a:ext cx="7286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Muitos cristãos que respeitam o domingo já quiseram ler em sua Bíblia “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Santificai o Domingo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”, porém não encontraram.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434F640-604B-2F08-721B-7AA03994E449}"/>
              </a:ext>
            </a:extLst>
          </p:cNvPr>
          <p:cNvSpPr txBox="1"/>
          <p:nvPr/>
        </p:nvSpPr>
        <p:spPr>
          <a:xfrm>
            <a:off x="357188" y="2786063"/>
            <a:ext cx="43132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“Se me amais, guardareis os meus mandamentos.”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D6DA24A-DA71-ADC9-A552-71E1C2B070D6}"/>
              </a:ext>
            </a:extLst>
          </p:cNvPr>
          <p:cNvSpPr txBox="1"/>
          <p:nvPr/>
        </p:nvSpPr>
        <p:spPr>
          <a:xfrm>
            <a:off x="500063" y="1643063"/>
            <a:ext cx="41433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observância do domingo se baseia na tradição que anulou o santo mandamento de Deus relativo à observância do sábado.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Palavra de Deus não autoriza essa mudança.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FDDE4A9-4BA7-6EA3-091C-9DCDB257866E}"/>
              </a:ext>
            </a:extLst>
          </p:cNvPr>
          <p:cNvSpPr txBox="1"/>
          <p:nvPr/>
        </p:nvSpPr>
        <p:spPr>
          <a:xfrm>
            <a:off x="401638" y="2500313"/>
            <a:ext cx="431323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“Não penseis que vim revogar a Lei ou os Profetas;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não vim para revogar, vim para cumprir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.” 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DBDE4A8-581C-CCDD-C2E8-302E74ADADE2}"/>
              </a:ext>
            </a:extLst>
          </p:cNvPr>
          <p:cNvSpPr txBox="1"/>
          <p:nvPr/>
        </p:nvSpPr>
        <p:spPr>
          <a:xfrm>
            <a:off x="500063" y="1500188"/>
            <a:ext cx="41433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Perto da vinda de Jesus deveria se ensinar a adorar a Deus, como criador do céu, da terra, do mar e todas as coisas que neles há.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Assim como ordena o mandamento do sábado.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E667881-5BB8-315E-2A43-D3685EFD127D}"/>
              </a:ext>
            </a:extLst>
          </p:cNvPr>
          <p:cNvSpPr txBox="1"/>
          <p:nvPr/>
        </p:nvSpPr>
        <p:spPr>
          <a:xfrm>
            <a:off x="544513" y="2120900"/>
            <a:ext cx="43132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Temei a Deus, e dai-lhe glória; porque é vinda a hora do seu juízo. E adorai aquele que fez o céu, e a terra, e o mar, e as fontes das águas.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0D39FD3-6986-99E8-4097-6B61584AE888}"/>
              </a:ext>
            </a:extLst>
          </p:cNvPr>
          <p:cNvSpPr/>
          <p:nvPr/>
        </p:nvSpPr>
        <p:spPr>
          <a:xfrm>
            <a:off x="4929188" y="285750"/>
            <a:ext cx="285750" cy="428625"/>
          </a:xfrm>
          <a:prstGeom prst="rect">
            <a:avLst/>
          </a:prstGeom>
          <a:solidFill>
            <a:srgbClr val="0B4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CEE9183-1EA3-236A-32D5-46D316BCDCA6}"/>
              </a:ext>
            </a:extLst>
          </p:cNvPr>
          <p:cNvSpPr txBox="1"/>
          <p:nvPr/>
        </p:nvSpPr>
        <p:spPr>
          <a:xfrm>
            <a:off x="214313" y="285750"/>
            <a:ext cx="678656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domingo constitui uma ordenança bíblica ou é somente uma tradição?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F759BC-F2F8-939F-9F5A-1AD9E626C316}"/>
              </a:ext>
            </a:extLst>
          </p:cNvPr>
          <p:cNvSpPr txBox="1"/>
          <p:nvPr/>
        </p:nvSpPr>
        <p:spPr>
          <a:xfrm>
            <a:off x="214313" y="285750"/>
            <a:ext cx="678656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domingo constitui uma ordenança bíblica ou é somente uma tradição?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FA2DDC-74F0-5CF4-CB9A-0F9CC9E8D8A9}"/>
              </a:ext>
            </a:extLst>
          </p:cNvPr>
          <p:cNvSpPr txBox="1"/>
          <p:nvPr/>
        </p:nvSpPr>
        <p:spPr>
          <a:xfrm>
            <a:off x="214313" y="2747963"/>
            <a:ext cx="67865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que o Apocalipse fala sobre este dia?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02E130D-FFD1-ECBB-3F74-E0AA3DC3F80F}"/>
              </a:ext>
            </a:extLst>
          </p:cNvPr>
          <p:cNvSpPr txBox="1"/>
          <p:nvPr/>
        </p:nvSpPr>
        <p:spPr>
          <a:xfrm>
            <a:off x="214313" y="285750"/>
            <a:ext cx="678656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domingo constitui uma ordenança bíblica ou é somente uma tradição?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39A8885-79FA-A149-E323-BAB010286703}"/>
              </a:ext>
            </a:extLst>
          </p:cNvPr>
          <p:cNvSpPr txBox="1"/>
          <p:nvPr/>
        </p:nvSpPr>
        <p:spPr>
          <a:xfrm>
            <a:off x="214313" y="2747963"/>
            <a:ext cx="67865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que o Apocalipse fala sobre este dia?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816F86-3598-DDF3-2F50-CB6C70796B15}"/>
              </a:ext>
            </a:extLst>
          </p:cNvPr>
          <p:cNvSpPr txBox="1"/>
          <p:nvPr/>
        </p:nvSpPr>
        <p:spPr>
          <a:xfrm>
            <a:off x="214313" y="4676775"/>
            <a:ext cx="67865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Há algum acontecimento profético relacionado?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ED2DCBD-5F36-1B51-B965-1B068E4CB364}"/>
              </a:ext>
            </a:extLst>
          </p:cNvPr>
          <p:cNvSpPr txBox="1"/>
          <p:nvPr/>
        </p:nvSpPr>
        <p:spPr>
          <a:xfrm>
            <a:off x="428625" y="1370013"/>
            <a:ext cx="48577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Uma das grandes profecias do Apocalipse trata da observância do domingo, mas não estabelece a santidade; ao contrário reafirma a santidade do sábado. Esta profecia será no entanto, analisada em estudo posterior.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D42D4F0-69EF-A3A1-86C3-7861568F0C67}"/>
              </a:ext>
            </a:extLst>
          </p:cNvPr>
          <p:cNvSpPr txBox="1"/>
          <p:nvPr/>
        </p:nvSpPr>
        <p:spPr>
          <a:xfrm>
            <a:off x="428625" y="1285875"/>
            <a:ext cx="4429125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Existem oito versículos no Novo Testamento em que se menciona o domingo, mas seu nome Bíblico é: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primeiro dia da semana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Vejamos os textos e observemos sua relação: descanso, bênção e a santificação, como no caso do sábado.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1177</Words>
  <Application>Microsoft Office PowerPoint</Application>
  <PresentationFormat>Apresentação na tela (4:3)</PresentationFormat>
  <Paragraphs>62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8" baseType="lpstr">
      <vt:lpstr>Arial</vt:lpstr>
      <vt:lpstr>Calibri</vt:lpstr>
      <vt:lpstr>Futura Md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7</cp:revision>
  <dcterms:created xsi:type="dcterms:W3CDTF">2009-01-02T01:29:50Z</dcterms:created>
  <dcterms:modified xsi:type="dcterms:W3CDTF">2022-05-19T17:29:38Z</dcterms:modified>
</cp:coreProperties>
</file>