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3" r:id="rId28"/>
    <p:sldId id="281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E15D7-8B00-45F6-E61E-09DAAB09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FD45-DD77-4B95-BC79-C426C64BE1E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075EF9-4597-6A64-1FF5-7D0FA4D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9078B3-6CD5-0034-B843-6B5DF8CE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454D5-F0EC-4399-8297-596FAA819A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784150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59DE37-DE5D-9AE9-0579-0144E755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C19E-165F-4D2E-8503-EF83D10B057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3BDB11-99F6-8A62-CA37-0B98F88A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AAB29B-536C-E231-AF88-652F172B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9801-ECCC-4CFE-BEEA-E52DBAECCA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424143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7F1A28-C68A-B4C4-DD12-0CA42D7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9E19-C198-4F20-87AD-9E33DDCF4F4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A52548-24A6-7FB6-D792-4E657434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1347FF-D66C-135F-93D9-76803415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4CA87-0606-4C52-9987-D71A1B2133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988913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99F9D-292E-FA5D-A7AB-0FF6D649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A81C-D9CF-4271-8E0A-883658195B8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F6FCD-FAFF-9C30-2131-C84658FE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F60D46-CFB9-889F-359C-AB313787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451C1-65F1-4D26-993C-8B32D16A21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5300182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EC0AF-2638-856B-F308-BBD992C4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799A-D8DD-4659-851B-A963B66AF77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1DFE0-5641-9426-A072-3957D13C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95BCFD-A3D7-EEBA-2251-059BF6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88936-8386-418C-ADA3-25E4F0B001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38549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7EA2244-F819-C515-E088-8B9A6D5E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7FEE-612C-429D-8FE6-65BA26E4BF6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C5F231A-804A-A66A-70C1-00BBE465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34CDA43-4ACD-4690-4681-AE3614F1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57DB-1936-4902-AA99-1102BD8176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625558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C028EB1-B3AE-26CF-56B9-D9C2CF02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EE58-2FE1-4A3E-AF3D-235628B4C69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27E32B6-AAB0-FAA5-78E5-1C7B8C50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DDB4E7F-5D60-5471-35DE-6C65F3BE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AB76-0DA4-4926-A24F-1697FE8ED3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86972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36906E3-2C2E-C548-C3CC-625E848C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BEAA-F49D-49F8-AFE3-860DBE46B3C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8FF2A53-5574-EBD7-5B23-D13D9EFA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D883957-44CC-128C-B7B1-D45FCD3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755DA-AE19-49B7-9540-8754738520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982413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6C48E46-4667-ACDD-8752-B914295E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9650-B370-4F9A-BCB3-FDF1B7FD912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613CED6-08ED-CDC6-3E87-5CFC012C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273828B-0E1E-C022-F184-694E2869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2197B-AB17-4BA6-AB5D-DC6E6476AA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387544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2FDCCC4-B99D-0CC8-6F19-7AD51D46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ECD7-FB34-46A8-83C8-DF186FCAA3F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48A6E4C-4504-1B4D-6530-84DEEC7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53C79B1-7CF2-D55E-84D3-0C406224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A9A2A-517C-479E-A226-62D25EFDA1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3558136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B69489A-083C-36C3-7868-C3C01AA3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2664-A60E-4CCB-B036-2891D465EE6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A48E7AC-792B-EF9C-05A6-22F77A70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68EAFD5-D5BF-F71E-017B-E146C24C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CDB7E-739B-4548-9E79-88222BCEE9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654735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39C13BF-4CC8-B241-4125-BE2FD42662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462F216-E021-5600-C1F5-492124824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CF3764-0C84-F672-8942-1C05AF177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5F165-8873-4DE2-A66E-667E8930DB2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48F624-62D2-B4B9-1797-B3D676523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FA341-3FEE-BDF6-4137-FE59A5EF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AE77B9-7A22-4131-BBE6-D105F09EA9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094ACB7F-2F5E-4198-B95D-B16C34C7D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05C5D41-E6CD-8BFC-1AC4-541757DAD0D2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5A3B72-DB6B-035D-8A2D-1C7770327106}"/>
              </a:ext>
            </a:extLst>
          </p:cNvPr>
          <p:cNvSpPr txBox="1"/>
          <p:nvPr/>
        </p:nvSpPr>
        <p:spPr>
          <a:xfrm>
            <a:off x="473075" y="1262063"/>
            <a:ext cx="46704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“Outro anjo saiu do santuário, gritando em grande voz para aquele que se achava sentado sobre a nuvem: Toma a tua foice e ceifa, pois chegou a hora de ceifar, visto que a seara da terra já amadureceu!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Então saiu do santuário, que se encontra no céu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outro anjo, tendo ele mesmo também uma foice afiada.”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DC5CA4-DE98-CC94-EFB7-1D517F3155D7}"/>
              </a:ext>
            </a:extLst>
          </p:cNvPr>
          <p:cNvSpPr txBox="1"/>
          <p:nvPr/>
        </p:nvSpPr>
        <p:spPr>
          <a:xfrm>
            <a:off x="414338" y="1071563"/>
            <a:ext cx="45148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viu alguns móveis no santuário celestial, como o Altar, a Arca da Aliança e o Altar de Incenso.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7B813E-B786-A6B6-7A0A-3F018E9D3A33}"/>
              </a:ext>
            </a:extLst>
          </p:cNvPr>
          <p:cNvSpPr txBox="1"/>
          <p:nvPr/>
        </p:nvSpPr>
        <p:spPr>
          <a:xfrm>
            <a:off x="71438" y="285750"/>
            <a:ext cx="81899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símbolos do Santuário da terra eram figuras da Realidade Celestial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B285BC0-493E-B2ED-90C3-CDA84462BAB5}"/>
              </a:ext>
            </a:extLst>
          </p:cNvPr>
          <p:cNvSpPr txBox="1"/>
          <p:nvPr/>
        </p:nvSpPr>
        <p:spPr>
          <a:xfrm>
            <a:off x="3617913" y="892175"/>
            <a:ext cx="46434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Havia alguma relação do Santuário da terra, do Antigo Testamento, com seus serviços e o do céu que João viu no Apocalipse?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022DE01-9C2D-8EAB-12A4-932F55490D13}"/>
              </a:ext>
            </a:extLst>
          </p:cNvPr>
          <p:cNvSpPr txBox="1"/>
          <p:nvPr/>
        </p:nvSpPr>
        <p:spPr>
          <a:xfrm>
            <a:off x="473075" y="1201738"/>
            <a:ext cx="4241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me farão um santuário, para que eu possa habitar no meio deles. Segundo tudo o que eu te mostrar para modelo do tabernáculo e para modelo de todos os seus móveis, assim mesmo o fareis. Vê, pois, que tudo faças segundo o  modelo, que te foi mostrado no monte.” 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63BC0C-64B9-EDB7-ED25-33180CB4E30C}"/>
              </a:ext>
            </a:extLst>
          </p:cNvPr>
          <p:cNvSpPr txBox="1"/>
          <p:nvPr/>
        </p:nvSpPr>
        <p:spPr>
          <a:xfrm>
            <a:off x="473075" y="1357313"/>
            <a:ext cx="42418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“Os quais ministram em figura e sombra das coisas celestes, assim como foi Moisés divinamente instruído, quando estava para construir o tabernáculo; pois diz ele:  Vê que faças todas as coisas de acordo com o modelo que te foi mostrado no monte.”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8718C1-64D8-E316-9A37-C2B7624C7DB4}"/>
              </a:ext>
            </a:extLst>
          </p:cNvPr>
          <p:cNvSpPr txBox="1"/>
          <p:nvPr/>
        </p:nvSpPr>
        <p:spPr>
          <a:xfrm>
            <a:off x="20638" y="234950"/>
            <a:ext cx="81883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Vejamos como era o Santuário terrestre e seus serviços...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7C27A1-5A0C-0BFD-3611-E63FE6139DEE}"/>
              </a:ext>
            </a:extLst>
          </p:cNvPr>
          <p:cNvSpPr txBox="1"/>
          <p:nvPr/>
        </p:nvSpPr>
        <p:spPr>
          <a:xfrm>
            <a:off x="485775" y="2205038"/>
            <a:ext cx="45148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era oferecido neste Santuário?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CB5627-3EEB-A544-F493-0BBC4993A1F0}"/>
              </a:ext>
            </a:extLst>
          </p:cNvPr>
          <p:cNvSpPr txBox="1"/>
          <p:nvPr/>
        </p:nvSpPr>
        <p:spPr>
          <a:xfrm>
            <a:off x="473075" y="1571625"/>
            <a:ext cx="4241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“É isto uma parábola para a época presente;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e, segundo esta, se oferecem tanto dons como sacrifícios, embora estes, no tocante à consciência, sejam ineficazes para aperfeiçoar aquele que presta culto.”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EFBCA1-6422-26D7-312D-16E6EDE0A023}"/>
              </a:ext>
            </a:extLst>
          </p:cNvPr>
          <p:cNvSpPr txBox="1"/>
          <p:nvPr/>
        </p:nvSpPr>
        <p:spPr>
          <a:xfrm>
            <a:off x="20638" y="234950"/>
            <a:ext cx="81883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Quantas partes tinha o Santuário?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C60489-F0E6-5B23-1F9E-3A8E4C1CDF77}"/>
              </a:ext>
            </a:extLst>
          </p:cNvPr>
          <p:cNvSpPr txBox="1"/>
          <p:nvPr/>
        </p:nvSpPr>
        <p:spPr>
          <a:xfrm>
            <a:off x="344488" y="1033463"/>
            <a:ext cx="4884737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“Ora, a primeira aliança também tinha preceitos de serviço sagrado e o seu santuário terrestre. Com efeito, foi preparado o tabernáculo, cuja parte anterior, onde estavam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candeeiro,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mesa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 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exposição dos pães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 chama Santo Lugar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por trás do segundo véu, se encontrava o tabernáculo que se chama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Santo dos Santos...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E8C8B0B-3394-3B64-5B65-B13F662B2ECB}"/>
              </a:ext>
            </a:extLst>
          </p:cNvPr>
          <p:cNvSpPr txBox="1"/>
          <p:nvPr/>
        </p:nvSpPr>
        <p:spPr>
          <a:xfrm>
            <a:off x="331788" y="1035050"/>
            <a:ext cx="4884737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ao qual pertencia um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altar de ouro para o incenso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arca da aliança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totalmente coberta de ouro, na qual estava uma urna de ouro contendo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maná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bordão de Arão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que floresceu, e as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tábuas da aliança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e sobre ela, os querubins de glória, que, com a sua sombra, cobriam o propiciatório. Dessas coisas, todavia, não falaremos, agora, pormenorizadamente”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Figura2">
            <a:extLst>
              <a:ext uri="{FF2B5EF4-FFF2-40B4-BE49-F238E27FC236}">
                <a16:creationId xmlns:a16="http://schemas.microsoft.com/office/drawing/2014/main" id="{3E2E164B-63E9-5ACF-2C22-463BD6FD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40138" r="32243" b="18300"/>
          <a:stretch>
            <a:fillRect/>
          </a:stretch>
        </p:blipFill>
        <p:spPr bwMode="auto">
          <a:xfrm>
            <a:off x="550863" y="2709863"/>
            <a:ext cx="47513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>
            <a:extLst>
              <a:ext uri="{FF2B5EF4-FFF2-40B4-BE49-F238E27FC236}">
                <a16:creationId xmlns:a16="http://schemas.microsoft.com/office/drawing/2014/main" id="{5F86794B-05F8-F5D4-9C8A-9D2C2769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2681288"/>
            <a:ext cx="4767263" cy="1900237"/>
          </a:xfrm>
          <a:prstGeom prst="rect">
            <a:avLst/>
          </a:prstGeom>
          <a:noFill/>
          <a:ln w="19050">
            <a:pattFill prst="pct5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A562DC6C-C678-623F-49B5-EB337D6C8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3290888"/>
            <a:ext cx="384175" cy="803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3A4683D4-02A8-8AE8-4F39-F2B8676D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367088"/>
            <a:ext cx="152400" cy="14605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24A82CD4-34A4-ECA0-8E68-9E82D0AB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833688"/>
            <a:ext cx="538162" cy="292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5" name="Oval 9">
            <a:extLst>
              <a:ext uri="{FF2B5EF4-FFF2-40B4-BE49-F238E27FC236}">
                <a16:creationId xmlns:a16="http://schemas.microsoft.com/office/drawing/2014/main" id="{180A4127-768A-498D-B220-985F9F11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4281488"/>
            <a:ext cx="307975" cy="219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6" name="Oval 10">
            <a:extLst>
              <a:ext uri="{FF2B5EF4-FFF2-40B4-BE49-F238E27FC236}">
                <a16:creationId xmlns:a16="http://schemas.microsoft.com/office/drawing/2014/main" id="{67DF382F-1DC1-3961-4C4D-C113BBF8D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4357688"/>
            <a:ext cx="461962" cy="43815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7" name="Rectangle 11">
            <a:extLst>
              <a:ext uri="{FF2B5EF4-FFF2-40B4-BE49-F238E27FC236}">
                <a16:creationId xmlns:a16="http://schemas.microsoft.com/office/drawing/2014/main" id="{F0F0C8E2-2228-8C3B-40E8-F7A17E774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3900488"/>
            <a:ext cx="844550" cy="6572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8" name="Line 12">
            <a:extLst>
              <a:ext uri="{FF2B5EF4-FFF2-40B4-BE49-F238E27FC236}">
                <a16:creationId xmlns:a16="http://schemas.microsoft.com/office/drawing/2014/main" id="{ADC37325-DE99-987D-4D36-344E2C91B0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24063" y="2681288"/>
            <a:ext cx="1587" cy="1900237"/>
          </a:xfrm>
          <a:prstGeom prst="line">
            <a:avLst/>
          </a:prstGeom>
          <a:noFill/>
          <a:ln w="28575">
            <a:pattFill prst="pct5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6389888-B227-A028-B59D-0B0CEA96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919288"/>
            <a:ext cx="276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TABERNÁCULO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63B784F-8916-566C-02B2-2BD15DCBE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4891088"/>
            <a:ext cx="92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PIA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74E7EEC7-6A36-C502-4954-A3D7123C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2833688"/>
            <a:ext cx="2767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  ALTAR DOS HOLOCAUSTOS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F7913C66-F4D7-B027-CBEE-E87EFFEC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3900488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CASTIÇAL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8402F7B7-D96D-2E43-A4D4-AFB06647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2757488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MESA DOS PÃES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26896572-1CAB-86D3-C3A5-DE31FB6C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595688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latin typeface="Arial" charset="0"/>
              </a:rPr>
              <a:t>ALTAR DO INCENSO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0A221EA4-3A3D-9727-0663-385BD2B48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4814888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SANTO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6D98DCD2-0AB6-8014-F4B2-8AD9339E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814888"/>
            <a:ext cx="227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SANTÍSSIMO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83FCE308-3001-2AF6-4A24-17CB1561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928688"/>
            <a:ext cx="199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latin typeface="Arial" charset="0"/>
              </a:rPr>
              <a:t>PÁTIO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9B7E7478-9BC3-95ED-C37D-5C99EDA6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2681288"/>
            <a:ext cx="1306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ARCA E PROPIC.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05BF12-3021-F8FA-E880-5B319A1F40EF}"/>
              </a:ext>
            </a:extLst>
          </p:cNvPr>
          <p:cNvSpPr txBox="1"/>
          <p:nvPr/>
        </p:nvSpPr>
        <p:spPr>
          <a:xfrm>
            <a:off x="285750" y="285750"/>
            <a:ext cx="79756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1º- PÁTIO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Altar do Sacrifício –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Efésios 5:2 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Bacia – Purificação –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Efésios 5:26</a:t>
            </a:r>
            <a:endParaRPr lang="pt-BR" sz="32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891997-4D6B-B758-E340-43E7E714B33D}"/>
              </a:ext>
            </a:extLst>
          </p:cNvPr>
          <p:cNvSpPr txBox="1"/>
          <p:nvPr/>
        </p:nvSpPr>
        <p:spPr>
          <a:xfrm>
            <a:off x="285750" y="285750"/>
            <a:ext cx="7572375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2º - LUGAR SANTO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Mesa com Pães –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6:48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Candelabro de Ouro –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8:12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Altar de Incenso –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8:3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B8712A-02E1-62B4-EA8F-A120CD2B3BE1}"/>
              </a:ext>
            </a:extLst>
          </p:cNvPr>
          <p:cNvSpPr txBox="1"/>
          <p:nvPr/>
        </p:nvSpPr>
        <p:spPr>
          <a:xfrm>
            <a:off x="214313" y="4214813"/>
            <a:ext cx="75723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3º - LUGAR SANTÍSSIMO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Arca e Propiciatório (Maná, Vara de Arão e Santa Lei) –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Êxodo 25:21-22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CDE5A9-B61A-5A18-AEB4-22520D06D231}"/>
              </a:ext>
            </a:extLst>
          </p:cNvPr>
          <p:cNvSpPr txBox="1"/>
          <p:nvPr/>
        </p:nvSpPr>
        <p:spPr>
          <a:xfrm>
            <a:off x="3571875" y="714375"/>
            <a:ext cx="47148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acordo com a carta aos Hebreus, o único sumo sacerdote que temos no Novo Testamento é Jesus. Foi Ele quem entrou no Lugar Santíssimo do Santuário celestial.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B1BAE6C-7151-92AF-7246-6B5F05836F6B}"/>
              </a:ext>
            </a:extLst>
          </p:cNvPr>
          <p:cNvSpPr txBox="1"/>
          <p:nvPr/>
        </p:nvSpPr>
        <p:spPr>
          <a:xfrm>
            <a:off x="3643313" y="1182688"/>
            <a:ext cx="47148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é o único mediador entre Deus e os homens.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Ele intercede por nós oferecendo seu sacrifício para remissão do nosso pecado.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F21780-5F1F-2855-571B-89913A83A2E9}"/>
              </a:ext>
            </a:extLst>
          </p:cNvPr>
          <p:cNvSpPr txBox="1"/>
          <p:nvPr/>
        </p:nvSpPr>
        <p:spPr>
          <a:xfrm>
            <a:off x="473075" y="2286000"/>
            <a:ext cx="4241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 isso, também pode salvar totalmente os que por ele se chegam a Deus, vivendo sempre para interceder por eles”.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4BF68B-1613-9D2B-CFEC-08CF12CF9159}"/>
              </a:ext>
            </a:extLst>
          </p:cNvPr>
          <p:cNvSpPr txBox="1"/>
          <p:nvPr/>
        </p:nvSpPr>
        <p:spPr>
          <a:xfrm>
            <a:off x="260350" y="285750"/>
            <a:ext cx="807243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Santuário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terrestre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</a:t>
            </a:r>
            <a:r>
              <a:rPr lang="pt-BR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uma cópia ou ilustração do Santuário Celestial.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000FE3-5DE8-A884-A0BC-FB3CCEF6E375}"/>
              </a:ext>
            </a:extLst>
          </p:cNvPr>
          <p:cNvSpPr txBox="1"/>
          <p:nvPr/>
        </p:nvSpPr>
        <p:spPr>
          <a:xfrm>
            <a:off x="427038" y="1157288"/>
            <a:ext cx="4241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me farão um santuário, para que eu possa habitar no meio deles. Segundo tudo o que eu te mostrar para modelo do tabernáculo e para modelo de todos os seus móveis, assim mesmo o fareis. Vê, pois, que tudo faças segundo o  modelo, que te foi mostrado no monte.” 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9AAEA9-5C57-3C8E-F11A-E992DA2CB409}"/>
              </a:ext>
            </a:extLst>
          </p:cNvPr>
          <p:cNvSpPr txBox="1"/>
          <p:nvPr/>
        </p:nvSpPr>
        <p:spPr>
          <a:xfrm>
            <a:off x="71438" y="285750"/>
            <a:ext cx="81899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Na Bíblia, Santuário refere-se a um local para serviços de adoração.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10E270-006F-86BB-5D15-F02272715522}"/>
              </a:ext>
            </a:extLst>
          </p:cNvPr>
          <p:cNvSpPr txBox="1"/>
          <p:nvPr/>
        </p:nvSpPr>
        <p:spPr>
          <a:xfrm>
            <a:off x="474663" y="611188"/>
            <a:ext cx="545465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Deus ordenou a construção do Santuário no deserto para que os crentes do Antigo Testamento tivesse uma lição objetiva das verdades espirituais e do plano da salvação.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7BEDA1-B0C3-395A-CF5B-B612584E9923}"/>
              </a:ext>
            </a:extLst>
          </p:cNvPr>
          <p:cNvSpPr txBox="1"/>
          <p:nvPr/>
        </p:nvSpPr>
        <p:spPr>
          <a:xfrm>
            <a:off x="342900" y="3919538"/>
            <a:ext cx="80724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João, o profeta do Apocalipse, viu esse mesmo Santuário, mostrado a Moisés, no Céu.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30F342-D0DA-1891-4496-4118FB968FE6}"/>
              </a:ext>
            </a:extLst>
          </p:cNvPr>
          <p:cNvSpPr txBox="1"/>
          <p:nvPr/>
        </p:nvSpPr>
        <p:spPr>
          <a:xfrm>
            <a:off x="473075" y="1857375"/>
            <a:ext cx="42418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Abriu-se, então, o santuário de Deus, que se acha no céu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 foi vista a arca da Aliança no seu santuário, e sobrevieram relâmpagos, vozes, trovões, terremoto, e grande saraivada.” 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31417D-950C-0D52-A8A2-2FA7C592BEBC}"/>
              </a:ext>
            </a:extLst>
          </p:cNvPr>
          <p:cNvSpPr txBox="1"/>
          <p:nvPr/>
        </p:nvSpPr>
        <p:spPr>
          <a:xfrm>
            <a:off x="473075" y="2071688"/>
            <a:ext cx="4241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“Razão por que se acham diante do trono de Deus e o servem de dia e de noite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Seu santuário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e  aquele que se assenta no trono estenderá sobre eles o seu tabernáculo.”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808</Words>
  <Application>Microsoft Office PowerPoint</Application>
  <PresentationFormat>Apresentação na tela (4:3)</PresentationFormat>
  <Paragraphs>43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6</cp:revision>
  <dcterms:created xsi:type="dcterms:W3CDTF">2009-01-02T18:35:13Z</dcterms:created>
  <dcterms:modified xsi:type="dcterms:W3CDTF">2022-05-19T17:29:14Z</dcterms:modified>
</cp:coreProperties>
</file>