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78" r:id="rId25"/>
    <p:sldId id="279" r:id="rId26"/>
    <p:sldId id="280" r:id="rId27"/>
    <p:sldId id="281" r:id="rId28"/>
    <p:sldId id="282" r:id="rId29"/>
    <p:sldId id="283" r:id="rId30"/>
    <p:sldId id="290" r:id="rId31"/>
    <p:sldId id="287" r:id="rId32"/>
    <p:sldId id="288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6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F300D1-0C17-6D7A-D78F-067FE5E7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7EB2-BA04-4E22-A42B-E9E70966AB0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126CD2-8B34-1A85-2D71-8B2EAD34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647C5-4D56-E280-43AF-A7AAA3EC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97089-7807-4D1F-9FCC-17934A6DFB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238422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2937D4-8D8A-A86F-3EAC-30E8FE79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E399-62DC-4CCE-80AA-F75CCE54E08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F9B0AD-D863-9375-6A5D-7397591C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476EA-9059-1FFA-F283-D0A550D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12CA6-7273-4F57-8F08-8E42B3EA84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851594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F91CBF-7153-964C-6453-E613FBBF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63FB-4147-4141-A4AE-C2645DC10C8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18FB7E-13EA-FD0F-448F-0EC6AA67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960710-2FF0-E044-FBEB-00095CDD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3DF11-9EF2-4FD0-9685-18571B8390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295849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79F5D4-57C2-8FA6-E02D-C42DC9CA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9958-9826-47F2-9DDE-6BE69C60A40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F21DF-C88C-2ECA-74E1-1777D09F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749D3-EED9-0647-4361-BD9D1964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4A794-7C17-4B7C-BCE6-4851211DEF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1866273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E7916D-C0E9-D4F0-D88F-B35C1D65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E6F8-C505-41A2-A16F-42D395B2949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118327-84F6-2DDE-7261-B51EFA2D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048C54-137D-9373-8C4F-900D1AF3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C781C-7014-493A-9005-2521C0062D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81504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F6DF11A-4105-9570-EA5E-07CDD890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D207-BB38-4FE1-8E30-1CF66086A35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434E889-AE9A-D1F6-38D5-4A22389E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7732D5B-9C88-C3A6-B0B7-339CFAF3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42556-2AB5-42E5-AFEE-B939291FC7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743069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662CF6CC-2BF7-761A-9B81-D1BD498D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A8DA-0C63-4B26-B585-313EAA98103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F5C4020-5612-5E31-AB4B-99D88B2C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B651431-5B28-C09A-8838-8FBE9582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61D42-F6A3-462C-A8C1-A3EEDF93A8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964700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E71B154-68D4-05DA-5F48-41C513E0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A2F1-891D-4A65-AE3D-70FB87996E2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491F714-EB0C-F57C-CD2E-70095A2C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62EBA22-3C1F-4E7F-5F1B-E9A14793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4ABC2-414F-4C38-893F-43904F8E14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33338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991CE9A-92B2-3A71-FB9D-8AEDE7DF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D9CC-F13A-4DDF-985D-3596FB29410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53D3DD4-E7EA-FA06-CB11-5778968A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AE59ACE-30E5-6BBC-AD36-D6F206CB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C75DF-F59A-4FFF-A79E-3E2AEBD61D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486266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BEC502F-D7DA-3E43-AC12-48F09B3B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345E-A073-4814-88FC-9CC4824C42C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5816C62-52C8-ED20-F01B-5547D040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C7CFA4-26C0-AD59-CC9C-58AB7599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D0E35-CB6C-44F0-AF16-EBA0FF7DE5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457869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C018327-010E-A045-FCE1-A23F4B92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8CBB-02F7-474F-8968-376620EB81E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A1422C4-EED8-EA0F-FA69-045ABC90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71029AD-E872-1DE5-6BDC-83A9289D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270FF-2322-4894-B851-6E4B71EC0B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734602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ACE36E8-7B20-F5D7-3358-BCCF7CBD3B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5431C28-54DE-F7EB-CEE8-F7DC99B9C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0D255-AD24-E038-6333-ACEA0FC42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28E35-8A97-4CAD-875F-057215DF17F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C49199-33A9-1EBE-B81A-6E68C9727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13E8A0-9555-21D1-724D-4477476F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AA8EC3-EB48-4461-ADE0-FC105AF837C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B11405E6-4083-CAD6-F3D3-1F038AD5B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633EBE5-594E-71C8-04DF-D5F0F28EA181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B0C862-5268-4292-A970-1B7150EE206D}"/>
              </a:ext>
            </a:extLst>
          </p:cNvPr>
          <p:cNvSpPr txBox="1"/>
          <p:nvPr/>
        </p:nvSpPr>
        <p:spPr>
          <a:xfrm>
            <a:off x="357188" y="2036763"/>
            <a:ext cx="464343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“Eu, Daniel, enfraqueci e estive enfermo alguns dias; então, me levantei e tratei dos negócios do rei. Espantava-me com a visão, e não havia quem a entendesse.”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04D318-D15F-EC1D-97E5-C54898115B5A}"/>
              </a:ext>
            </a:extLst>
          </p:cNvPr>
          <p:cNvSpPr txBox="1"/>
          <p:nvPr/>
        </p:nvSpPr>
        <p:spPr>
          <a:xfrm>
            <a:off x="428625" y="1285875"/>
            <a:ext cx="600075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capítulo 9 de Daniel descreve o anjo Gabriel voltando ao profeta com o objetivo de fazê-lo entender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visão do capítulo 8.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F5DBAA8-C402-D753-530B-AA94B64827B7}"/>
              </a:ext>
            </a:extLst>
          </p:cNvPr>
          <p:cNvSpPr txBox="1"/>
          <p:nvPr/>
        </p:nvSpPr>
        <p:spPr>
          <a:xfrm>
            <a:off x="2071688" y="642938"/>
            <a:ext cx="60007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Portanto, Daniel 8 e 9 estão ligados, sendo o capítulo 9</a:t>
            </a:r>
            <a:b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chave para entendermos o mistério das 2.300 tardes e manhãs.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FF4FDC-3686-78FB-6BB6-3235C4719E74}"/>
              </a:ext>
            </a:extLst>
          </p:cNvPr>
          <p:cNvSpPr txBox="1"/>
          <p:nvPr/>
        </p:nvSpPr>
        <p:spPr>
          <a:xfrm>
            <a:off x="285750" y="357188"/>
            <a:ext cx="6000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queria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Daniel entender?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553E88-953E-8E0C-79CC-93D9C96AC999}"/>
              </a:ext>
            </a:extLst>
          </p:cNvPr>
          <p:cNvSpPr txBox="1"/>
          <p:nvPr/>
        </p:nvSpPr>
        <p:spPr>
          <a:xfrm>
            <a:off x="357188" y="2036763"/>
            <a:ext cx="46434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“Agora, pois, ó Deus nosso, ouve a oração do teu servo e as suas súplicas e sobre o teu santuário assolado faze resplandecer o rosto, por amor do Senhor.”	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082C82-FA5C-269B-14B0-876E1ECABC3C}"/>
              </a:ext>
            </a:extLst>
          </p:cNvPr>
          <p:cNvSpPr txBox="1"/>
          <p:nvPr/>
        </p:nvSpPr>
        <p:spPr>
          <a:xfrm>
            <a:off x="428625" y="2506663"/>
            <a:ext cx="6000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resposta de Deus: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F0B4C9-BED3-8A09-8CD6-A738ECFA2458}"/>
              </a:ext>
            </a:extLst>
          </p:cNvPr>
          <p:cNvSpPr txBox="1"/>
          <p:nvPr/>
        </p:nvSpPr>
        <p:spPr>
          <a:xfrm>
            <a:off x="357188" y="1143000"/>
            <a:ext cx="46434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“Falava eu, digo, falava ainda na oração, quando o homem Gabriel, que eu tinha observado na minha visão ao princípio, veio  rapidamente, voando, e me tocou à hora do sacrifício da tarde. Ele queria instruir-me,  falou comigo, e disse: Daniel, agora, saí para fazer-te entender o sentido.”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13B200-F5D9-2BB3-4241-7A16DDCC6702}"/>
              </a:ext>
            </a:extLst>
          </p:cNvPr>
          <p:cNvSpPr txBox="1"/>
          <p:nvPr/>
        </p:nvSpPr>
        <p:spPr>
          <a:xfrm>
            <a:off x="214313" y="3919538"/>
            <a:ext cx="79295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Quando oramos Deus sussurra em nossos ouvidos “Você é muito amado”.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5CA981-81A0-FD08-1E30-4BBBE70210BD}"/>
              </a:ext>
            </a:extLst>
          </p:cNvPr>
          <p:cNvSpPr txBox="1"/>
          <p:nvPr/>
        </p:nvSpPr>
        <p:spPr>
          <a:xfrm>
            <a:off x="428625" y="2500313"/>
            <a:ext cx="46434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ele me disse: Até duas mil e trezentas tardes e manhãs; e o santuário será purificado.”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92E074-BBA2-07E8-C954-15E0C5205494}"/>
              </a:ext>
            </a:extLst>
          </p:cNvPr>
          <p:cNvSpPr txBox="1"/>
          <p:nvPr/>
        </p:nvSpPr>
        <p:spPr>
          <a:xfrm>
            <a:off x="428625" y="357188"/>
            <a:ext cx="73580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Princípio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DIA x ANO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8DA3C3-2DAC-EEF7-8CCE-5CA710E64563}"/>
              </a:ext>
            </a:extLst>
          </p:cNvPr>
          <p:cNvSpPr txBox="1"/>
          <p:nvPr/>
        </p:nvSpPr>
        <p:spPr>
          <a:xfrm>
            <a:off x="357188" y="2500313"/>
            <a:ext cx="46434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“Chamou Deus à luz Dia e às trevas, Noite. Houve tarde e manhã: o primeiro dia.” 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E35E356-A528-C0D3-8269-744D7BB7F9CB}"/>
              </a:ext>
            </a:extLst>
          </p:cNvPr>
          <p:cNvSpPr txBox="1"/>
          <p:nvPr/>
        </p:nvSpPr>
        <p:spPr>
          <a:xfrm>
            <a:off x="357188" y="1714500"/>
            <a:ext cx="46434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“Segundo o número dos dias em que espiastes a terra, quarenta dias, cada dia representando um ano, levareis sobre vós as vossas iniqüidades quarenta anos e tereis experiência do meu desagrado.”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E41D70-17CB-E33F-DE0A-8445D5223F30}"/>
              </a:ext>
            </a:extLst>
          </p:cNvPr>
          <p:cNvSpPr txBox="1"/>
          <p:nvPr/>
        </p:nvSpPr>
        <p:spPr>
          <a:xfrm>
            <a:off x="571500" y="1100138"/>
            <a:ext cx="7358063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 Dia = 1 Ano Profético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2.300 tardes e manhãs = 2.300 dias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2.300 dias = 2.300 anos proféticos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4C04BC-64A2-B7CC-C9B6-062799DC077D}"/>
              </a:ext>
            </a:extLst>
          </p:cNvPr>
          <p:cNvSpPr txBox="1"/>
          <p:nvPr/>
        </p:nvSpPr>
        <p:spPr>
          <a:xfrm>
            <a:off x="571500" y="1163638"/>
            <a:ext cx="735806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 selo de garantia que Deus colocou na profecia.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porção dos 2.300 anos (dias), mencionada na visão, foi determinada ao povo de Daniel, os judeus?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F4AC93-73AB-05B0-DF42-67971BE7D6B3}"/>
              </a:ext>
            </a:extLst>
          </p:cNvPr>
          <p:cNvSpPr txBox="1"/>
          <p:nvPr/>
        </p:nvSpPr>
        <p:spPr>
          <a:xfrm>
            <a:off x="357188" y="1500188"/>
            <a:ext cx="4643437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“Setenta semanas estão determinadas sobre o teu povo e sobre a tua santa cidade, para fazer cessar a transgressão, para dar fim aos pecados, para expiar a iniqüidade, para trazer a justiça eterna, para  selar a visão e a profecia e para ungir o Santo dos Santos.”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FEBA1C-04DC-08D5-C646-B4645BD52553}"/>
              </a:ext>
            </a:extLst>
          </p:cNvPr>
          <p:cNvSpPr txBox="1"/>
          <p:nvPr/>
        </p:nvSpPr>
        <p:spPr>
          <a:xfrm>
            <a:off x="357188" y="357188"/>
            <a:ext cx="76438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profecia fala do Santuário que João viu no Céu!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9127EF-8FFF-B637-2476-51A4C4FA4317}"/>
              </a:ext>
            </a:extLst>
          </p:cNvPr>
          <p:cNvSpPr txBox="1"/>
          <p:nvPr/>
        </p:nvSpPr>
        <p:spPr>
          <a:xfrm>
            <a:off x="4214813" y="2857500"/>
            <a:ext cx="407193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certeza temos de que o Santuário que seria purificado em 1844 é o Santuário Celestial?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6C2C13-28AE-90F7-8AB3-1D166647D38C}"/>
              </a:ext>
            </a:extLst>
          </p:cNvPr>
          <p:cNvSpPr txBox="1"/>
          <p:nvPr/>
        </p:nvSpPr>
        <p:spPr>
          <a:xfrm>
            <a:off x="357188" y="2214563"/>
            <a:ext cx="46434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“Pois Cristo não entrou em Santuário feito por mãos, figura do verdadeiro, porém no mesmo céu, para comparecer, agora por nós perante a face de Deus.”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372544-CED5-E099-9C7B-B54A6181E3DE}"/>
              </a:ext>
            </a:extLst>
          </p:cNvPr>
          <p:cNvSpPr txBox="1"/>
          <p:nvPr/>
        </p:nvSpPr>
        <p:spPr>
          <a:xfrm>
            <a:off x="357188" y="227013"/>
            <a:ext cx="77152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Seria revelado todos os aspectos desta profecia para Daniel?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CA2228-6B2A-95F7-927F-BEF86207FE85}"/>
              </a:ext>
            </a:extLst>
          </p:cNvPr>
          <p:cNvSpPr txBox="1"/>
          <p:nvPr/>
        </p:nvSpPr>
        <p:spPr>
          <a:xfrm>
            <a:off x="357188" y="2263775"/>
            <a:ext cx="46434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“Tu, porém, Daniel, encerra as palavras e sela o livro, até ao tempo do fim; muitos  o esquadrinharão, e o saber se multiplicará.” 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213CBB-3F26-0662-CC55-5BF3476DAA2B}"/>
              </a:ext>
            </a:extLst>
          </p:cNvPr>
          <p:cNvSpPr txBox="1"/>
          <p:nvPr/>
        </p:nvSpPr>
        <p:spPr>
          <a:xfrm>
            <a:off x="357188" y="227013"/>
            <a:ext cx="77152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Daniel 12 ordena-se  selar a visão até  o tempo do fim. Existia um livrinho na mão do anjo que, na visão, apareceu no tempo do fim e o anjo deu uma ordem a João.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45C609-57A8-3379-E1D9-3DC4C4D39C4D}"/>
              </a:ext>
            </a:extLst>
          </p:cNvPr>
          <p:cNvSpPr txBox="1"/>
          <p:nvPr/>
        </p:nvSpPr>
        <p:spPr>
          <a:xfrm>
            <a:off x="214313" y="2786063"/>
            <a:ext cx="5286375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10:2, 8 e 9 diz: Que tomasse o livrinho da mão do anjo e comesse...  E na sua boca seria como mel, mas em seu estômago seria amargo. (Grande desapontamento)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A89DC9-4C37-0E77-3770-853B1D8A19A7}"/>
              </a:ext>
            </a:extLst>
          </p:cNvPr>
          <p:cNvSpPr txBox="1"/>
          <p:nvPr/>
        </p:nvSpPr>
        <p:spPr>
          <a:xfrm>
            <a:off x="285750" y="1035050"/>
            <a:ext cx="4643438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 outro anjo voando pelo meio do céu, tendo um evangelho eterno para pregar aos que se assentam sobre a terra, e a cada  nação, e tribo, e língua, e povo, dizendo, em grande voz: Temei a Deus e dai-lhe glória, pois e chegada a hora do seu juízo; e adorai aquele que fez o céu, e a terra, e o mar, e as fontes das águas.”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984C60-E142-246F-CE7D-30262830F6B8}"/>
              </a:ext>
            </a:extLst>
          </p:cNvPr>
          <p:cNvSpPr txBox="1"/>
          <p:nvPr/>
        </p:nvSpPr>
        <p:spPr>
          <a:xfrm>
            <a:off x="2714625" y="214313"/>
            <a:ext cx="528637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Remanescentes fiéis, de acordo com as escrituras, deveriam pregar sempre a mensagem de Apocalipse 14:6-12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0B0546-C81D-3B8B-2542-33E01E4AF716}"/>
              </a:ext>
            </a:extLst>
          </p:cNvPr>
          <p:cNvSpPr txBox="1"/>
          <p:nvPr/>
        </p:nvSpPr>
        <p:spPr>
          <a:xfrm>
            <a:off x="357188" y="2214563"/>
            <a:ext cx="46434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“...Temei a Deus e dai-lhe glória, pois é chegada a hora de seu Juízo; e adorai aquele que fez o céu, e a terra, e o mar, e as fontes das águas.”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7FF11-F4DA-5758-4F56-80CA55874129}"/>
              </a:ext>
            </a:extLst>
          </p:cNvPr>
          <p:cNvSpPr txBox="1"/>
          <p:nvPr/>
        </p:nvSpPr>
        <p:spPr>
          <a:xfrm>
            <a:off x="285750" y="2500313"/>
            <a:ext cx="46434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“Aqui está a perseverança dos santos, os que guardam os mandamentos de Deus e a fé em Jesus.”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8F7BB5-727F-C57D-3C6A-757BF31E8597}"/>
              </a:ext>
            </a:extLst>
          </p:cNvPr>
          <p:cNvSpPr txBox="1"/>
          <p:nvPr/>
        </p:nvSpPr>
        <p:spPr>
          <a:xfrm>
            <a:off x="-357188" y="347663"/>
            <a:ext cx="8286751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FATOS IMPORTANTES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C6A63E-B070-8C89-1969-8108A51DDDFC}"/>
              </a:ext>
            </a:extLst>
          </p:cNvPr>
          <p:cNvSpPr txBox="1"/>
          <p:nvPr/>
        </p:nvSpPr>
        <p:spPr>
          <a:xfrm>
            <a:off x="2928938" y="1316038"/>
            <a:ext cx="5500687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Há uma hora determinada para o início do juízo no céu?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Haveria na terra aqueles que anunciariam esta mensagem?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Quando começa e quem são estes anunciadores?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F6905A-7A1B-DBC7-88A6-F1113D939A15}"/>
              </a:ext>
            </a:extLst>
          </p:cNvPr>
          <p:cNvSpPr txBox="1"/>
          <p:nvPr/>
        </p:nvSpPr>
        <p:spPr>
          <a:xfrm>
            <a:off x="180975" y="1357313"/>
            <a:ext cx="82867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livros de Daniel e Apocalipse completam-se maravilhosamente.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Daniel 8 e 9 revela esse mistério e o que Deus revelou.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E7BE3A-D0DF-6117-9D44-9471FEE4DBD8}"/>
              </a:ext>
            </a:extLst>
          </p:cNvPr>
          <p:cNvSpPr txBox="1"/>
          <p:nvPr/>
        </p:nvSpPr>
        <p:spPr>
          <a:xfrm>
            <a:off x="285750" y="142875"/>
            <a:ext cx="60007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Quando será purificado o Santuário?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52120E-3A1A-A239-799D-C70BD1941FBF}"/>
              </a:ext>
            </a:extLst>
          </p:cNvPr>
          <p:cNvSpPr txBox="1"/>
          <p:nvPr/>
        </p:nvSpPr>
        <p:spPr>
          <a:xfrm>
            <a:off x="357188" y="2571750"/>
            <a:ext cx="46434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ele me disse: Até duas mil e trezentas tardes e manhãs; e o santuário será purificado.”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68120B-701A-ED50-ABD1-0D9AAA7E3D6F}"/>
              </a:ext>
            </a:extLst>
          </p:cNvPr>
          <p:cNvSpPr txBox="1"/>
          <p:nvPr/>
        </p:nvSpPr>
        <p:spPr>
          <a:xfrm>
            <a:off x="285750" y="2019300"/>
            <a:ext cx="60007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visão que Daniel teve no capítulo 8 ele não entendeu.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B1BDDC-BFB3-EF68-66C1-E644FE278853}"/>
              </a:ext>
            </a:extLst>
          </p:cNvPr>
          <p:cNvSpPr txBox="1"/>
          <p:nvPr/>
        </p:nvSpPr>
        <p:spPr>
          <a:xfrm>
            <a:off x="357188" y="2419350"/>
            <a:ext cx="46434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ouvi uma voz de homem de entre as margens do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Ulai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a qual gritou e disse: Gabriel, dá a entender a este a visão.”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863</Words>
  <Application>Microsoft Office PowerPoint</Application>
  <PresentationFormat>Apresentação na tela (4:3)</PresentationFormat>
  <Paragraphs>46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7</cp:revision>
  <dcterms:created xsi:type="dcterms:W3CDTF">2009-01-04T01:14:50Z</dcterms:created>
  <dcterms:modified xsi:type="dcterms:W3CDTF">2022-05-19T17:33:28Z</dcterms:modified>
</cp:coreProperties>
</file>