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BABAC-A3F3-5BFA-1DB8-95CB6CBE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59980-8ED4-4E9E-94B6-01CB0940EBE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2A40A2-D4AF-E7E9-F306-4C59EEAE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7DFE68-C971-CA00-F9A6-3E978F80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85469-F776-4001-B41F-630E854A81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6540126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7A950D-5934-DEA7-5B0D-18D8DCAE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15B5-C020-44C2-B167-A16C0CACC32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8F042F-C536-81C4-128D-5FAC6602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F3FBC-BFDD-1E28-41CE-DA2129F9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09AD4-CD8E-45FF-803B-F1F5DCF1D2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0752002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B7A904-AD34-2F7A-E2C6-556DEE70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3A15-0F01-4F46-8787-CA1B9162A1C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5E969C-2EAC-400E-D56F-5C800AE1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C28040-4024-75BC-E8DF-4ACBE9D3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06D37-FE8F-4FDA-8508-C2EC4A309E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56059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D50255-BC41-D5C3-3607-83F5B54F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A7BF-32CE-43B5-9BF7-3C8C57F99A3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205243-2058-B832-34EE-F1839F1A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99234E-5EF9-010F-25DA-5C19C933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9BF98-592A-44A1-854C-830ABA7669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622185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5E9D10-08D0-F7C5-C26A-919E1748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F79AC-7A59-4C8C-B5FE-E4958D8FBF2B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5C8DB-C7B4-AE43-DB42-0B20122A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464D0D-A1F6-4960-5B59-B1EC628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55C72-2B70-4857-AB3F-7843805582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759667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7EDC0B5-6AF5-19E9-8E3E-157A954A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D2F7-3172-4E39-914B-ED29BABC405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BFC6269-16D2-18BC-CF62-704E2A33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9F3C493-F524-C499-281F-17B7CE1D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11E89-F460-48DD-AC11-96E08400EE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24918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E604531-598A-BD94-8B6C-2D01E78D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28D7-6C86-47DC-9422-AA8371B3498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380ED308-FB33-05DA-4C89-646D507B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DDD125E-30C3-B73F-3A8A-F3CCAFC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2ACA-0D66-42D5-9BED-2AA619F588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9107647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4429693B-B8C5-2257-E64B-60A07F6F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0E01-3FA9-444B-9C6B-98628D674DC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CDE7E48F-3FF7-2147-5193-C0614431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DF18A63-5D96-BDF1-2899-0FB82DAF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3FE99-26F1-4796-B29F-888CE782CA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298311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B806D0E-78D2-ABB4-829C-A2B7741E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F362-8AA5-4A13-A4D0-4ACA14D62C6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03B3D203-A741-9E91-F0F1-2032A6EE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F71F6230-4365-8E2D-E19C-86F0558F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A13A0-2324-4001-997D-8671198FBE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6662402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AC3FFAB-45CE-EF70-896E-927C6E9D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2998-1256-4E6E-9A87-A6BDE9843F3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7948194-C3C5-9302-3141-5B2661AE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7D4E95B-0E16-56D4-83C3-1F070279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9D8F7-14B9-45C5-95CC-52A8F4DCAC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4367406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8B0B309-07B4-B244-F2D3-E3063AE8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02F9-D935-4A56-8462-F3993F3ACA8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7368141-6E32-E015-AF98-D596D29B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B70423A-C057-5EF7-CFD0-282C3A73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126A2-30C2-44AF-B194-80869F0E0B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8229954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9B630F4-6B55-F63A-4955-71ADBBAB74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C50BB45-AF74-C545-EC4A-49C5A5368A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1FABEA-8829-878F-0AC8-3B3DDFCF4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7685F-18E0-4490-8556-C9FB68C33E8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D0BF90-3CF9-909B-BC1C-861AE7B1E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F60BD5-BC05-434E-1BEF-0298E1228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99214AF-B9D2-468E-9845-2E33318F1A4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098F3F6C-0D4F-CCD4-114E-C8FEF5EFB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724EB6D-1435-2377-BEBB-9970880A1B4E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12488D-5914-95F6-7DDE-AA0795A3CEFF}"/>
              </a:ext>
            </a:extLst>
          </p:cNvPr>
          <p:cNvSpPr txBox="1"/>
          <p:nvPr/>
        </p:nvSpPr>
        <p:spPr>
          <a:xfrm>
            <a:off x="720725" y="2103438"/>
            <a:ext cx="48514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Até que ponto revela Deus seus desígnios?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77F367-90F5-65FC-BDD3-A5E854E05584}"/>
              </a:ext>
            </a:extLst>
          </p:cNvPr>
          <p:cNvSpPr txBox="1"/>
          <p:nvPr/>
        </p:nvSpPr>
        <p:spPr>
          <a:xfrm>
            <a:off x="357188" y="2071688"/>
            <a:ext cx="5214937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“Fazei ouvir isto nos castelos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Asdode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 nos castelos da terra do Egito e dizei: Ajuntai-vos sobre os montes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Samaria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 vede  que grandes tumultos há nela e que opressões há no meio dela.”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A5CD86-71C6-426B-DA27-840CA4271DED}"/>
              </a:ext>
            </a:extLst>
          </p:cNvPr>
          <p:cNvSpPr txBox="1"/>
          <p:nvPr/>
        </p:nvSpPr>
        <p:spPr>
          <a:xfrm>
            <a:off x="720725" y="2103438"/>
            <a:ext cx="48514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que maneira se revela o Senhor a seus profetas?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5BA519-6A1C-97B9-132C-05E9B11908EF}"/>
              </a:ext>
            </a:extLst>
          </p:cNvPr>
          <p:cNvSpPr txBox="1"/>
          <p:nvPr/>
        </p:nvSpPr>
        <p:spPr>
          <a:xfrm>
            <a:off x="357188" y="2133600"/>
            <a:ext cx="52149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 disse: Ouvi, agora, as minhas palavras; se entre vós há profeta, eu, o Senhor, em visão a ele, me faço conhecer ou falo com ele em sonhos.”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22B03AC-4C05-7FD9-2946-A9333F9546C9}"/>
              </a:ext>
            </a:extLst>
          </p:cNvPr>
          <p:cNvSpPr txBox="1"/>
          <p:nvPr/>
        </p:nvSpPr>
        <p:spPr>
          <a:xfrm>
            <a:off x="720725" y="2103438"/>
            <a:ext cx="48514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Sob que influência falaram os profetas?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2AB5AC-9742-4064-491D-D34DB298B1EA}"/>
              </a:ext>
            </a:extLst>
          </p:cNvPr>
          <p:cNvSpPr txBox="1"/>
          <p:nvPr/>
        </p:nvSpPr>
        <p:spPr>
          <a:xfrm>
            <a:off x="357188" y="2133600"/>
            <a:ext cx="52149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 nunca jamais qualquer profecia foi dada por vontade humana; entretanto, homens (santos) falaram da parte de Deus, movidos pelo Espírito Santo.”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0A8B11-8C27-402E-2234-A7B7F3177117}"/>
              </a:ext>
            </a:extLst>
          </p:cNvPr>
          <p:cNvSpPr txBox="1"/>
          <p:nvPr/>
        </p:nvSpPr>
        <p:spPr>
          <a:xfrm>
            <a:off x="1643063" y="214313"/>
            <a:ext cx="6000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PROVANDO UM VERDADEIRO PROFETA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C378CA-8924-3BE1-BFBA-8EFF7269C667}"/>
              </a:ext>
            </a:extLst>
          </p:cNvPr>
          <p:cNvSpPr txBox="1"/>
          <p:nvPr/>
        </p:nvSpPr>
        <p:spPr>
          <a:xfrm>
            <a:off x="4357688" y="2071688"/>
            <a:ext cx="4071937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Deuteronômio 18:22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Deuteronômio 13:1-4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Isaías 8:20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 João 2:4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Jeremias 28:9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 João 4:1-3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Mateus 7:15 e 16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415DD75-7207-199B-985F-2AE104801717}"/>
              </a:ext>
            </a:extLst>
          </p:cNvPr>
          <p:cNvSpPr txBox="1"/>
          <p:nvPr/>
        </p:nvSpPr>
        <p:spPr>
          <a:xfrm>
            <a:off x="428625" y="2205038"/>
            <a:ext cx="5214938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 surgirão falsos cristos e falsos profetas operando grandes sinais e prodígios para enganar, se possível, os próprios eleitos.”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67069FB-9BA5-26BE-4A1A-CC431A87D8A8}"/>
              </a:ext>
            </a:extLst>
          </p:cNvPr>
          <p:cNvSpPr txBox="1"/>
          <p:nvPr/>
        </p:nvSpPr>
        <p:spPr>
          <a:xfrm>
            <a:off x="3786188" y="2286000"/>
            <a:ext cx="435768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profetizou Joel para os últimos dias?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0E4328-FF94-7951-A5C8-D7856CE704B7}"/>
              </a:ext>
            </a:extLst>
          </p:cNvPr>
          <p:cNvSpPr txBox="1"/>
          <p:nvPr/>
        </p:nvSpPr>
        <p:spPr>
          <a:xfrm>
            <a:off x="285750" y="1965325"/>
            <a:ext cx="507206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acontecerá, depois, que derramarei o meu Espírito sobre toda a carne; vossos filhos e vossas filhas profetizarão, vossos velhos sonharão, e vossos jovens terão visões.”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B51F53-F56C-7B38-1CB7-9FC5DF45869C}"/>
              </a:ext>
            </a:extLst>
          </p:cNvPr>
          <p:cNvSpPr txBox="1"/>
          <p:nvPr/>
        </p:nvSpPr>
        <p:spPr>
          <a:xfrm>
            <a:off x="3786188" y="2286000"/>
            <a:ext cx="435768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Quando começou a se cumprir essa predição?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9F608FB-C240-2BA7-34C3-E55A2E61ECB6}"/>
              </a:ext>
            </a:extLst>
          </p:cNvPr>
          <p:cNvSpPr txBox="1"/>
          <p:nvPr/>
        </p:nvSpPr>
        <p:spPr>
          <a:xfrm>
            <a:off x="415925" y="1714500"/>
            <a:ext cx="507206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“Mas o que ocorre é o que foi dito por intermédio do profeta Joel: E acontecerá nos últimos, diz o Senhor, que derramarei do meu Espírito sobre toda a carne; vossos filhos e vossas filhas profetizarão, vossos jovens terão visões, e sonharão vossos velhos.”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4C7EDF0-ED0F-228A-9402-CAD734086543}"/>
              </a:ext>
            </a:extLst>
          </p:cNvPr>
          <p:cNvSpPr txBox="1"/>
          <p:nvPr/>
        </p:nvSpPr>
        <p:spPr>
          <a:xfrm>
            <a:off x="3571875" y="2246313"/>
            <a:ext cx="464343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DOM PROFÉTICO NA IGREJA REMANESCENTE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04A46B-42A7-A465-AD61-DE63B802DE84}"/>
              </a:ext>
            </a:extLst>
          </p:cNvPr>
          <p:cNvSpPr txBox="1"/>
          <p:nvPr/>
        </p:nvSpPr>
        <p:spPr>
          <a:xfrm>
            <a:off x="415925" y="2000250"/>
            <a:ext cx="507206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“Irou-se o dragão contra a mulher e foi pelejar com os restantes da sua descendência, os que guardam os mandamentos de Deus e têm o testemunho de Jesus; e se pôs em pé sobre a areia do mar.” 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8351A4-3C4B-AC5D-73FB-1A055F38522D}"/>
              </a:ext>
            </a:extLst>
          </p:cNvPr>
          <p:cNvSpPr txBox="1"/>
          <p:nvPr/>
        </p:nvSpPr>
        <p:spPr>
          <a:xfrm>
            <a:off x="214313" y="71438"/>
            <a:ext cx="40005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Período Bíblico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Deus falou no passado através dos Profetas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65F872-9867-A772-E998-85080BF2C77F}"/>
              </a:ext>
            </a:extLst>
          </p:cNvPr>
          <p:cNvSpPr txBox="1"/>
          <p:nvPr/>
        </p:nvSpPr>
        <p:spPr>
          <a:xfrm>
            <a:off x="5429250" y="71438"/>
            <a:ext cx="40005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Últimos Dias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“Uma luz menor </a:t>
            </a:r>
            <a:br>
              <a:rPr lang="pt-B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guiando à luz maior”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2EEB5E-38D5-1C96-1C4E-77A48D42E4E8}"/>
              </a:ext>
            </a:extLst>
          </p:cNvPr>
          <p:cNvSpPr txBox="1"/>
          <p:nvPr/>
        </p:nvSpPr>
        <p:spPr>
          <a:xfrm>
            <a:off x="714375" y="5230813"/>
            <a:ext cx="621506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DOM DE PROFECIA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4348017-B045-8A38-3D4D-B6A0362287EB}"/>
              </a:ext>
            </a:extLst>
          </p:cNvPr>
          <p:cNvSpPr txBox="1"/>
          <p:nvPr/>
        </p:nvSpPr>
        <p:spPr>
          <a:xfrm>
            <a:off x="500063" y="2571750"/>
            <a:ext cx="50720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“Não desprezeis as profecias, julgai todas as coisas, retende o que é bom.”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E354E6-B2DA-1252-92FB-217CA37CE68D}"/>
              </a:ext>
            </a:extLst>
          </p:cNvPr>
          <p:cNvSpPr txBox="1"/>
          <p:nvPr/>
        </p:nvSpPr>
        <p:spPr>
          <a:xfrm>
            <a:off x="285750" y="357188"/>
            <a:ext cx="8072438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Três conselhos do apóstolo Paulo aos crentes.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A5041-D931-ADA1-7D0D-7C01AEEA98A3}"/>
              </a:ext>
            </a:extLst>
          </p:cNvPr>
          <p:cNvSpPr txBox="1"/>
          <p:nvPr/>
        </p:nvSpPr>
        <p:spPr>
          <a:xfrm>
            <a:off x="500063" y="2540000"/>
            <a:ext cx="5929312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desprezeis as profecias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Julgais todas as coisas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Retende o que é bom.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F30F09-A8FC-E7F4-A794-BAF7C1A2D85D}"/>
              </a:ext>
            </a:extLst>
          </p:cNvPr>
          <p:cNvSpPr txBox="1"/>
          <p:nvPr/>
        </p:nvSpPr>
        <p:spPr>
          <a:xfrm>
            <a:off x="500063" y="2571750"/>
            <a:ext cx="50720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“Eis que venho sem demora.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Bem-aventurado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aquele que guarda as palavras da profecia deste livro.”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FA0963-D9CF-4A13-C17A-3B0FD8DBC5BF}"/>
              </a:ext>
            </a:extLst>
          </p:cNvPr>
          <p:cNvSpPr txBox="1"/>
          <p:nvPr/>
        </p:nvSpPr>
        <p:spPr>
          <a:xfrm>
            <a:off x="285750" y="555625"/>
            <a:ext cx="600075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 Apocalipse temos a Revelação de que a igreja de Deus tem o testemunho de Jesus, que é o espírito da profecia.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Também há referências no Apocalipse que os falsos profetas fariam grandes sinais.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76E92B-51BC-188B-C89E-26F551F7F894}"/>
              </a:ext>
            </a:extLst>
          </p:cNvPr>
          <p:cNvSpPr txBox="1"/>
          <p:nvPr/>
        </p:nvSpPr>
        <p:spPr>
          <a:xfrm>
            <a:off x="500063" y="1370013"/>
            <a:ext cx="52863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Apocalipse é um bom exemplo acerca da decisão de Deus em utilizar profetas para transmitir suas mensagens.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B77B0CF-05C9-FA73-573F-72C444399361}"/>
              </a:ext>
            </a:extLst>
          </p:cNvPr>
          <p:cNvSpPr txBox="1"/>
          <p:nvPr/>
        </p:nvSpPr>
        <p:spPr>
          <a:xfrm>
            <a:off x="357188" y="1190625"/>
            <a:ext cx="52149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“Revelação de Jesus Cristo, que Deus lhe deu para mostrar aos seus servos as coisas que em breve devem acontecer e que ele, enviando por intermédio do seu anjo, notificou ao seu servo João, às sete igrejas que se encontram na Ásia, graça e paz a vós outros, da parte daquele que é, que era e que há de vir, da parte dos sete Espíritos que se acham diante do seu trono.” 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7847B5-1525-1EAF-1D24-BF7D4C7385C4}"/>
              </a:ext>
            </a:extLst>
          </p:cNvPr>
          <p:cNvSpPr txBox="1"/>
          <p:nvPr/>
        </p:nvSpPr>
        <p:spPr>
          <a:xfrm>
            <a:off x="500063" y="500063"/>
            <a:ext cx="5286375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Nem todos os profetas escreveram partes da Bíblia. Pelo menos doze profetas, que são verdadeiros, não são autores de livros da Bíblia. O maior exemplo destes é João Batista.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52D442-7B2A-0C7C-BECE-D4354CF103A7}"/>
              </a:ext>
            </a:extLst>
          </p:cNvPr>
          <p:cNvSpPr txBox="1"/>
          <p:nvPr/>
        </p:nvSpPr>
        <p:spPr>
          <a:xfrm>
            <a:off x="571500" y="2214563"/>
            <a:ext cx="52863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Segundo Jesus não houve profeta maior que ele.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64B5B91-D9EA-EAAC-6DE1-38FC0FFC457B}"/>
              </a:ext>
            </a:extLst>
          </p:cNvPr>
          <p:cNvSpPr txBox="1"/>
          <p:nvPr/>
        </p:nvSpPr>
        <p:spPr>
          <a:xfrm>
            <a:off x="357188" y="2205038"/>
            <a:ext cx="52149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“Em verdade vos digo: entre os nascidos de mulher, ninguém apareceu maior do que João Batista; mas o menor no reino dos céus é maior do que ele.”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F5E502B-E087-64DC-A8D8-2AC054FFE03B}"/>
              </a:ext>
            </a:extLst>
          </p:cNvPr>
          <p:cNvSpPr txBox="1"/>
          <p:nvPr/>
        </p:nvSpPr>
        <p:spPr>
          <a:xfrm>
            <a:off x="220663" y="220663"/>
            <a:ext cx="83581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Outro fator interessante é que Deus não faz discriminação de sexo quanto ao dom de profecia. Há na Bíblia várias mulheres.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2290FE-6FA2-96E6-4BBE-E2C89137253F}"/>
              </a:ext>
            </a:extLst>
          </p:cNvPr>
          <p:cNvSpPr txBox="1"/>
          <p:nvPr/>
        </p:nvSpPr>
        <p:spPr>
          <a:xfrm>
            <a:off x="428625" y="3071813"/>
            <a:ext cx="65722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Exemplos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a) Ana – Lucas 2:36-38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b)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Miriã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– Êxodo 15:20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c) Débora – Juízes 4:4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d)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Hulda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– II Reis 22:14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e) Quatro filhas de Filipe – Atos 21:8 e 9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688</Words>
  <Application>Microsoft Office PowerPoint</Application>
  <PresentationFormat>Apresentação na tela (4:3)</PresentationFormat>
  <Paragraphs>50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6</cp:revision>
  <dcterms:created xsi:type="dcterms:W3CDTF">2009-01-04T02:04:20Z</dcterms:created>
  <dcterms:modified xsi:type="dcterms:W3CDTF">2022-05-19T17:37:10Z</dcterms:modified>
</cp:coreProperties>
</file>