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74285-E8B2-2B52-A9D8-E317A8DA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57E7-78C9-42E0-8416-448184A9DDA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C0B035-3184-89E5-B46E-90957358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65924-6A8D-6C16-897E-7E3637BE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3416-331A-4A0C-8508-07F0C3033E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68867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9AAEE-060D-F3CD-807B-F8A84348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B000-5AC6-44F0-B53B-32CB8BA3E19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C1AC6-7DA9-AB39-520D-AC8DBDC3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85C3F4-59A1-CFF2-D87F-C96430D0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B8FBC-54EA-4EF2-B2E8-D8ACC2695C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6714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42225-A197-22D0-BDE5-C390CFF7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26E3-E3B9-44FF-ADA2-4579B0C6681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5F834-1FAE-28C6-2773-833E7A04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1B99D-6A66-F0B6-D138-3B2205A9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0B909-439E-4E19-AB98-C9E2EC964F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112423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85BE90-AAED-68BE-57AF-F7C1253C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C488-97AD-47A7-85E4-1F22A8C1EBB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CB6301-912C-39C8-8D52-51709ED2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12DFCD-A94E-070F-21C9-CC8351F0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66F3-E4A4-45EA-AD87-1B14F37C97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87500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05DDEA-E6D0-9AEA-682F-553C6852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2AF7-2A39-4A3F-A2A1-4D5A1CA18AD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EE224-DDF9-4D65-C9DB-9DADA756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4DE37-93E1-AE8D-5464-988874EF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E103-DAA4-466F-9298-00518E002F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7961687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62E7757-2F44-C3BA-0B1A-02E3B10C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DF0D-07E1-4466-AADA-A071060D1F4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CF2C070-8E01-2A44-60EC-08FB6E87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30E3FA9-3043-9FE1-A17E-FF77244C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C0E8-1232-450D-A97F-12059B7934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0175288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259148A-FD63-A3D7-B158-37060DFE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5D6E-4725-414D-B7D0-4C9D5906A63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FA7D2C7-6F07-62CE-CD5B-20C840AE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7983173-D2AF-431E-DAF8-F816B7F7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E3DB-6D30-4763-9B64-19EC80BD8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338430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3492B33-7CF7-00C8-E6D5-DE3B501C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EA00-6A73-497D-80CD-ADD8F4A9264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F0866DC-7931-CA04-807A-23C141E4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0B0049F-7663-82B2-82A1-6D075402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3B2C-5D28-4A25-B692-971EE048DD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973109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ACC9EAF-8C67-6C15-864C-EDAC0A45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1627-414B-4830-B260-08DF8F9F06E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B50335F8-837E-041D-574D-B51B28C7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C238512-41D0-6F4E-A613-8372C5B9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BC38-04A8-4712-98B8-2284299F91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3719008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25F37D3-BF10-790A-A015-D158DDC0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F54E-0553-4E47-8AB5-8E205F4144C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322E7F5-2656-5034-FA24-39C9640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EDFAF5F-C8FB-ABD0-5E68-2B633DD6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40444-719F-4A7D-A2CC-399E3C57EB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507655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7BD5C67-98D3-F445-D0B0-DC6A0A26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C6AD-0B3D-4963-84EE-B4B78962332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46282D6-88B1-5FB8-4DA2-758588A2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8CA7A22-07A5-E4CB-13CC-D1971C8F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131A-B0A5-45EF-9A6C-95432CCAD1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04322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90C0404-994C-78CE-EE3F-55672AB01D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C053655-6039-A8D9-CD36-F0CEF9945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7F8FC1-557D-0FD1-7423-284E6BA1B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1F7498-DC0C-4C98-A992-D1ABC640AAC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570B7F-3D2D-2231-62DB-AA61362C1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5A3F6F-0871-408E-33E5-4C76569F2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5C14950-11F1-4429-82A4-897E9EA7546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09D1AB7D-C680-77BA-C9DD-7D31C0EBD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6D5AFE-F88A-DB17-AA50-94AADA777E7F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096766-66AA-3C29-6106-67A9F1C43B73}"/>
              </a:ext>
            </a:extLst>
          </p:cNvPr>
          <p:cNvSpPr txBox="1"/>
          <p:nvPr/>
        </p:nvSpPr>
        <p:spPr>
          <a:xfrm>
            <a:off x="428625" y="1660525"/>
            <a:ext cx="435768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batismo é mencionado 80 vezes no Novo Testamento.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C2CC05E-FDC2-CCE7-41E1-5D6784D1004D}"/>
              </a:ext>
            </a:extLst>
          </p:cNvPr>
          <p:cNvSpPr txBox="1"/>
          <p:nvPr/>
        </p:nvSpPr>
        <p:spPr>
          <a:xfrm>
            <a:off x="357188" y="2347913"/>
            <a:ext cx="52149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“Respondeu Jesus: Em verdade, em verdade te digo: quem não nascer da água e do Espírito não pode entrar no reino de Deus.”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6FF868-B0B1-D203-DB6E-5178B3166BED}"/>
              </a:ext>
            </a:extLst>
          </p:cNvPr>
          <p:cNvSpPr txBox="1"/>
          <p:nvPr/>
        </p:nvSpPr>
        <p:spPr>
          <a:xfrm>
            <a:off x="357188" y="2586038"/>
            <a:ext cx="5214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“...Deus ungiu a Jesus de Nazaré com o Espírito Santo e com poder...”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4614F5-5A3A-3E05-1C3D-124CB05F1D8B}"/>
              </a:ext>
            </a:extLst>
          </p:cNvPr>
          <p:cNvSpPr txBox="1"/>
          <p:nvPr/>
        </p:nvSpPr>
        <p:spPr>
          <a:xfrm>
            <a:off x="357188" y="1143000"/>
            <a:ext cx="5214937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“Seguindo eles caminho fora, chegando a certo lugar onde havia água, disse o eunuco: Eis aqui água; que impede que seja eu batizado? Filipe respondeu: É lícito, se crês de todo o coração (...) E, respondendo ele, disse: Creio que Jesus Cristo é o Filho de Deus. Então, mandou parar o carro, ambos desceram à água, e Filipe batizou o eunuco.”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B06E4D-3A65-1556-2785-F027E1787D84}"/>
              </a:ext>
            </a:extLst>
          </p:cNvPr>
          <p:cNvSpPr txBox="1"/>
          <p:nvPr/>
        </p:nvSpPr>
        <p:spPr>
          <a:xfrm>
            <a:off x="357188" y="1428750"/>
            <a:ext cx="52149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“Ou, porventura, ignorais que todos nós que fomos batizados em Cristo Jesus fomos batizados na sua morte? Fomos, pois, sepultados com ele na morte pelo batismo; para que, como Cristo foi ressuscitado dentre os mortos pela glória do Pai, assim também andemos nós em novidade de vida.” 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31833A-E687-E468-3E33-E2600A6336EC}"/>
              </a:ext>
            </a:extLst>
          </p:cNvPr>
          <p:cNvSpPr txBox="1"/>
          <p:nvPr/>
        </p:nvSpPr>
        <p:spPr>
          <a:xfrm>
            <a:off x="642938" y="1571625"/>
            <a:ext cx="4357687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Sepultamento de nossos pecados nas águas batismais.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19BBE6-BB37-01B8-94DE-DE0B371CBC7F}"/>
              </a:ext>
            </a:extLst>
          </p:cNvPr>
          <p:cNvSpPr txBox="1"/>
          <p:nvPr/>
        </p:nvSpPr>
        <p:spPr>
          <a:xfrm>
            <a:off x="642938" y="1571625"/>
            <a:ext cx="43576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Ressurreição para uma nova vida em Cristo.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7CADEB2-37C7-8BF1-9932-626F16F14B82}"/>
              </a:ext>
            </a:extLst>
          </p:cNvPr>
          <p:cNvSpPr txBox="1"/>
          <p:nvPr/>
        </p:nvSpPr>
        <p:spPr>
          <a:xfrm>
            <a:off x="642938" y="1731963"/>
            <a:ext cx="435768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Antigas igrejas revelam o método de batismo usado.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9A3788-07C8-7F6F-C9FC-487D3A7F1BF8}"/>
              </a:ext>
            </a:extLst>
          </p:cNvPr>
          <p:cNvSpPr txBox="1"/>
          <p:nvPr/>
        </p:nvSpPr>
        <p:spPr>
          <a:xfrm>
            <a:off x="214313" y="4643438"/>
            <a:ext cx="8143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SÉCULO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Igreja em </a:t>
            </a:r>
            <a:r>
              <a:rPr lang="pt-BR" sz="40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Filipos</a:t>
            </a: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DFC228-7AB9-51F5-B8EA-F863D62F9390}"/>
              </a:ext>
            </a:extLst>
          </p:cNvPr>
          <p:cNvSpPr txBox="1"/>
          <p:nvPr/>
        </p:nvSpPr>
        <p:spPr>
          <a:xfrm>
            <a:off x="214313" y="2643188"/>
            <a:ext cx="49291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Batistério em Roma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A8B2B8-2967-776E-79A5-B2A714BEBB95}"/>
              </a:ext>
            </a:extLst>
          </p:cNvPr>
          <p:cNvSpPr txBox="1"/>
          <p:nvPr/>
        </p:nvSpPr>
        <p:spPr>
          <a:xfrm>
            <a:off x="214313" y="2720975"/>
            <a:ext cx="4929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Torre de Pisa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2501C7-FA34-825A-F77A-0098AE5BAEA1}"/>
              </a:ext>
            </a:extLst>
          </p:cNvPr>
          <p:cNvSpPr txBox="1"/>
          <p:nvPr/>
        </p:nvSpPr>
        <p:spPr>
          <a:xfrm>
            <a:off x="214313" y="1714500"/>
            <a:ext cx="4929187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Capadócia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Turquia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Idade Média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Cidade de Refúgio dos Cristãos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A5F8A-5CCB-8FDD-D0ED-FC1496E484EC}"/>
              </a:ext>
            </a:extLst>
          </p:cNvPr>
          <p:cNvSpPr txBox="1"/>
          <p:nvPr/>
        </p:nvSpPr>
        <p:spPr>
          <a:xfrm>
            <a:off x="214313" y="2133600"/>
            <a:ext cx="54292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Batismo do Rei da Rússia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Vladimir, o Grande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F275D4-9752-CC41-BEAE-B5A52633EFF0}"/>
              </a:ext>
            </a:extLst>
          </p:cNvPr>
          <p:cNvSpPr txBox="1"/>
          <p:nvPr/>
        </p:nvSpPr>
        <p:spPr>
          <a:xfrm>
            <a:off x="357188" y="2062163"/>
            <a:ext cx="49291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Afresco Africano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4° Século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Batismo de Jesus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7774ED-7D45-DDD9-B898-BE60AA0DDE27}"/>
              </a:ext>
            </a:extLst>
          </p:cNvPr>
          <p:cNvSpPr txBox="1"/>
          <p:nvPr/>
        </p:nvSpPr>
        <p:spPr>
          <a:xfrm>
            <a:off x="428625" y="1822450"/>
            <a:ext cx="42148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Foi somente no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Concílio de </a:t>
            </a:r>
            <a:r>
              <a:rPr lang="pt-BR" sz="24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Ravena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em 1311 d.C., que a aspersão e o derramamento foi oficialmente aceito no lugar da imersão no rito do batismo.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16465F-510D-FA80-F142-727674BD1A7D}"/>
              </a:ext>
            </a:extLst>
          </p:cNvPr>
          <p:cNvSpPr txBox="1"/>
          <p:nvPr/>
        </p:nvSpPr>
        <p:spPr>
          <a:xfrm>
            <a:off x="142875" y="1071563"/>
            <a:ext cx="49291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Batismo: O que significa?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26640D-99FD-28C1-520B-0D67FCDB9A15}"/>
              </a:ext>
            </a:extLst>
          </p:cNvPr>
          <p:cNvSpPr txBox="1"/>
          <p:nvPr/>
        </p:nvSpPr>
        <p:spPr>
          <a:xfrm>
            <a:off x="428625" y="2571750"/>
            <a:ext cx="42148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grego a palavra “</a:t>
            </a:r>
            <a:r>
              <a:rPr lang="pt-BR" sz="2400" b="1" i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baptizo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” significa: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Mergulhar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Imergir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Afundar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B84F9D-8F20-9E12-572C-D850D07E6CDA}"/>
              </a:ext>
            </a:extLst>
          </p:cNvPr>
          <p:cNvSpPr txBox="1"/>
          <p:nvPr/>
        </p:nvSpPr>
        <p:spPr>
          <a:xfrm>
            <a:off x="500063" y="2443163"/>
            <a:ext cx="4214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“...perguntaram a Pedro e aos demais apóstolos: Que faremos, irmãos?” 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8B11AA-90DD-8751-3BB1-662D30F0FAA3}"/>
              </a:ext>
            </a:extLst>
          </p:cNvPr>
          <p:cNvSpPr txBox="1"/>
          <p:nvPr/>
        </p:nvSpPr>
        <p:spPr>
          <a:xfrm>
            <a:off x="500063" y="1928813"/>
            <a:ext cx="42148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“Respondeu-lhes Pedro: Arrependei-vos, e cada um de vós seja batizado em nome de Jesus Cristo para remissão dos vossos pecados, e recebereis o dom do Espírito Santo.”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115069-3776-65C2-4F5C-4F6B1F5DD89A}"/>
              </a:ext>
            </a:extLst>
          </p:cNvPr>
          <p:cNvSpPr txBox="1"/>
          <p:nvPr/>
        </p:nvSpPr>
        <p:spPr>
          <a:xfrm>
            <a:off x="357188" y="2286000"/>
            <a:ext cx="49291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1° Passo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ARREPENDER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86364E0-AE06-7831-FEBB-8A14406CACF8}"/>
              </a:ext>
            </a:extLst>
          </p:cNvPr>
          <p:cNvSpPr txBox="1"/>
          <p:nvPr/>
        </p:nvSpPr>
        <p:spPr>
          <a:xfrm>
            <a:off x="357188" y="2357438"/>
            <a:ext cx="49291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2° Passo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ACREDITAR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2C33A1-4517-A0D0-F1A5-2C76E1C9EB6D}"/>
              </a:ext>
            </a:extLst>
          </p:cNvPr>
          <p:cNvSpPr txBox="1"/>
          <p:nvPr/>
        </p:nvSpPr>
        <p:spPr>
          <a:xfrm>
            <a:off x="428625" y="1919288"/>
            <a:ext cx="5429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não poderá entrar na Santa Cidade?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F740F0-3E33-2DC2-3101-D4BE8C5D6DFC}"/>
              </a:ext>
            </a:extLst>
          </p:cNvPr>
          <p:cNvSpPr txBox="1"/>
          <p:nvPr/>
        </p:nvSpPr>
        <p:spPr>
          <a:xfrm>
            <a:off x="642938" y="2786063"/>
            <a:ext cx="4214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“...É lícito, se crês de todo o coração...”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18C9E5-4DCB-0C35-EE05-161C6F20C4E2}"/>
              </a:ext>
            </a:extLst>
          </p:cNvPr>
          <p:cNvSpPr txBox="1"/>
          <p:nvPr/>
        </p:nvSpPr>
        <p:spPr>
          <a:xfrm>
            <a:off x="357188" y="2143125"/>
            <a:ext cx="492918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3° Passo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APRENDER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6BEA22-464C-6603-0B26-CB959060E87B}"/>
              </a:ext>
            </a:extLst>
          </p:cNvPr>
          <p:cNvSpPr txBox="1"/>
          <p:nvPr/>
        </p:nvSpPr>
        <p:spPr>
          <a:xfrm>
            <a:off x="642938" y="1928813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os que lhe aceitaram a palavra foram batizados, havendo um acréscimo naquele dia de quase três mil pessoas.” 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6F7B40-D944-BB02-AE18-BA22A8E20830}"/>
              </a:ext>
            </a:extLst>
          </p:cNvPr>
          <p:cNvSpPr txBox="1"/>
          <p:nvPr/>
        </p:nvSpPr>
        <p:spPr>
          <a:xfrm>
            <a:off x="642938" y="1857375"/>
            <a:ext cx="4214812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Arrepender – Sentir uma genuína tristeza pelo pecado.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Acreditar – Aceitar Cristo como Salvador e Senhor.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Aprender – Instruções sobre os fundamentos da fé cristã.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58AAB9-6EA2-0396-A305-39B4EE7B9F0E}"/>
              </a:ext>
            </a:extLst>
          </p:cNvPr>
          <p:cNvSpPr txBox="1"/>
          <p:nvPr/>
        </p:nvSpPr>
        <p:spPr>
          <a:xfrm>
            <a:off x="357188" y="527050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Passos para o Batismo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CB797F-0B04-640E-AD9B-D150005D591C}"/>
              </a:ext>
            </a:extLst>
          </p:cNvPr>
          <p:cNvSpPr txBox="1"/>
          <p:nvPr/>
        </p:nvSpPr>
        <p:spPr>
          <a:xfrm>
            <a:off x="714375" y="1428750"/>
            <a:ext cx="54292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batismo não significa se tornar parte da igreja de Cristo?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BAC389-CD0B-BE9F-7677-75BD499DD8FA}"/>
              </a:ext>
            </a:extLst>
          </p:cNvPr>
          <p:cNvSpPr txBox="1"/>
          <p:nvPr/>
        </p:nvSpPr>
        <p:spPr>
          <a:xfrm>
            <a:off x="785813" y="2286000"/>
            <a:ext cx="4214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“...Enquanto isso, acrescentava-lhes o Senhor, dia a dia, os que iam sendo salvos.”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F13CD8-17B2-2745-A97C-083328BE9863}"/>
              </a:ext>
            </a:extLst>
          </p:cNvPr>
          <p:cNvSpPr txBox="1"/>
          <p:nvPr/>
        </p:nvSpPr>
        <p:spPr>
          <a:xfrm>
            <a:off x="785813" y="2500313"/>
            <a:ext cx="42148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“Pois, em um só Espírito, todos nós fomos batizados em um corpo...” 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4F9E83-F995-86DF-C531-59F97459C847}"/>
              </a:ext>
            </a:extLst>
          </p:cNvPr>
          <p:cNvSpPr txBox="1"/>
          <p:nvPr/>
        </p:nvSpPr>
        <p:spPr>
          <a:xfrm>
            <a:off x="785813" y="2786063"/>
            <a:ext cx="4214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“Ele é a cabeça do corpo, da igreja...”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1CB5E9-6D9D-E304-E093-CB3ACFA16919}"/>
              </a:ext>
            </a:extLst>
          </p:cNvPr>
          <p:cNvSpPr txBox="1"/>
          <p:nvPr/>
        </p:nvSpPr>
        <p:spPr>
          <a:xfrm>
            <a:off x="785813" y="1274763"/>
            <a:ext cx="4214812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“Ide, portanto, fazei discípulos de todas as nações, batizando-os em nome do Pai, e do Filho, e do Espírito Santo; ensinado-os a guardar todas as coisas que vos tenho ordenado. E eis que estou convosco todos os dias até a consumação do século.” 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430D47-9A3F-FFEB-2D30-C5F6121DC746}"/>
              </a:ext>
            </a:extLst>
          </p:cNvPr>
          <p:cNvSpPr txBox="1"/>
          <p:nvPr/>
        </p:nvSpPr>
        <p:spPr>
          <a:xfrm>
            <a:off x="785813" y="2133600"/>
            <a:ext cx="42148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agora, por que te demoras? Levanta-te, recebe o batismo e lava os teus pecados, invocando o nome dele.”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94948A-77F3-9CF2-B685-DA2B2D26B4F3}"/>
              </a:ext>
            </a:extLst>
          </p:cNvPr>
          <p:cNvSpPr txBox="1"/>
          <p:nvPr/>
        </p:nvSpPr>
        <p:spPr>
          <a:xfrm>
            <a:off x="357188" y="2586038"/>
            <a:ext cx="5214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“Os que adoram a besta e a sua imagem e recebem a sua marca na fronte ou sobre a mão.” 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6A2863-C34A-FDE6-B286-EC38FE0F4A05}"/>
              </a:ext>
            </a:extLst>
          </p:cNvPr>
          <p:cNvSpPr txBox="1"/>
          <p:nvPr/>
        </p:nvSpPr>
        <p:spPr>
          <a:xfrm>
            <a:off x="785813" y="2571750"/>
            <a:ext cx="4214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“...Hoje, se ouvirdes a sua voz, não endureçais o vosso coração...” 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EA3C53-4B79-350D-30BA-F058F74601CE}"/>
              </a:ext>
            </a:extLst>
          </p:cNvPr>
          <p:cNvSpPr txBox="1"/>
          <p:nvPr/>
        </p:nvSpPr>
        <p:spPr>
          <a:xfrm>
            <a:off x="247650" y="20161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MORTE OU VIDA?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F9B5CF-5F22-D29E-33AE-3B4AA9A0F3A3}"/>
              </a:ext>
            </a:extLst>
          </p:cNvPr>
          <p:cNvSpPr txBox="1"/>
          <p:nvPr/>
        </p:nvSpPr>
        <p:spPr>
          <a:xfrm>
            <a:off x="357188" y="5099050"/>
            <a:ext cx="7929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escolha é sua!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0DE9FA-0407-C991-44AA-30D4E8D3038E}"/>
              </a:ext>
            </a:extLst>
          </p:cNvPr>
          <p:cNvSpPr txBox="1"/>
          <p:nvPr/>
        </p:nvSpPr>
        <p:spPr>
          <a:xfrm>
            <a:off x="428625" y="2247900"/>
            <a:ext cx="5429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entrará na Santa Cidade?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AD81B44-D25D-56E5-A60E-7D041388F384}"/>
              </a:ext>
            </a:extLst>
          </p:cNvPr>
          <p:cNvSpPr txBox="1"/>
          <p:nvPr/>
        </p:nvSpPr>
        <p:spPr>
          <a:xfrm>
            <a:off x="285750" y="428625"/>
            <a:ext cx="5214938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Lavaram e branquearam suas vestes no sangue do Cordeiro;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Os vencedores da besta;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vencedor;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que for fiel até a morte;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EAFCEE-A54F-6960-00C2-5D506C720930}"/>
              </a:ext>
            </a:extLst>
          </p:cNvPr>
          <p:cNvSpPr txBox="1"/>
          <p:nvPr/>
        </p:nvSpPr>
        <p:spPr>
          <a:xfrm>
            <a:off x="285750" y="4689475"/>
            <a:ext cx="4714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2:7,10; 7:14; 15:2; 22:14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4C16E1-3C4B-F0C7-B166-C591FF774606}"/>
              </a:ext>
            </a:extLst>
          </p:cNvPr>
          <p:cNvSpPr txBox="1"/>
          <p:nvPr/>
        </p:nvSpPr>
        <p:spPr>
          <a:xfrm>
            <a:off x="428625" y="500063"/>
            <a:ext cx="4357688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outro requisito é apresentado pelo Senhor Jesus àqueles que desejam entrar na Santa Cidade?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17FEA6-A34F-8910-3D42-9971F096D632}"/>
              </a:ext>
            </a:extLst>
          </p:cNvPr>
          <p:cNvSpPr txBox="1"/>
          <p:nvPr/>
        </p:nvSpPr>
        <p:spPr>
          <a:xfrm>
            <a:off x="357188" y="1857375"/>
            <a:ext cx="52149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“Ide, portanto, fazei discípulos de todas as nações, batizando-os em nome do Pai, e do Filho, e do Espírito Santo; ensinado-os a guardar todas as coisas que vos tenho ordenado. E eis que estou convosco todos os dias até a consumação do século.” 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C58FA2-9447-6CF9-90FF-98E50116E7EC}"/>
              </a:ext>
            </a:extLst>
          </p:cNvPr>
          <p:cNvSpPr txBox="1"/>
          <p:nvPr/>
        </p:nvSpPr>
        <p:spPr>
          <a:xfrm>
            <a:off x="357188" y="2728913"/>
            <a:ext cx="5214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“Quem crer e for batizado será salvo; quem, porém, não crer será condenado.”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758</Words>
  <Application>Microsoft Office PowerPoint</Application>
  <PresentationFormat>Apresentação na tela (4:3)</PresentationFormat>
  <Paragraphs>49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5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8</cp:revision>
  <dcterms:created xsi:type="dcterms:W3CDTF">2009-01-04T13:56:46Z</dcterms:created>
  <dcterms:modified xsi:type="dcterms:W3CDTF">2022-05-19T17:36:20Z</dcterms:modified>
</cp:coreProperties>
</file>