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8" r:id="rId10"/>
    <p:sldId id="264" r:id="rId11"/>
    <p:sldId id="265" r:id="rId12"/>
    <p:sldId id="266" r:id="rId13"/>
    <p:sldId id="267" r:id="rId14"/>
    <p:sldId id="268" r:id="rId15"/>
    <p:sldId id="299" r:id="rId16"/>
    <p:sldId id="269" r:id="rId17"/>
    <p:sldId id="300" r:id="rId18"/>
    <p:sldId id="270" r:id="rId19"/>
    <p:sldId id="301" r:id="rId20"/>
    <p:sldId id="271" r:id="rId21"/>
    <p:sldId id="302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303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ED73C1-64A2-401B-DF71-6AC6F74A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CA16-8D22-4EF7-9AFB-8FE8F27BAF1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6165A8-555B-1578-3333-C67B4C1C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777201-F8A9-91FC-D56A-DCF824D9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10258-E8B2-4E96-9CF4-E7B549D496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9321924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04BA21-5457-AE5A-533E-498AC31F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3010-02AC-49A3-9F61-9F9CBBFD5E0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D251F4-690F-0FF2-2D1F-46A7FBA3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70593B-703B-D320-878D-E563B6B0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0965A-8FCC-46B5-AE6E-A861D31C0A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5890434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7A72A5-ACC2-8BF1-E7C8-7FA7D421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F4CC-85A4-4D56-A9DA-F3D69D1C700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C67249-EAA5-69F6-1131-05D1A347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5FDC50-FCB5-C125-E685-CB5B805F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B067D-6763-4C30-AD2F-F751ACB5B5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6568485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F9176F-66FC-F142-5F9B-7D25D6A8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9CE0-3948-4C86-BF1B-9E979AFE2C6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E762DA-7487-361A-4A22-07B37CA8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055B96-718D-A3B4-0D39-74556336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FD145-F42E-4F36-B805-8CC34EA7A3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514638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D2370F-A2BD-A4C7-D7C0-03D53891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8FB4-1741-4CA6-AB06-A2827543C9C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B4D4F7-A2DE-4129-8810-1C3F9511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BF2820-F8CD-9CFF-D52C-F55DE45C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6077F-0A3E-4561-97B2-3BAF84D74D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2520385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137C140-73F8-0C43-98E7-3FB42812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46A6-AEFF-4724-BDFA-70E86FADC004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A2065C1-4937-6B9E-2F54-68A5F3C4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D0E647B-40F0-DC21-6963-467B5436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7E116-56E5-47A4-A733-1807791F79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80990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086BE4D-BC78-A3E9-CE6E-1E1AB117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BF6D-80E1-4368-A91F-F9FB88714247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0241B3B2-1136-B359-014E-921D0830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3F02F04E-4427-F19B-2ACF-A3A30CD5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28F02-9C38-4836-8E32-C060C5EE85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532639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5113C9B-8F53-4CF5-7634-5B0D4520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296C-AE0B-41A4-BD14-E26FF32438B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466E0CE-D604-6CE5-1574-D6A2D509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778CA31-8F50-4F72-6313-BFB8688A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9C0B1-4204-42E9-BAB1-67D4A13023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6423773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8B45F9C-71D6-B2B8-84D3-35B94FC2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CFD7-D3EF-4649-BA99-F0321047930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B4A5F73-6D8C-3018-0AFE-D52BEEEA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AF42684-F0DD-92E7-A924-6A98CFFA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2977A-6455-466E-8C57-D11E675A41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098806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0DFBB00-9103-F18E-D8FA-3ED783D3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2360-4E53-4B12-8609-80B744AE021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1E4401C-A88C-9B04-205E-5BFD5154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A5E4649-1591-0EF8-D6AE-C782696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1AF0-A304-4E48-9004-61E466EC39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946154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5DB15F0-28A7-5184-4162-F61B661C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6CF6-56DC-4073-B1F6-7BD751BBC91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12A8A37-CA8B-31AB-B4D1-D093E3BF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55CEC49-E169-6EFB-6DB7-FFC43E2D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C60AE-0D80-4323-BE97-4F60D2B2C1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602403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C6C77DB5-585A-AFB4-CCAE-B03FAE5D24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27F24588-3168-E967-845E-4AE0459D19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9CD767-C54D-BA36-CF4B-3816820CE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1D66B6-D098-4321-8FD1-B6C9DE07B5A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D86E62-8846-DDEF-B818-079FB8A3D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40717C-92AC-7AAD-6ADF-0530686D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5EEF9F-359F-4935-A4CE-59097B34883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1E530C0E-A04A-3EE4-C3E6-9B8557A39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389D4C7-CCF1-950C-4364-9E5B3B5955A8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A13C09-5AEF-1A10-6CD7-6209CB3EE2E4}"/>
              </a:ext>
            </a:extLst>
          </p:cNvPr>
          <p:cNvSpPr txBox="1"/>
          <p:nvPr/>
        </p:nvSpPr>
        <p:spPr>
          <a:xfrm>
            <a:off x="500063" y="2286000"/>
            <a:ext cx="42148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“Quando tiverem, então, concluído o testemunho que devem dar, a besta que surge do abismo pelejará contra elas, e as vencerá, e matará.” 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2602ED-5E65-5898-76C5-A619724334CC}"/>
              </a:ext>
            </a:extLst>
          </p:cNvPr>
          <p:cNvSpPr txBox="1"/>
          <p:nvPr/>
        </p:nvSpPr>
        <p:spPr>
          <a:xfrm>
            <a:off x="500063" y="1249363"/>
            <a:ext cx="421481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depois daqueles três dias e meio o espírito de vida, vindo de Deus, entrou neles; e puseram-se sobre seus pés, e caiu grande temor sobre os que os viram. E ouviram uma grande voz do céu, que lhes dizia: Subi para aqui. E subiram ao céu em uma nuvem; e os seus inimigos os viram.”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B8CF8D-D813-9EA5-B5AF-3D326244665B}"/>
              </a:ext>
            </a:extLst>
          </p:cNvPr>
          <p:cNvSpPr txBox="1"/>
          <p:nvPr/>
        </p:nvSpPr>
        <p:spPr>
          <a:xfrm>
            <a:off x="428625" y="714375"/>
            <a:ext cx="50720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a Bíblia o desmascara, Satanás procura silenciar seu testemunho, quer mantendo-a oculta, quer destruindo-a.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25C4DF-B88F-FC9A-621B-88AD1F7453C9}"/>
              </a:ext>
            </a:extLst>
          </p:cNvPr>
          <p:cNvSpPr txBox="1"/>
          <p:nvPr/>
        </p:nvSpPr>
        <p:spPr>
          <a:xfrm>
            <a:off x="2928938" y="428625"/>
            <a:ext cx="485775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 aplicarmos a estes três dias e meio o princípio bíblico de um dia por um ano (Ezequiel 4:6) chegaremos a conclusão de que o testemunho bíblico </a:t>
            </a: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reviveria três anos e meio,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após ter sido aniquilado.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A2501C5-21AF-E5D9-8508-0D647EDB9268}"/>
              </a:ext>
            </a:extLst>
          </p:cNvPr>
          <p:cNvSpPr txBox="1"/>
          <p:nvPr/>
        </p:nvSpPr>
        <p:spPr>
          <a:xfrm>
            <a:off x="571500" y="1030288"/>
            <a:ext cx="45720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Esta profecia se cumpriu de um modo muito precioso e surpreendente na história da França. Os três anos e meio foram exatamente o Reinado de Terror da Revolução Francesa.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10C495-63B3-0381-A9D1-36247399F386}"/>
              </a:ext>
            </a:extLst>
          </p:cNvPr>
          <p:cNvSpPr txBox="1"/>
          <p:nvPr/>
        </p:nvSpPr>
        <p:spPr>
          <a:xfrm>
            <a:off x="428625" y="233363"/>
            <a:ext cx="5072063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Este período começou aos </a:t>
            </a:r>
            <a:r>
              <a:rPr lang="pt-BR" sz="27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26 de novembro de 1793 </a:t>
            </a:r>
            <a:r>
              <a:rPr lang="pt-BR" sz="27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quando a França, por decreto de sua Assembléia Legislativa, declarou que não há Deus, o que foi motivo de regozijo para todos os seus habitantes, e durou até </a:t>
            </a:r>
            <a:r>
              <a:rPr lang="pt-BR" sz="27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17 de junho de 1797</a:t>
            </a:r>
            <a:r>
              <a:rPr lang="pt-BR" sz="27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quando o governo francês anulou o decreto e outra vez se permitiu a prática da religião na França.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EBDEFD-14E5-1B7B-5F58-EA738CE741D3}"/>
              </a:ext>
            </a:extLst>
          </p:cNvPr>
          <p:cNvSpPr txBox="1"/>
          <p:nvPr/>
        </p:nvSpPr>
        <p:spPr>
          <a:xfrm>
            <a:off x="571500" y="857250"/>
            <a:ext cx="4572000" cy="4379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Durante este tempo a Bíblia foi queimada e abolida na França, foi “morta”. Todas as igrejas foram fechadas e proibiu-se a adoração de Deus por decreto da assembléia, que era o corpo legislativo da França.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405CD8-8A30-A510-A306-23D2AB830800}"/>
              </a:ext>
            </a:extLst>
          </p:cNvPr>
          <p:cNvSpPr txBox="1"/>
          <p:nvPr/>
        </p:nvSpPr>
        <p:spPr>
          <a:xfrm>
            <a:off x="571500" y="1174750"/>
            <a:ext cx="45720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Também se decidiu que a semana seria de dez dias. O dia de descanso foi abandonado, e em seu lugar se consagrava um dia em cada dez para a orgia e a blasfêmia.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5648D3-D53D-0D3F-EF77-33C6F48CAF93}"/>
              </a:ext>
            </a:extLst>
          </p:cNvPr>
          <p:cNvSpPr txBox="1"/>
          <p:nvPr/>
        </p:nvSpPr>
        <p:spPr>
          <a:xfrm>
            <a:off x="428625" y="4071938"/>
            <a:ext cx="70008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Negou-se abertamente a existência de Deus. Uma mulher imoral foi nomeada a deusa da razão, e as pessoas deviam adorá-la.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5E7D07-535E-6E42-81AE-756E9A243D4E}"/>
              </a:ext>
            </a:extLst>
          </p:cNvPr>
          <p:cNvSpPr txBox="1"/>
          <p:nvPr/>
        </p:nvSpPr>
        <p:spPr>
          <a:xfrm>
            <a:off x="285750" y="4545013"/>
            <a:ext cx="73580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Ficou proibido todo tipo de culto religioso. Tudo isso durou exatamente três anos e meio como disse a profecia.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04F8B3-D6A7-590B-C995-21196D5E1612}"/>
              </a:ext>
            </a:extLst>
          </p:cNvPr>
          <p:cNvSpPr txBox="1"/>
          <p:nvPr/>
        </p:nvSpPr>
        <p:spPr>
          <a:xfrm>
            <a:off x="3643313" y="857250"/>
            <a:ext cx="442912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Porém, o testemunho bíblico não só ressuscitaria, mas se elevaria e sua fama subiria ao Céu.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025701-2E34-EA70-0832-5B672214BE2D}"/>
              </a:ext>
            </a:extLst>
          </p:cNvPr>
          <p:cNvSpPr txBox="1"/>
          <p:nvPr/>
        </p:nvSpPr>
        <p:spPr>
          <a:xfrm>
            <a:off x="2571750" y="1000125"/>
            <a:ext cx="564356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 1804 e 1816 foram organizadas as primeiras e maiores sociedades bíblicas e o livro de  Deus inundou o planeta, constituindo-se no livro mais difundido de toda a história da humanidade.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1E035C9-5D49-74A4-7B57-03914DB4662B}"/>
              </a:ext>
            </a:extLst>
          </p:cNvPr>
          <p:cNvSpPr txBox="1"/>
          <p:nvPr/>
        </p:nvSpPr>
        <p:spPr>
          <a:xfrm>
            <a:off x="642938" y="1500188"/>
            <a:ext cx="542925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aconteceu ao ocorrer um grande terremoto?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(Símbolo de poder e intervenção divina)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6A0390-6512-26D9-1BC0-6FC8C23CF4CA}"/>
              </a:ext>
            </a:extLst>
          </p:cNvPr>
          <p:cNvSpPr txBox="1"/>
          <p:nvPr/>
        </p:nvSpPr>
        <p:spPr>
          <a:xfrm>
            <a:off x="571500" y="1428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“Naquela hora, houve um grande terremoto, e ruiu a décima parte da cidade, e morreram, nesse terremoto, sete mil pessoas, ao passo que as outras ficaram sobremodo aterrorizadas e deram glória ao Deus do Céu.” 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AD00D81-2362-EBB3-708E-9E7DB2D3E3A7}"/>
              </a:ext>
            </a:extLst>
          </p:cNvPr>
          <p:cNvSpPr txBox="1"/>
          <p:nvPr/>
        </p:nvSpPr>
        <p:spPr>
          <a:xfrm>
            <a:off x="571500" y="714375"/>
            <a:ext cx="4214813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Este terremoto não é o do final da história, porque ruiu apenas a décima parte da cidade. Deve ser entendido como o derramamento de um juízo parcial de Deus para conduzir os homens ao respeito de Sua Palavra.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F11CEA-92E7-2B98-6292-14F7D8AAA53F}"/>
              </a:ext>
            </a:extLst>
          </p:cNvPr>
          <p:cNvSpPr txBox="1"/>
          <p:nvPr/>
        </p:nvSpPr>
        <p:spPr>
          <a:xfrm>
            <a:off x="571500" y="714375"/>
            <a:ext cx="4214813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terremoto seria o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aprisionamento do papa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 1798. A França é um destes dez reis e seria a décima parte que caiu por um curto tempo; que se levantou contra toda manifestação religiosa.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755003-CDC1-7F67-FC7D-3FAE03620336}"/>
              </a:ext>
            </a:extLst>
          </p:cNvPr>
          <p:cNvSpPr txBox="1"/>
          <p:nvPr/>
        </p:nvSpPr>
        <p:spPr>
          <a:xfrm>
            <a:off x="714375" y="1463675"/>
            <a:ext cx="4071938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 7000 pessoas que morreram poderiam ser entendidas como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realeza que perdeu seus títulos de nobreza e foram mortas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61D4AA-EAC3-B21A-6C53-FE1B7DC0B4B2}"/>
              </a:ext>
            </a:extLst>
          </p:cNvPr>
          <p:cNvSpPr txBox="1"/>
          <p:nvPr/>
        </p:nvSpPr>
        <p:spPr>
          <a:xfrm>
            <a:off x="714375" y="1463675"/>
            <a:ext cx="4071938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Isto despertou terror a princípio, e os levou mais tarde a glorificar a Deus quando voltaram a aceitar a Bíblia e a religião.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585DE4-7A34-540C-AF24-D9DADF957916}"/>
              </a:ext>
            </a:extLst>
          </p:cNvPr>
          <p:cNvSpPr txBox="1"/>
          <p:nvPr/>
        </p:nvSpPr>
        <p:spPr>
          <a:xfrm>
            <a:off x="500063" y="233363"/>
            <a:ext cx="4786312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Os três anjos do Apocalipse que reivindicam a honra de Deus.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 apocalipse 14, se encontram os três pontos importantes da mensagem que o remanescente fiel deve proclamar, por ter sido chamado a reivindicar o caráter de Deus.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EF0031-1349-8B75-221F-AF7335643DF9}"/>
              </a:ext>
            </a:extLst>
          </p:cNvPr>
          <p:cNvSpPr txBox="1"/>
          <p:nvPr/>
        </p:nvSpPr>
        <p:spPr>
          <a:xfrm>
            <a:off x="642938" y="2062163"/>
            <a:ext cx="54292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a difusão que receberia o evangelho eterno?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BBCF63-D7DB-C23A-0D65-E8ABA79F6536}"/>
              </a:ext>
            </a:extLst>
          </p:cNvPr>
          <p:cNvSpPr txBox="1"/>
          <p:nvPr/>
        </p:nvSpPr>
        <p:spPr>
          <a:xfrm>
            <a:off x="357188" y="1525588"/>
            <a:ext cx="792956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DUAS TESTEMUNHAS ESTIVERAM DE LUTO DURANTE OS 1260 ANOS DE PERSEGUIÇÃO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A6DF103-BBAA-820E-126D-799EB27F01EE}"/>
              </a:ext>
            </a:extLst>
          </p:cNvPr>
          <p:cNvSpPr txBox="1"/>
          <p:nvPr/>
        </p:nvSpPr>
        <p:spPr>
          <a:xfrm>
            <a:off x="500063" y="1928813"/>
            <a:ext cx="4214812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“Vi outro anjo voando pelo meio do céu, tendo um evangelho eterno para pregar aos que se assentam sobre a terra, e a cada nação, e tribo, e língua, e povo.” 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982E3CE-0870-020D-655A-9D8239664F4E}"/>
              </a:ext>
            </a:extLst>
          </p:cNvPr>
          <p:cNvSpPr txBox="1"/>
          <p:nvPr/>
        </p:nvSpPr>
        <p:spPr>
          <a:xfrm>
            <a:off x="571500" y="1857375"/>
            <a:ext cx="54292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a primeira parte da mensagem especial de Deus para nosso tempo?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FAF74DB-8093-02D4-D1A8-4456F69E3972}"/>
              </a:ext>
            </a:extLst>
          </p:cNvPr>
          <p:cNvSpPr txBox="1"/>
          <p:nvPr/>
        </p:nvSpPr>
        <p:spPr>
          <a:xfrm>
            <a:off x="571500" y="2120900"/>
            <a:ext cx="42148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“...Temei a Deus e dai-lhe glória, pois é chegada a hora do seu juízo; e adorai aquele que fez o céu, e a terra, e o mar, e as fontes das águas.” 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5D921F-0415-1B8A-B6F7-1FEF6D3C359B}"/>
              </a:ext>
            </a:extLst>
          </p:cNvPr>
          <p:cNvSpPr txBox="1"/>
          <p:nvPr/>
        </p:nvSpPr>
        <p:spPr>
          <a:xfrm>
            <a:off x="500063" y="1030288"/>
            <a:ext cx="528637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Esta mensagem é o oposto da teoria da evolução, pois exige adoração a Deus nos termos do mandamento do sábado (Êxodo 20:8-11) e adquire grande solenidade na época do juízo que João viu em progresso no santuário do Céu.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41140DD-DE9C-4676-967C-83EA0BC0CC6A}"/>
              </a:ext>
            </a:extLst>
          </p:cNvPr>
          <p:cNvSpPr txBox="1"/>
          <p:nvPr/>
        </p:nvSpPr>
        <p:spPr>
          <a:xfrm>
            <a:off x="571500" y="1990725"/>
            <a:ext cx="54292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a segunda parte da mensagem dos três anjos?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DAAF9A-8BD2-5879-9357-E859EF232A6A}"/>
              </a:ext>
            </a:extLst>
          </p:cNvPr>
          <p:cNvSpPr txBox="1"/>
          <p:nvPr/>
        </p:nvSpPr>
        <p:spPr>
          <a:xfrm>
            <a:off x="571500" y="2000250"/>
            <a:ext cx="421481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“Seguiu-se outro anjo, o segundo dizendo: Caiu, caiu a grande Babilônia que tem dado a beber a todas as nações do vinho da fúria da sua prostituição.” 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4F1135-351B-B756-D28B-3EB57BE70950}"/>
              </a:ext>
            </a:extLst>
          </p:cNvPr>
          <p:cNvSpPr txBox="1"/>
          <p:nvPr/>
        </p:nvSpPr>
        <p:spPr>
          <a:xfrm>
            <a:off x="500063" y="500063"/>
            <a:ext cx="52863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mensagem do segundo anjo denuncia a apostasia e se complementa com a dramática advertência de Apocalipse 18, onde Deus diz a Seu povo que devem sair das igrejas doutrinariamente equivocadas a fim de não ser cúmplice nos seus pecados nem participar de seus flagelos.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DA9731E-DF12-D3BE-B189-B3ECCF96535F}"/>
              </a:ext>
            </a:extLst>
          </p:cNvPr>
          <p:cNvSpPr txBox="1"/>
          <p:nvPr/>
        </p:nvSpPr>
        <p:spPr>
          <a:xfrm>
            <a:off x="571500" y="1428750"/>
            <a:ext cx="542925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é a tremenda admoestação que Deus proclama por meio da mensagem do terceiro anjo?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44521B-D890-D227-39EB-4E2EF97D1AF8}"/>
              </a:ext>
            </a:extLst>
          </p:cNvPr>
          <p:cNvSpPr txBox="1"/>
          <p:nvPr/>
        </p:nvSpPr>
        <p:spPr>
          <a:xfrm>
            <a:off x="357188" y="1035050"/>
            <a:ext cx="4786312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“Seguiu-se a estes outro anjo, o terceiro, dizendo, em grande voz: Se alguém adora a besta e a sua imagem e recebe a sua marca na fronte ou sobre a mão, também esse beberá do vinho da cólera de Deus, preparado, sem mistura, do cálice da sua ira, e será atormentado com fogo e enxofre, diante dos santos anjos e na presença do Cordeiro...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25A56A-C7EF-A84D-9FC7-1D31B3095213}"/>
              </a:ext>
            </a:extLst>
          </p:cNvPr>
          <p:cNvSpPr txBox="1"/>
          <p:nvPr/>
        </p:nvSpPr>
        <p:spPr>
          <a:xfrm>
            <a:off x="500063" y="1655763"/>
            <a:ext cx="450056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...a fumaça do seu tormento sobe pelos séculos dos séculos, e não tem descanso algum, nem de dia nem de noite, os adoradores da besta e da sua imagem e quem quer que receba a marca do seu nome.”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355F4B3-DF07-3E60-0BBD-F4376E71AE7D}"/>
              </a:ext>
            </a:extLst>
          </p:cNvPr>
          <p:cNvSpPr txBox="1"/>
          <p:nvPr/>
        </p:nvSpPr>
        <p:spPr>
          <a:xfrm>
            <a:off x="785813" y="2286000"/>
            <a:ext cx="42148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“Darei as minhas duas testemunhas que profetizem por mil duzentos e sessenta dias, vestidas de pano de saco.”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AC0684A-1B04-3CCC-8E95-3F43616A12E5}"/>
              </a:ext>
            </a:extLst>
          </p:cNvPr>
          <p:cNvSpPr txBox="1"/>
          <p:nvPr/>
        </p:nvSpPr>
        <p:spPr>
          <a:xfrm>
            <a:off x="500063" y="1246188"/>
            <a:ext cx="52863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revelação divina é impressionantemente clara e nos adverte que, se não abandonarmos o erro e a rebelião, sofreremos as pragas e estaremos irremediavelmente perdidos.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5C381F2-827C-0E85-00C1-05BB6E0AE84D}"/>
              </a:ext>
            </a:extLst>
          </p:cNvPr>
          <p:cNvSpPr txBox="1"/>
          <p:nvPr/>
        </p:nvSpPr>
        <p:spPr>
          <a:xfrm>
            <a:off x="571500" y="1214438"/>
            <a:ext cx="4786313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Ao sair da grande babilônia, com quem devem unir-se os sinceros?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9985D9-DCD4-AB16-230D-4A4E86C71FEF}"/>
              </a:ext>
            </a:extLst>
          </p:cNvPr>
          <p:cNvSpPr txBox="1"/>
          <p:nvPr/>
        </p:nvSpPr>
        <p:spPr>
          <a:xfrm>
            <a:off x="500063" y="2214563"/>
            <a:ext cx="421481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“Aqui está a perseverança dos santos, os que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guardam os mandamentos de Deus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 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fé em Jesus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 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717F7E-BBF5-3B15-491E-9F79060B8603}"/>
              </a:ext>
            </a:extLst>
          </p:cNvPr>
          <p:cNvSpPr txBox="1"/>
          <p:nvPr/>
        </p:nvSpPr>
        <p:spPr>
          <a:xfrm>
            <a:off x="571500" y="1500188"/>
            <a:ext cx="51435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sucederá quando terminar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pregação da mensagem dos três anjos?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951270F-09A8-8B4D-0442-BD98346C03F8}"/>
              </a:ext>
            </a:extLst>
          </p:cNvPr>
          <p:cNvSpPr txBox="1"/>
          <p:nvPr/>
        </p:nvSpPr>
        <p:spPr>
          <a:xfrm>
            <a:off x="441325" y="2000250"/>
            <a:ext cx="421481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“Olhei, e eis uma nuvem branca, e sentado sobre a nuvem um semelhante a filho de homem, tendo na cabeça uma coroa de ouro e na mão uma foice afiada.” 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2B3C1D-5A64-9B0A-AD8D-7E15B95116FF}"/>
              </a:ext>
            </a:extLst>
          </p:cNvPr>
          <p:cNvSpPr txBox="1"/>
          <p:nvPr/>
        </p:nvSpPr>
        <p:spPr>
          <a:xfrm>
            <a:off x="441325" y="1643063"/>
            <a:ext cx="42148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“Outro anjo saiu do santuário, gritando em grande voz para aquele que se achava assentado sobre a nuvem: Toma a tua foice e ceifa, pois chegou a hora de ceifar, visto que a seara da terra já amadureceu!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20FFFD-34CB-BC76-4626-5DF27BDA012D}"/>
              </a:ext>
            </a:extLst>
          </p:cNvPr>
          <p:cNvSpPr txBox="1"/>
          <p:nvPr/>
        </p:nvSpPr>
        <p:spPr>
          <a:xfrm>
            <a:off x="441325" y="2276475"/>
            <a:ext cx="421481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aquele que estava sentado sobre a nuvem passou a sua foice sobre a terra, e a terra foi ceifada” 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C730FE6-EAFA-49D7-730E-8C16A0A3430F}"/>
              </a:ext>
            </a:extLst>
          </p:cNvPr>
          <p:cNvSpPr txBox="1"/>
          <p:nvPr/>
        </p:nvSpPr>
        <p:spPr>
          <a:xfrm>
            <a:off x="500063" y="2276475"/>
            <a:ext cx="421481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será pregado este evangelho do reino por todo mundo, para testemunho a todas as nações. Então virá o fim.” 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A8DC7E-45F2-5AC0-B112-49C6FAC01AC1}"/>
              </a:ext>
            </a:extLst>
          </p:cNvPr>
          <p:cNvSpPr txBox="1"/>
          <p:nvPr/>
        </p:nvSpPr>
        <p:spPr>
          <a:xfrm>
            <a:off x="500063" y="1928813"/>
            <a:ext cx="4214812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disse-lhes: Ide por todo o mundo e pregai o evangelho a toda criatura. Quem crer e for batizado será salvo; quem, porém, não crer será condenado.” 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13ED56-E03B-5D7C-71C0-A065B5D95389}"/>
              </a:ext>
            </a:extLst>
          </p:cNvPr>
          <p:cNvSpPr txBox="1"/>
          <p:nvPr/>
        </p:nvSpPr>
        <p:spPr>
          <a:xfrm>
            <a:off x="428625" y="960438"/>
            <a:ext cx="771525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 duas oliveiras e os dois candeeiros se referem a mesma coisa e no contexto dos 1260 dias, devem ser identificados como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Velho e Novo Testamentos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revelados pelo Espírito Santo.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João 14:26; 15:26; 16:13-15</a:t>
            </a:r>
            <a:b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 Pedro 1:21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8F093F5-A434-D71B-1CF8-079ECD30E3FB}"/>
              </a:ext>
            </a:extLst>
          </p:cNvPr>
          <p:cNvSpPr txBox="1"/>
          <p:nvPr/>
        </p:nvSpPr>
        <p:spPr>
          <a:xfrm>
            <a:off x="428625" y="671513"/>
            <a:ext cx="4572000" cy="4830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Nosso Senhor Jesus Cristo disse que as Escrituras dão testemunho Dele.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João 5:39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 Davi declarou que a palavra de Deus é uma lâmpada que ilumina o caminho.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Salmo 119:105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D4FA595-833B-0BB6-1D46-2983F9B70CD5}"/>
              </a:ext>
            </a:extLst>
          </p:cNvPr>
          <p:cNvSpPr txBox="1"/>
          <p:nvPr/>
        </p:nvSpPr>
        <p:spPr>
          <a:xfrm>
            <a:off x="3786188" y="1173163"/>
            <a:ext cx="45720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período de perseguição de 42 meses ou 1260 dias (anos literais), que vai desde o Edito de Justiniano (538) até que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Berthier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general de Napoleão, o aboliu (1768), já foi estudado.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477A48-C294-DC5F-7CC0-E131D457693F}"/>
              </a:ext>
            </a:extLst>
          </p:cNvPr>
          <p:cNvSpPr txBox="1"/>
          <p:nvPr/>
        </p:nvSpPr>
        <p:spPr>
          <a:xfrm>
            <a:off x="71438" y="4256088"/>
            <a:ext cx="83581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Durante esta época, apesar de brutalmente perseguidos, o Velho e o Novo Testamentos continuaram dando testemunho do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amor e da verdade de Deus.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AE8117F-FE48-D9E6-F246-590342DD8ACB}"/>
              </a:ext>
            </a:extLst>
          </p:cNvPr>
          <p:cNvSpPr txBox="1"/>
          <p:nvPr/>
        </p:nvSpPr>
        <p:spPr>
          <a:xfrm>
            <a:off x="71438" y="4214813"/>
            <a:ext cx="83581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Depois de as testemunhas continuarem testificando em meio a um obscuro período de perseguição, que faria contra elas </a:t>
            </a:r>
            <a:b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besta que sobe do abismo?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1460</Words>
  <Application>Microsoft Office PowerPoint</Application>
  <PresentationFormat>Apresentação na tela (4:3)</PresentationFormat>
  <Paragraphs>55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2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9</cp:revision>
  <dcterms:created xsi:type="dcterms:W3CDTF">2009-01-04T14:51:28Z</dcterms:created>
  <dcterms:modified xsi:type="dcterms:W3CDTF">2022-05-19T17:36:08Z</dcterms:modified>
</cp:coreProperties>
</file>