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7" r:id="rId3"/>
    <p:sldId id="258" r:id="rId4"/>
    <p:sldId id="259" r:id="rId5"/>
    <p:sldId id="29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7" r:id="rId41"/>
    <p:sldId id="294" r:id="rId42"/>
    <p:sldId id="295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50F642-6019-C1EA-0FA2-47F224FD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FC78-114D-4069-A9D5-71A0704D35E4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A5D255-942A-20F4-2114-E9538AE6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4F5AB-4B8E-5A27-A109-803A8544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3275A-E56F-4157-A741-1B386BE4FF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7792157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605955-4253-A818-DBDD-78F760F9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97CE-D11D-4BB6-AE6D-16B0E7FA84A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F98C3F-42BF-269F-8177-A662AB5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A16662-2C4F-98FE-F344-BE34ACB1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6D4C0-4057-402E-BB3D-7535A8C0F8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799087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D00BEC-B669-5355-9095-0355571F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A429-9C10-4CC1-9E05-598F092F48F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6660D6-F2AB-4FB7-959D-1FEA7DFE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81BAFC-EAD8-65AC-53E2-E09ACBB2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7CA1E-BCDB-46EB-96EB-C18ADFFEB3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293178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2DE376-DBB2-2121-0E6D-23B6B41B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2559-94FA-44D6-A026-DB05897C3D2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0D5932-7375-69BB-FB7D-6CF6A962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45E849-B7A7-C98A-5A73-EC6B25E6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8C30-BF70-4D06-85CA-6E83469F20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193600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783835-C4AD-E8F8-7426-81A279CE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B5AF-9551-43B7-BE32-48875A6F0EB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BE43A2-CA1E-6006-B8A5-DEF0ADB2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1BC972-30E4-7BE4-914F-1C9DD657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8BAAC-E893-4F05-9521-8B499A315A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523594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CCA93C8-4928-079A-AAE2-5586AF4B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2289-0CC6-46D4-91D3-6E1A005A6A4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30D5D02-A71F-8F99-888C-94CFC7D4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B19C70B-9EA5-FA41-0AC3-ED60BD62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0213-102F-4F0D-AC4C-2DAF03649E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8754236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26BD48B-6C4F-3ABD-1F2F-A193C581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2D355-87BB-4F82-95E7-F56086AFB70B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C2ED146-EE37-A6ED-DA9A-104D4A5D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B5F93A5-00D6-DEF5-0929-522A298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4CF41-034F-4E81-A381-05EDC9B70A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32661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08E93DA-F757-BE8F-7BF3-B6B8C436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D3429-E219-41F8-A35E-887403255F9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D20939A-3B84-D972-59FD-D29AD7F5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C8CCDF0-39B5-F927-8C9D-6027AFFE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F6430-F638-4B20-ADDE-0F01A7FE45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6616729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511FAD2-7EF7-9391-3BF4-8EFA68DF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3A0-0604-42E4-9750-2992ADCFDB2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0A0DBCA-F659-FF97-D711-901D87EF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055FA31-F42E-9501-3879-A3B06685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03F58-3E17-4C47-8F22-A4E7C77F94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5086266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7BEAA2D-A4D1-39F2-179B-1DCCEC33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1354-204A-45B7-9706-1FF4E44BC55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EAC38CA-6A6E-D55D-AB4E-0D8A3CCF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161FC23-B5FF-5160-5697-DB00E939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16739-01C6-4B98-AAAA-004DFECFE6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233829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BD89715-BCD3-F1DB-B865-D38D1CDD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AD7A-E211-43FC-896A-B50FC80A2E7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EB85110-34CD-646F-2705-E28567E5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5E19604-060A-6E32-D174-6FFCED8E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85B0D-F196-43CC-8AAE-3D696BA478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225224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4CA082D-D562-7DF0-9D4D-79662C67AE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DAB04D5-032B-D76D-9441-A91B27C49C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642DE3-8ACF-ADAB-4DF1-7EE12C79B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ECB92F-69FE-46D9-B3B2-2307EAF076C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05A62C-09EA-3F98-9094-7AB0E9BBB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F807D6-86FD-96D3-DB82-CC98FF4BB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E39BB1-6EE5-4FBA-919B-A44E8168870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C986EBCB-8D4F-C30E-AA6F-14F695B2C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940C096-0C21-4D8C-333F-1C3FAC98E062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A602F0-33E6-C56B-B9F0-8EFEAC6D89AC}"/>
              </a:ext>
            </a:extLst>
          </p:cNvPr>
          <p:cNvSpPr txBox="1"/>
          <p:nvPr/>
        </p:nvSpPr>
        <p:spPr>
          <a:xfrm>
            <a:off x="3571875" y="1544638"/>
            <a:ext cx="4929188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3. Todo cristão tem o privilégio de falar com Deus por meio da oração.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FF71BD-7CE2-9A81-8353-04399DF5BF09}"/>
              </a:ext>
            </a:extLst>
          </p:cNvPr>
          <p:cNvSpPr txBox="1"/>
          <p:nvPr/>
        </p:nvSpPr>
        <p:spPr>
          <a:xfrm>
            <a:off x="714375" y="2657475"/>
            <a:ext cx="4214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 me pedirdes alguma coisa em meu nome, eu a farei.”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01DA79-81C1-56D8-F59B-1D9A04753E87}"/>
              </a:ext>
            </a:extLst>
          </p:cNvPr>
          <p:cNvSpPr txBox="1"/>
          <p:nvPr/>
        </p:nvSpPr>
        <p:spPr>
          <a:xfrm>
            <a:off x="714375" y="2133600"/>
            <a:ext cx="450056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4. Jesus voltará em glória e majestade.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24272F-8D20-932C-0B24-F44935753E54}"/>
              </a:ext>
            </a:extLst>
          </p:cNvPr>
          <p:cNvSpPr txBox="1"/>
          <p:nvPr/>
        </p:nvSpPr>
        <p:spPr>
          <a:xfrm>
            <a:off x="428625" y="1190625"/>
            <a:ext cx="507206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aparecerá no céu o sinal do Filho do Homem; e todos os povos da terra se lamentarão e verão o Filho do Homem vindo sobre as nuvens do céu, com poder e muita glória. E ele enviará os seus anjos, com grande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clangor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de trombeta, os quais reunirão os seus escolhidos, dos quatro ventos, de uma a outra extremidade dos céus.” 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2AD5DCB-4B8E-266D-04DA-86B9A389E5FF}"/>
              </a:ext>
            </a:extLst>
          </p:cNvPr>
          <p:cNvSpPr txBox="1"/>
          <p:nvPr/>
        </p:nvSpPr>
        <p:spPr>
          <a:xfrm>
            <a:off x="642938" y="1857375"/>
            <a:ext cx="4500562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5. Os dez mandamentos são ainda vigentes.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D38115-9B25-1E89-31BB-E0009D9EACE6}"/>
              </a:ext>
            </a:extLst>
          </p:cNvPr>
          <p:cNvSpPr txBox="1"/>
          <p:nvPr/>
        </p:nvSpPr>
        <p:spPr>
          <a:xfrm>
            <a:off x="714375" y="2741613"/>
            <a:ext cx="42148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 me amais, guardareis os meus mandamentos” 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909880F-B951-F753-F361-1C6C80F1403D}"/>
              </a:ext>
            </a:extLst>
          </p:cNvPr>
          <p:cNvSpPr txBox="1"/>
          <p:nvPr/>
        </p:nvSpPr>
        <p:spPr>
          <a:xfrm>
            <a:off x="642938" y="1643063"/>
            <a:ext cx="4500562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6. Os mortos estão inconscientes até a ressurreição.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CC370D-94DC-BB58-B3DD-BD4A6E39F19B}"/>
              </a:ext>
            </a:extLst>
          </p:cNvPr>
          <p:cNvSpPr txBox="1"/>
          <p:nvPr/>
        </p:nvSpPr>
        <p:spPr>
          <a:xfrm>
            <a:off x="714375" y="1928813"/>
            <a:ext cx="4214813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os vivos sabem que hão de morrer, mas os mortos não sabem coisa nenhuma, nem tampouco terão eles recompensa, porque a sua memória jaz no esquecimento.” 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B741AA-CA25-1D45-A0A5-E68CFAC8C2E2}"/>
              </a:ext>
            </a:extLst>
          </p:cNvPr>
          <p:cNvSpPr txBox="1"/>
          <p:nvPr/>
        </p:nvSpPr>
        <p:spPr>
          <a:xfrm>
            <a:off x="714375" y="1571625"/>
            <a:ext cx="4500563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7. Deus o Pai, Deus verdadeiro e vivo é a primeira pessoa da Trindade.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61371E-1DFE-0821-8B9E-1E3A080B34F4}"/>
              </a:ext>
            </a:extLst>
          </p:cNvPr>
          <p:cNvSpPr txBox="1"/>
          <p:nvPr/>
        </p:nvSpPr>
        <p:spPr>
          <a:xfrm>
            <a:off x="714375" y="2501900"/>
            <a:ext cx="42148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“Graça e paz a vós outros, da parte de Deus, nosso Pai, e do Senhor Jesus Cristo.” 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B9B85EA-4545-90F6-CAC1-9FE13782CB82}"/>
              </a:ext>
            </a:extLst>
          </p:cNvPr>
          <p:cNvSpPr txBox="1"/>
          <p:nvPr/>
        </p:nvSpPr>
        <p:spPr>
          <a:xfrm>
            <a:off x="714375" y="1571625"/>
            <a:ext cx="4500563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8. Jesus Cristo é Deus e portanto, a segunda pessoa da Trindade.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4CB2FC5-2B67-FDE4-F57E-FA3F34626401}"/>
              </a:ext>
            </a:extLst>
          </p:cNvPr>
          <p:cNvSpPr txBox="1"/>
          <p:nvPr/>
        </p:nvSpPr>
        <p:spPr>
          <a:xfrm>
            <a:off x="714375" y="1773238"/>
            <a:ext cx="4214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“Também sabemos que o Filho de Deus é vindo e nos tem entendimento para reconhecermos o verdadeiro; e estamos no verdadeiro, em seu Filho, Jesus Cristo. Este é o verdadeiro Deus e a vida eterna.”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15716D-4934-C72B-3016-A9135D4D3733}"/>
              </a:ext>
            </a:extLst>
          </p:cNvPr>
          <p:cNvSpPr txBox="1"/>
          <p:nvPr/>
        </p:nvSpPr>
        <p:spPr>
          <a:xfrm>
            <a:off x="714375" y="1660525"/>
            <a:ext cx="450056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9. O Espírito Santo, a terceira pessoa da Divindade.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068910-B5D5-E778-2203-9FDFAD57BF75}"/>
              </a:ext>
            </a:extLst>
          </p:cNvPr>
          <p:cNvSpPr txBox="1"/>
          <p:nvPr/>
        </p:nvSpPr>
        <p:spPr>
          <a:xfrm>
            <a:off x="714375" y="1357313"/>
            <a:ext cx="4214813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eu rogarei ao Pai, e ele vos dará outro Consolador, a fim de que esteja sempre convosco, o Espírito da verdade, que o mundo não pode receber, porque não o vê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nem o conhece; vós o conheceis, porque ele habita convosco, e estará em vós.”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EC2F26-0968-B112-5338-DC1526A52667}"/>
              </a:ext>
            </a:extLst>
          </p:cNvPr>
          <p:cNvSpPr txBox="1"/>
          <p:nvPr/>
        </p:nvSpPr>
        <p:spPr>
          <a:xfrm>
            <a:off x="714375" y="1357313"/>
            <a:ext cx="4500563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10. O remanescente fiel deve proclamar a mensagem dos três anjos.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3A3BC3-ABFD-8589-E633-DFE10454EFBC}"/>
              </a:ext>
            </a:extLst>
          </p:cNvPr>
          <p:cNvSpPr txBox="1"/>
          <p:nvPr/>
        </p:nvSpPr>
        <p:spPr>
          <a:xfrm>
            <a:off x="714375" y="2357438"/>
            <a:ext cx="42148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“Aqui está a perseverança dos santos, os que  guardam os mandamentos de Deus e tem a fé em Jesus.” 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94B323-F2DE-D29E-D456-32C39B894D6B}"/>
              </a:ext>
            </a:extLst>
          </p:cNvPr>
          <p:cNvSpPr txBox="1"/>
          <p:nvPr/>
        </p:nvSpPr>
        <p:spPr>
          <a:xfrm>
            <a:off x="714375" y="2062163"/>
            <a:ext cx="450056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11. Os cristãos cuidam de sua saúde.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2518B0-C107-4B48-175C-9FCB5CA8B063}"/>
              </a:ext>
            </a:extLst>
          </p:cNvPr>
          <p:cNvSpPr txBox="1"/>
          <p:nvPr/>
        </p:nvSpPr>
        <p:spPr>
          <a:xfrm>
            <a:off x="714375" y="1428750"/>
            <a:ext cx="42148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“Acaso, não sabeis que o vosso corpo é o santuário do Espírito Santo, que está em vós, o qual tendes da parte de Deus, e que não sois de vós mesmos? Porque fostes comprados por preço. Agora, pois, glorificai  a Deus no vosso corpo.” 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1A68CB5-85B3-C6EA-79C1-6DF363AD6487}"/>
              </a:ext>
            </a:extLst>
          </p:cNvPr>
          <p:cNvSpPr txBox="1"/>
          <p:nvPr/>
        </p:nvSpPr>
        <p:spPr>
          <a:xfrm>
            <a:off x="714375" y="1571625"/>
            <a:ext cx="4500563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12. Deus concedeu o dom de profecia ao remanescente fiel.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DA83803-2292-2B1E-157D-0A8A9CEC0AB1}"/>
              </a:ext>
            </a:extLst>
          </p:cNvPr>
          <p:cNvSpPr txBox="1"/>
          <p:nvPr/>
        </p:nvSpPr>
        <p:spPr>
          <a:xfrm>
            <a:off x="714375" y="1357313"/>
            <a:ext cx="4214813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“Pela manhã cedo, se levantaram saíram ao deserto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Tecoa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; ao saírem eles, pôs-se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Josafá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em pé e disse: Ouvi-me, ó Judá e vós, moradores de Jerusalém! Crede no Senhor, vosso Deus, e estareis seguros; crede nos seus profetas, e prosperareis.”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CC6C47-BD66-AD70-6B2E-6E10642FE753}"/>
              </a:ext>
            </a:extLst>
          </p:cNvPr>
          <p:cNvSpPr txBox="1"/>
          <p:nvPr/>
        </p:nvSpPr>
        <p:spPr>
          <a:xfrm>
            <a:off x="642938" y="2247900"/>
            <a:ext cx="5143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é a fé de Jesus?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2C8E685-7D3D-AB90-FD2F-C090D4F6CF14}"/>
              </a:ext>
            </a:extLst>
          </p:cNvPr>
          <p:cNvSpPr txBox="1"/>
          <p:nvPr/>
        </p:nvSpPr>
        <p:spPr>
          <a:xfrm>
            <a:off x="714375" y="1803400"/>
            <a:ext cx="450056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13. O cristão deve viver uma vida de santidade.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239E322-9D6A-9514-0FA5-918E33C0E79D}"/>
              </a:ext>
            </a:extLst>
          </p:cNvPr>
          <p:cNvSpPr txBox="1"/>
          <p:nvPr/>
        </p:nvSpPr>
        <p:spPr>
          <a:xfrm>
            <a:off x="714375" y="2428875"/>
            <a:ext cx="421481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“Assim como nos elegeu, nele, antes da fundação do mundo, para sermos santos e irrepreensíveis perante ele; e em amor.” 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A5F000-F370-31CC-068C-26506EEAB1EC}"/>
              </a:ext>
            </a:extLst>
          </p:cNvPr>
          <p:cNvSpPr txBox="1"/>
          <p:nvPr/>
        </p:nvSpPr>
        <p:spPr>
          <a:xfrm>
            <a:off x="642938" y="1330325"/>
            <a:ext cx="485775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14. Deus estabeleceu sua igreja na terra, um remanescente fiel.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738770F-2763-3F1B-AF33-C6DACBE1BF0E}"/>
              </a:ext>
            </a:extLst>
          </p:cNvPr>
          <p:cNvSpPr txBox="1"/>
          <p:nvPr/>
        </p:nvSpPr>
        <p:spPr>
          <a:xfrm>
            <a:off x="714375" y="1714500"/>
            <a:ext cx="4214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“Irou-se o dragão contra a mulher e foi pelejar com os restantes da sua descendência, os que guardam os mandamentos de Deus e têm o testemunho de Jesus; e se pôs em pé sobre a areia do mar.” 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2BFF78-EB98-BF37-17B2-74DCE359967A}"/>
              </a:ext>
            </a:extLst>
          </p:cNvPr>
          <p:cNvSpPr txBox="1"/>
          <p:nvPr/>
        </p:nvSpPr>
        <p:spPr>
          <a:xfrm>
            <a:off x="714375" y="2357438"/>
            <a:ext cx="42148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“Aqui está a perseverança dos santos, os que guardam os mandamentos de Deus e a fé em Jesus.” 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75F4E9-A1F4-AAFB-F32D-C0B3ADA15343}"/>
              </a:ext>
            </a:extLst>
          </p:cNvPr>
          <p:cNvSpPr txBox="1"/>
          <p:nvPr/>
        </p:nvSpPr>
        <p:spPr>
          <a:xfrm>
            <a:off x="714375" y="785813"/>
            <a:ext cx="4500563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15. O que é nascido de novo se une a igreja de Cristo por meio do verdadeiro batismo.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1A07862-D1BF-96BB-A107-F2ED0D80957A}"/>
              </a:ext>
            </a:extLst>
          </p:cNvPr>
          <p:cNvSpPr txBox="1"/>
          <p:nvPr/>
        </p:nvSpPr>
        <p:spPr>
          <a:xfrm>
            <a:off x="714375" y="2286000"/>
            <a:ext cx="421481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agora, por que te demoras? Levanta-te,  recebe o batismo e lava os teus pecados, invocando o nome dele.” 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718CD9-E037-859D-E494-5D10BEF39FCF}"/>
              </a:ext>
            </a:extLst>
          </p:cNvPr>
          <p:cNvSpPr txBox="1"/>
          <p:nvPr/>
        </p:nvSpPr>
        <p:spPr>
          <a:xfrm>
            <a:off x="500063" y="214313"/>
            <a:ext cx="700087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16. Como mordomo fiel, o cristão devolve a Deus seu dízimo e dá ofertas. 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8FD361-4EB0-8144-2646-7BB04B3C9F15}"/>
              </a:ext>
            </a:extLst>
          </p:cNvPr>
          <p:cNvSpPr txBox="1"/>
          <p:nvPr/>
        </p:nvSpPr>
        <p:spPr>
          <a:xfrm>
            <a:off x="714375" y="1655763"/>
            <a:ext cx="4214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“Trazei todos os dízimos à casa do Tesouro para que haja mantimento em minha casa; e provai-me nisto, diz o Senhor dos Exércitos, se eu não vos abrir as janelas do céu e não derramar sobre vós bênção sem medida.”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3F4DE10-C96C-4DFA-E2EF-1E67B11D6117}"/>
              </a:ext>
            </a:extLst>
          </p:cNvPr>
          <p:cNvSpPr txBox="1"/>
          <p:nvPr/>
        </p:nvSpPr>
        <p:spPr>
          <a:xfrm>
            <a:off x="571500" y="627063"/>
            <a:ext cx="5715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17. O cristão tem o privilégio de desfrutar nas diversas cerimônias e ordenanças estabelecidas por Deus para sua Igreja.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FEC59C-0B6D-710F-963C-46B7D55A2DC0}"/>
              </a:ext>
            </a:extLst>
          </p:cNvPr>
          <p:cNvSpPr txBox="1"/>
          <p:nvPr/>
        </p:nvSpPr>
        <p:spPr>
          <a:xfrm>
            <a:off x="571500" y="1928813"/>
            <a:ext cx="42148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nunca jamais qualquer profecia foi dada por vontade de humana; entretanto, homens (santos) falaram da parte de Deus, pelo Espírito Santo.” 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302D6F-444E-99B8-ED8B-45BE5C4967A1}"/>
              </a:ext>
            </a:extLst>
          </p:cNvPr>
          <p:cNvSpPr txBox="1"/>
          <p:nvPr/>
        </p:nvSpPr>
        <p:spPr>
          <a:xfrm>
            <a:off x="428625" y="534988"/>
            <a:ext cx="5214938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Santa Ceia ou Comunhão</a:t>
            </a:r>
            <a:br>
              <a:rPr lang="pt-BR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6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 Cor. 11:23-30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Casamento</a:t>
            </a:r>
            <a:br>
              <a:rPr lang="pt-BR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6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Efésios 5:22, 23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Ordenação (diácono, ancião, pastor)</a:t>
            </a:r>
            <a:br>
              <a:rPr lang="pt-BR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6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Atos 13:3,4; 14:23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Apresentação de crianças</a:t>
            </a:r>
            <a:br>
              <a:rPr lang="pt-BR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6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Mateus 19:13-15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Unção de enfermos</a:t>
            </a:r>
            <a:br>
              <a:rPr lang="pt-BR" sz="2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6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Tiago 5:14,15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831E408-2AFD-4B6B-643D-B45860167983}"/>
              </a:ext>
            </a:extLst>
          </p:cNvPr>
          <p:cNvSpPr txBox="1"/>
          <p:nvPr/>
        </p:nvSpPr>
        <p:spPr>
          <a:xfrm>
            <a:off x="571500" y="1143000"/>
            <a:ext cx="44291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18. Cada cristão deve usar seus dons para ajudar na proclamação do evangelho.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A13803-8014-A8A4-5FE7-C8B7C9C75C0F}"/>
              </a:ext>
            </a:extLst>
          </p:cNvPr>
          <p:cNvSpPr txBox="1"/>
          <p:nvPr/>
        </p:nvSpPr>
        <p:spPr>
          <a:xfrm>
            <a:off x="714375" y="2214563"/>
            <a:ext cx="4214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será pregado este evangelho do reino por todo mundo, para testemunho a todas as nações. Então, virá o fim.” 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97A7EB-65EC-13F6-B17E-4C08890E723F}"/>
              </a:ext>
            </a:extLst>
          </p:cNvPr>
          <p:cNvSpPr txBox="1"/>
          <p:nvPr/>
        </p:nvSpPr>
        <p:spPr>
          <a:xfrm>
            <a:off x="428625" y="1771650"/>
            <a:ext cx="51435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PRINCIPAIS DOUTRINAS BÍBLICAS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0821A2-D715-F475-CECB-89CD9D046CAF}"/>
              </a:ext>
            </a:extLst>
          </p:cNvPr>
          <p:cNvSpPr txBox="1"/>
          <p:nvPr/>
        </p:nvSpPr>
        <p:spPr>
          <a:xfrm>
            <a:off x="571500" y="1473200"/>
            <a:ext cx="5857875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1. A Bíblia é a inspirada palavra de Deus – e é a regra única, completa e suficiente de nossa fé.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FE5F65-97B1-6835-1EBE-02FACE8F093A}"/>
              </a:ext>
            </a:extLst>
          </p:cNvPr>
          <p:cNvSpPr txBox="1"/>
          <p:nvPr/>
        </p:nvSpPr>
        <p:spPr>
          <a:xfrm>
            <a:off x="714375" y="2347913"/>
            <a:ext cx="42148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“Examinai as Escrituras, porque julgais ter nelas a vida eterna; e são elas mesmas que  testificam de mim.” 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A184CE-8120-AD13-E497-23617AA6C77D}"/>
              </a:ext>
            </a:extLst>
          </p:cNvPr>
          <p:cNvSpPr txBox="1"/>
          <p:nvPr/>
        </p:nvSpPr>
        <p:spPr>
          <a:xfrm>
            <a:off x="571500" y="1285875"/>
            <a:ext cx="521493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2. Jesus Cristo é nosso único e suficiente Salvador; nosso único e suficiente Mediador.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D25686-EAC4-D2C0-5386-9025E1FAC6FD}"/>
              </a:ext>
            </a:extLst>
          </p:cNvPr>
          <p:cNvSpPr txBox="1"/>
          <p:nvPr/>
        </p:nvSpPr>
        <p:spPr>
          <a:xfrm>
            <a:off x="714375" y="2286000"/>
            <a:ext cx="421481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 confessarmos os nossos pecados, ele é fiel e justo para nos perdoar os pecados e nos purificar de toda injustiça.” 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952</Words>
  <Application>Microsoft Office PowerPoint</Application>
  <PresentationFormat>Apresentação na tela (4:3)</PresentationFormat>
  <Paragraphs>46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8</cp:revision>
  <dcterms:created xsi:type="dcterms:W3CDTF">2009-01-04T16:19:53Z</dcterms:created>
  <dcterms:modified xsi:type="dcterms:W3CDTF">2022-05-19T17:35:39Z</dcterms:modified>
</cp:coreProperties>
</file>