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4" r:id="rId3"/>
    <p:sldMasterId id="2147483655" r:id="rId4"/>
  </p:sldMasterIdLst>
  <p:notesMasterIdLst>
    <p:notesMasterId r:id="rId49"/>
  </p:notesMasterIdLst>
  <p:sldIdLst>
    <p:sldId id="422" r:id="rId5"/>
    <p:sldId id="401" r:id="rId6"/>
    <p:sldId id="399" r:id="rId7"/>
    <p:sldId id="398" r:id="rId8"/>
    <p:sldId id="397" r:id="rId9"/>
    <p:sldId id="259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79" r:id="rId28"/>
    <p:sldId id="299" r:id="rId29"/>
    <p:sldId id="281" r:id="rId30"/>
    <p:sldId id="282" r:id="rId31"/>
    <p:sldId id="283" r:id="rId32"/>
    <p:sldId id="315" r:id="rId33"/>
    <p:sldId id="285" r:id="rId34"/>
    <p:sldId id="286" r:id="rId35"/>
    <p:sldId id="287" r:id="rId36"/>
    <p:sldId id="288" r:id="rId37"/>
    <p:sldId id="415" r:id="rId38"/>
    <p:sldId id="289" r:id="rId39"/>
    <p:sldId id="290" r:id="rId40"/>
    <p:sldId id="416" r:id="rId41"/>
    <p:sldId id="417" r:id="rId42"/>
    <p:sldId id="418" r:id="rId43"/>
    <p:sldId id="419" r:id="rId44"/>
    <p:sldId id="420" r:id="rId45"/>
    <p:sldId id="421" r:id="rId46"/>
    <p:sldId id="395" r:id="rId47"/>
    <p:sldId id="400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33" d="100"/>
          <a:sy n="33" d="100"/>
        </p:scale>
        <p:origin x="13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DFCDA73-3805-540D-04F0-F7CD428FCA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FF8E701-D2CB-4067-BF63-F76B151BD9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6E9C439-2C35-9F35-82FB-77E1FF5DDE0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4EE569B-4887-9BB1-E482-1C6798F32B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92E57978-2F2F-E8A9-A062-7566C02A02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71FBED21-ECD1-8C8F-9ACE-94515134C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6AA661-5F2E-45AF-B414-F1B8AA1B71F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CB59232-6A14-FA96-C7C4-2AD20B6A4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3E737C-1397-4745-BBBB-9912CAE1017A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A477914-B23E-772F-4175-75348D98DF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6E3225D-E0B4-3991-22CA-819DEAD7B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BF67F94-CF88-8639-6EF4-8226E92AD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A3EF5A-540A-41F5-BD60-28EB741D0F45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E7DCBDE-395C-7231-D520-4B3DAE1A80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2CE42A1-9FBE-C5F9-8556-2D31230D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18CD188-BA86-ADF8-19DC-03A1CFD7D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F6FE50-DF7A-4CA4-A1CE-419E15A9D46F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700BDF3-9DCF-FA9F-347E-182B0FE55A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D949C6B-F33C-4828-E914-49F6D53C0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BB067-842A-65C7-20B8-0C87DFB2E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C1FC0B-6D75-E82F-EEEB-D788B74A1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C20FAB-52AF-CDD8-3181-81038055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39475-1302-4CBE-87C6-192EF722E8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97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7368D-97C6-C368-0BBD-87F0841F5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149A6-3983-046B-AADA-0E4499BAD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A60589-094C-B14A-9175-646162DDF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450C-DB48-4B1A-AD21-A35B742760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360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254CB-08B5-00D3-1D20-323524FB1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CAF64-8022-DB9C-F462-1F3C69ECD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44781-1063-0963-2C88-888D403A2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5B0A2-49B1-4431-93D5-68A3DCBC33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68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5DE76-0117-9B0E-F377-C6DAC303E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B1611-1AA0-3B62-9584-F0924EAC7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2671E-80B2-9141-4610-483E0A28F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77757-D010-44EE-86D4-B3020017A7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964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2F0D3-C33B-0F1B-5EE5-B87CD4DF4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D0191-7541-D862-30A7-9E1FF7B8C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D78FE-638B-B3DE-523F-46E396060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9266-FE31-4CE6-A333-D3AC60EB8A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9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B6FC3-096E-6086-4FBE-2871F63BB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7A61F-FE91-6388-3335-E48E44AD4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40BCE-3526-B61E-5510-6E8809868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9F4F5-1E48-4979-872A-FCAEC1C6CC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5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A19FE-5319-C5DE-8026-673982ABF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EB3F-4F9C-F367-7C17-9DE7C98FD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804FC-20F2-C00E-130C-7B5677864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5D490-0A86-4497-A65B-DB7AED934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379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44AF29-CE56-C25C-FC14-F92623C40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1B36B8-18BE-4D6C-DA4E-A32044AC6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A81174-7646-EBF6-FBD4-ABB85F5A0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25136-A2B8-4FE8-B3CD-CA5A36719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273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8B0F19-BF60-D0ED-88BD-9EDDD1B12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DAA68-AD6A-17C4-B021-FA25C09B6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9023CD-6E2A-D9AB-2CEE-57316304A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4C697-36BB-4B6B-8BBA-9EC267A3E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070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5AF65E-58AE-54CD-2A7F-E2ECAFFB6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B63F79-E7D8-0C6C-244A-D1FBC5D0C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24C417-29D8-7203-A862-59BA0BA2D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57696-B588-417D-BAE4-FC2E0614DC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947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8A96F-855D-0814-B332-18ACC0EAB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5782B-DD28-1437-D64B-FE39FDF0D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04AF7-A1FD-063C-E2F2-938FDAEDA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D9BEB-6AB0-4E25-83D3-5182AB885C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04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AE4159-0056-926A-914B-5018553C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4A3A8-6E0D-BD68-A639-E12F7127A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B0711-7791-53C8-B79C-6CEFD872C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4AA3E-2D05-49CD-A261-F1C6466B91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1640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081E8-BD57-0D85-2604-8CFFC958D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A8ED4-D0A7-251F-432F-B2E04776C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5DDD6-1818-8615-E978-5DBEAAF42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4DBC6-8B52-41F6-BDCF-2193258B5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82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3E3F6A-F94F-B4B7-9DAA-69D06C30E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FE09D-CE1C-AC04-435B-78F8809C8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9E372-FDFA-D50D-039F-99689FB4E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FF1CD-74B3-4774-91C6-6A633210DE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882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C4BF90-6E05-7597-28FD-604686CEB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5AB7B-7CF8-4C5D-0F5C-C6560D166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27BBE-2C28-13C1-13B3-5CA2CE737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B9B10-9682-48F1-8744-0A00F01714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27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CACDF-A484-7868-D3C3-DF2BE09CD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20ED3-5E3D-3F01-EB8E-78DF09E16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A93544-C2AA-7B51-1731-FD1717B1E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6F0D2-ACCD-49DE-91AC-9D355EDE42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190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68AE8-6682-A0E7-D78B-60A83E4D9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F0C6E-6FA9-40DC-9E8E-C4852147A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22D0E-24FA-8760-62A8-544C43542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B029A-A063-4ED6-BF19-A42B3A6A8D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753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3CAC7-A8B4-0FB8-5FD3-484FFF92C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310CC-3C88-82D2-7198-DC6EB1EB6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1C7AFC-BE59-575A-40EF-C46C20D52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E9D91-FCE1-476B-993B-37C9BDB62D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4881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AAA8B-7A34-18A9-0539-1A9E7D4DE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1FAF5-0110-3DF6-DACE-D02937580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34F68-F9C9-E2F7-07B0-796857A9B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1AB31-FF2D-4B88-99D6-325A7B390E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2576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4BDBD7-290E-D7E3-1C27-34E3658FC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E7C0E1-5CF4-9B07-D3A3-6AE76ABA5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274673-F912-3692-4F93-8FFA3011C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E33DA-ABD9-4F44-915E-2ADF1D5DC0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293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BBEC30-5E51-946C-81E7-92248DE22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02EF28-71D0-CC3C-A350-4652DA114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039DBF-6E9D-C8AD-82EA-33A1D4659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1D05B-EF1C-496F-8D86-CC428585A7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17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C03A5E-1268-4361-C676-F014062C7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A6BEFA-07A2-BC5E-465E-2BCE4E360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026D49-500E-A8EB-C845-6042729E7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EAB89-DE50-4991-A334-3BDB084266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8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4BEDF-0B8D-2998-7C0E-28F5FEA15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81213-7CB5-230A-7D01-6C60F7B4A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834A85-A269-E712-17EE-8A9E50004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C667E-6D70-4DD2-B177-2BA56A24E0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722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B1008-0C89-4E38-AD7F-93902C9F8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8C61D-45E6-D39A-6775-2702F9677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C17C8-C51F-98EE-81B5-95D40C113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88468-D79F-4662-9C19-1F461B8AEB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201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1C6E0-A29D-7E88-D118-6A43C9607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581BD-0EE7-869C-C7F2-DA140B856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B58DF-7611-91E5-031F-FACB899F2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AFE28-3811-40B2-B024-5C36ABB766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5647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25E6B-59EF-6D72-775E-E665C9C24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99FEB-E8D2-E38B-D7CA-91B2D6E9B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20B327-EDF8-5BC7-BB0B-854538E3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663F-904C-4F10-AFB9-2C33ECB1EE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01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C1D4E-5C49-C3DD-1065-D9226619C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8615-3818-5EC8-B6A0-01901C136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CB1CFE-20E1-E95F-6F39-AF136217B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A447C-187C-4D17-829F-41A9D94616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0441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38E05E-6531-CF3B-F609-D6791A9DF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8ADF3C-8CE0-6880-841E-7768571AD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50B230-A807-4508-E9CB-FD13B1AFE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D7057-30E7-4C58-B9CF-19891F9854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373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A66C9C-13E9-BD00-A39A-A74292535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A4FBE-E32B-A3E1-1D56-458662FFB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BE4ED-24A6-BEA1-CDC3-0CB556055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AF952-1405-4EF2-8396-2952506F05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825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BBDFC8-1D3C-2497-FC7D-5DBD905DA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7CB10-832E-DE45-FE87-9623F616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4285A-5D5A-8362-2E16-ACB61FCC8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65081-A945-495D-ADB0-AC6E692E9A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27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2C893-2AC2-B8E6-28C4-8B940D9CB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09CD9-3B7D-F81A-4BBB-A855CACB6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F17AF-673B-AA76-6851-D80888F3E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7726-30DB-448D-9CA1-93F361DEBF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206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908BDE-FA71-D6E3-2076-26FB9566C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07A6AC-CC01-3A17-05D7-41DC9A6CB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65399-5717-202C-5261-4E820B732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3E706-AA13-4ABC-85B1-84E7F388D0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4940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65211A-9515-EDDC-71A7-A11F37522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A340F-199D-B8B6-8A23-EF01E6F91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2DCADC-2281-B79A-763B-94C03A5DA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F8661-EE3F-4C19-8FB2-B037021AF6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151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D4F3A-F476-799E-C9A8-7F06548F4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C1F6C-0F05-9782-338F-C7EC7ED3A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0DB13-4ACE-8EF4-BF5B-EFE767476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68F68-8CD2-4A7B-9216-7EC80DABDE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431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BB3C63-2406-EF32-0BE2-A3FED69F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95B2EC-F5A8-53A4-9E48-E7A306023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BDA0F-53ED-B4B1-134A-4A3434846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93F66-44A2-462B-9836-BBA51600B2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03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248CD-A40F-B999-EAB1-C482C9C40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718D7-C2DB-B6CF-3116-AB3414A05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97CEE5-ED2F-3609-855C-BF20CF98E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5CEB9-B51A-4407-BF94-B4017146CD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7559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FA415-2BDA-828D-95DD-3DFA6A4D2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7F1C6-2761-3451-5BFC-11E114C0A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7AE3A-B187-4515-7470-021B6446D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F24CE-0839-4453-8A88-857005F03F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467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118346-1661-6AFD-F275-156A10F82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D4277-C4EC-B254-8840-F16871DF5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7A697A-A213-D1A3-854A-64E68F9BF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D9747-3158-4137-899B-3362F6FF91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7629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DB26B4-9758-9F1E-E970-C8D0AF9DE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A95DED-E4A9-38BB-9C41-49533477A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7970B-C0CE-8134-67E4-01A2B8EA6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AED07-05F3-439D-B584-7B517113A6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946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FF114D-EE43-E3BC-02C6-AFBDCB923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73D510-F438-123D-741B-4ACC6423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597048-08A0-8C97-5124-3F9EC116F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E4C9A-9925-4B6E-B902-9E2421CD8B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86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57A88E-BF00-80D7-6E01-3BB66627E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181903-DEF0-A009-ADC1-068ECCE28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43C368-8EE7-9BDA-0763-7EC41EA4C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A8F35-3B8D-456F-9853-9C0C591A20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195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1F6D88-8494-0879-218C-652A2923E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522129-21CA-3CE4-E459-64F61ABC2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D09751-CA36-A904-5166-0F218245A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95AF4-9921-419F-A6F9-CA8255B4F6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753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E2E84-C79D-96F0-9DA6-023337C8E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8BA98-2C7F-3C75-22E7-F585CEAA4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9C8A9-A7B4-D178-6CE5-7B6CFD370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964BC-BC9A-478A-8A47-B5907FC49A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136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511B5-B850-31CD-9F57-37E01BEA4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DB98D-9046-156D-D8FF-448D4CFB9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324AEC-CFD0-6270-94BF-81AA43E6E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F6650-580F-4DF8-94EB-87DD39E1AF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04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B7ED81-F8EE-B138-71A3-AB0ACD85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AEAAAC-2626-7AC4-8469-A279BAADB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B1A5F12-60D3-A830-C5EB-381412659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5D2CACD-8274-549C-826B-DF3274E51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4A94B70-874C-66D0-2CA0-D5C487465B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C63A93D1-7164-4DE9-9B5B-7B9B9E8CF8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91CDFD-697A-F798-D3B1-E834B3302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703E7AE-A193-1700-659F-775EC89EF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1EA5F9C-4C9E-74D8-6C99-AF5CDA394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3585D55-481C-CAE6-824F-E25FC0168A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2AAEF69-2F82-07AD-E6FD-BC7655CE26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anose="020F0502020204030204" pitchFamily="34" charset="0"/>
              </a:defRPr>
            </a:lvl1pPr>
          </a:lstStyle>
          <a:p>
            <a:fld id="{4E69E7D0-A947-4257-853E-7F2A2C3817E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DD7A4EC-4387-A935-D974-1B2E8C8C4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8EBB3A-BB7A-0CF1-65F2-9A9B21F0A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283652" name="Rectangle 4">
            <a:extLst>
              <a:ext uri="{FF2B5EF4-FFF2-40B4-BE49-F238E27FC236}">
                <a16:creationId xmlns:a16="http://schemas.microsoft.com/office/drawing/2014/main" id="{3682310C-5099-722B-31F1-1323ABC2C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3653" name="Rectangle 5">
            <a:extLst>
              <a:ext uri="{FF2B5EF4-FFF2-40B4-BE49-F238E27FC236}">
                <a16:creationId xmlns:a16="http://schemas.microsoft.com/office/drawing/2014/main" id="{A11B5AED-B4A0-DC81-A28B-214017D0C6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3654" name="Rectangle 6">
            <a:extLst>
              <a:ext uri="{FF2B5EF4-FFF2-40B4-BE49-F238E27FC236}">
                <a16:creationId xmlns:a16="http://schemas.microsoft.com/office/drawing/2014/main" id="{07AF5E8A-2AE9-CE40-0397-BF09568D6B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E6E94F-CD8A-44A2-A46A-898CA43793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97DF5B-4D70-CDBC-622F-93F7A3CA8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B3423B-082A-9371-292B-667BCEECD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0036" name="Rectangle 4">
            <a:extLst>
              <a:ext uri="{FF2B5EF4-FFF2-40B4-BE49-F238E27FC236}">
                <a16:creationId xmlns:a16="http://schemas.microsoft.com/office/drawing/2014/main" id="{5E9E5A5B-34A2-1E67-5D1E-76D7E6F7FA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50EB37DA-CF7E-5F1D-DD59-74425F4A63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F8ADE1E9-36D6-CBEB-A784-A3FA9EA31C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9F3F7664-1696-413C-A581-3B564424C2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3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jpe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80.jpe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audio" Target="../media/audio1.wav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jpe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1" descr="Logos.tif">
            <a:extLst>
              <a:ext uri="{FF2B5EF4-FFF2-40B4-BE49-F238E27FC236}">
                <a16:creationId xmlns:a16="http://schemas.microsoft.com/office/drawing/2014/main" id="{606FDB85-6137-0DC2-43CD-4BCA4F46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C4AB596-E267-8A57-17A5-16AAA3945E5C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ulher">
            <a:extLst>
              <a:ext uri="{FF2B5EF4-FFF2-40B4-BE49-F238E27FC236}">
                <a16:creationId xmlns:a16="http://schemas.microsoft.com/office/drawing/2014/main" id="{F7DB3078-AD54-E03B-5A29-5B5755A0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03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efes5-23">
            <a:extLst>
              <a:ext uri="{FF2B5EF4-FFF2-40B4-BE49-F238E27FC236}">
                <a16:creationId xmlns:a16="http://schemas.microsoft.com/office/drawing/2014/main" id="{6374744A-5764-AE37-A6F7-641F26C5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02238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interroga">
            <a:extLst>
              <a:ext uri="{FF2B5EF4-FFF2-40B4-BE49-F238E27FC236}">
                <a16:creationId xmlns:a16="http://schemas.microsoft.com/office/drawing/2014/main" id="{E6A37F14-A987-290C-2AD1-A6C18C30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RIDO">
            <a:extLst>
              <a:ext uri="{FF2B5EF4-FFF2-40B4-BE49-F238E27FC236}">
                <a16:creationId xmlns:a16="http://schemas.microsoft.com/office/drawing/2014/main" id="{1B913087-29AE-B5FB-83D8-63F868E1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8481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RISTO">
            <a:extLst>
              <a:ext uri="{FF2B5EF4-FFF2-40B4-BE49-F238E27FC236}">
                <a16:creationId xmlns:a16="http://schemas.microsoft.com/office/drawing/2014/main" id="{25A83DE1-4804-F0D2-0A31-77E57CA8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324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MULHER-AMRELO">
            <a:extLst>
              <a:ext uri="{FF2B5EF4-FFF2-40B4-BE49-F238E27FC236}">
                <a16:creationId xmlns:a16="http://schemas.microsoft.com/office/drawing/2014/main" id="{666AD506-768D-4A95-133B-16929764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7909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GREJA-AMRELO">
            <a:extLst>
              <a:ext uri="{FF2B5EF4-FFF2-40B4-BE49-F238E27FC236}">
                <a16:creationId xmlns:a16="http://schemas.microsoft.com/office/drawing/2014/main" id="{04CB042B-6514-D49D-B48D-97C687D1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06888"/>
            <a:ext cx="3171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SETA-VAIVEM">
            <a:extLst>
              <a:ext uri="{FF2B5EF4-FFF2-40B4-BE49-F238E27FC236}">
                <a16:creationId xmlns:a16="http://schemas.microsoft.com/office/drawing/2014/main" id="{1947CE46-6403-54B1-CE30-4384A083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9350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SETA-VAIVEM">
            <a:extLst>
              <a:ext uri="{FF2B5EF4-FFF2-40B4-BE49-F238E27FC236}">
                <a16:creationId xmlns:a16="http://schemas.microsoft.com/office/drawing/2014/main" id="{F927B1C1-156D-D594-2CA6-033AF46D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9350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LINHA">
            <a:extLst>
              <a:ext uri="{FF2B5EF4-FFF2-40B4-BE49-F238E27FC236}">
                <a16:creationId xmlns:a16="http://schemas.microsoft.com/office/drawing/2014/main" id="{38BAF627-8169-558E-A214-AD7334F7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867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lher">
            <a:extLst>
              <a:ext uri="{FF2B5EF4-FFF2-40B4-BE49-F238E27FC236}">
                <a16:creationId xmlns:a16="http://schemas.microsoft.com/office/drawing/2014/main" id="{43EADCF7-88C4-CCC6-1FCD-BCB5FC85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03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efes5-23">
            <a:extLst>
              <a:ext uri="{FF2B5EF4-FFF2-40B4-BE49-F238E27FC236}">
                <a16:creationId xmlns:a16="http://schemas.microsoft.com/office/drawing/2014/main" id="{2E140495-1FE3-207C-0002-8353017A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2663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igreja">
            <a:extLst>
              <a:ext uri="{FF2B5EF4-FFF2-40B4-BE49-F238E27FC236}">
                <a16:creationId xmlns:a16="http://schemas.microsoft.com/office/drawing/2014/main" id="{591AA926-5673-107E-F28E-EDB520FF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67200"/>
            <a:ext cx="26654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seta-baixo">
            <a:extLst>
              <a:ext uri="{FF2B5EF4-FFF2-40B4-BE49-F238E27FC236}">
                <a16:creationId xmlns:a16="http://schemas.microsoft.com/office/drawing/2014/main" id="{ED12BBA5-8BC6-26FE-02A1-37042017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3750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gua">
            <a:extLst>
              <a:ext uri="{FF2B5EF4-FFF2-40B4-BE49-F238E27FC236}">
                <a16:creationId xmlns:a16="http://schemas.microsoft.com/office/drawing/2014/main" id="{E215CCE7-A0B2-288A-0957-5EEA4E39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2400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apoc17-15">
            <a:extLst>
              <a:ext uri="{FF2B5EF4-FFF2-40B4-BE49-F238E27FC236}">
                <a16:creationId xmlns:a16="http://schemas.microsoft.com/office/drawing/2014/main" id="{A9E04A72-D64D-BBCE-8569-0715438A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57788"/>
            <a:ext cx="2562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interroga">
            <a:extLst>
              <a:ext uri="{FF2B5EF4-FFF2-40B4-BE49-F238E27FC236}">
                <a16:creationId xmlns:a16="http://schemas.microsoft.com/office/drawing/2014/main" id="{3ADD633C-63E2-017D-258B-69C5031C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gua">
            <a:extLst>
              <a:ext uri="{FF2B5EF4-FFF2-40B4-BE49-F238E27FC236}">
                <a16:creationId xmlns:a16="http://schemas.microsoft.com/office/drawing/2014/main" id="{E84AA8EC-1546-2D4C-C68C-853057B5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2400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poc17-15">
            <a:extLst>
              <a:ext uri="{FF2B5EF4-FFF2-40B4-BE49-F238E27FC236}">
                <a16:creationId xmlns:a16="http://schemas.microsoft.com/office/drawing/2014/main" id="{C4476CF0-CCFF-97B3-27B9-604DEE1D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20161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povos">
            <a:extLst>
              <a:ext uri="{FF2B5EF4-FFF2-40B4-BE49-F238E27FC236}">
                <a16:creationId xmlns:a16="http://schemas.microsoft.com/office/drawing/2014/main" id="{502B63C7-BC25-9408-34B5-522429B4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57775"/>
            <a:ext cx="27352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eta-baixo">
            <a:extLst>
              <a:ext uri="{FF2B5EF4-FFF2-40B4-BE49-F238E27FC236}">
                <a16:creationId xmlns:a16="http://schemas.microsoft.com/office/drawing/2014/main" id="{066AD86E-FA37-8DEF-BD17-CDB5CC69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55913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3" name="Picture 13" descr="interroga">
            <a:extLst>
              <a:ext uri="{FF2B5EF4-FFF2-40B4-BE49-F238E27FC236}">
                <a16:creationId xmlns:a16="http://schemas.microsoft.com/office/drawing/2014/main" id="{9635842D-D158-798B-2FA6-18FB5908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dia">
            <a:extLst>
              <a:ext uri="{FF2B5EF4-FFF2-40B4-BE49-F238E27FC236}">
                <a16:creationId xmlns:a16="http://schemas.microsoft.com/office/drawing/2014/main" id="{B0588F0E-A357-5A1B-45A5-4E43013B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31353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ezeq-num">
            <a:extLst>
              <a:ext uri="{FF2B5EF4-FFF2-40B4-BE49-F238E27FC236}">
                <a16:creationId xmlns:a16="http://schemas.microsoft.com/office/drawing/2014/main" id="{FB3B2AB4-F8B8-3118-F19E-7098DC94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5661025"/>
            <a:ext cx="27384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7EF5D011-E098-83AB-5564-9F9DD78AAAA4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773238"/>
            <a:ext cx="3168650" cy="3573462"/>
            <a:chOff x="204" y="1117"/>
            <a:chExt cx="1996" cy="2251"/>
          </a:xfrm>
        </p:grpSpPr>
        <p:pic>
          <p:nvPicPr>
            <p:cNvPr id="16390" name="Picture 8" descr="1ano">
              <a:extLst>
                <a:ext uri="{FF2B5EF4-FFF2-40B4-BE49-F238E27FC236}">
                  <a16:creationId xmlns:a16="http://schemas.microsoft.com/office/drawing/2014/main" id="{3CC965B1-1EED-ECD1-D590-1AF72CF49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23"/>
              <a:ext cx="1996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1" descr="seta-baixo">
              <a:extLst>
                <a:ext uri="{FF2B5EF4-FFF2-40B4-BE49-F238E27FC236}">
                  <a16:creationId xmlns:a16="http://schemas.microsoft.com/office/drawing/2014/main" id="{69FFFAEC-3F86-C97D-4751-C076409FD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117"/>
              <a:ext cx="113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ventos">
            <a:extLst>
              <a:ext uri="{FF2B5EF4-FFF2-40B4-BE49-F238E27FC236}">
                <a16:creationId xmlns:a16="http://schemas.microsoft.com/office/drawing/2014/main" id="{5F41DAFD-1299-13B3-D17D-5821006B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3"/>
            <a:ext cx="388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jer-51">
            <a:extLst>
              <a:ext uri="{FF2B5EF4-FFF2-40B4-BE49-F238E27FC236}">
                <a16:creationId xmlns:a16="http://schemas.microsoft.com/office/drawing/2014/main" id="{F080E053-FB2E-4B05-59EF-B488DA27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2233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interroga">
            <a:extLst>
              <a:ext uri="{FF2B5EF4-FFF2-40B4-BE49-F238E27FC236}">
                <a16:creationId xmlns:a16="http://schemas.microsoft.com/office/drawing/2014/main" id="{51143693-F3C8-9AB9-9FAB-A03351F1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8ACA7C38-79C0-C5CD-1293-B181204E950B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916113"/>
            <a:ext cx="3598862" cy="3241675"/>
            <a:chOff x="158" y="1389"/>
            <a:chExt cx="2267" cy="2042"/>
          </a:xfrm>
        </p:grpSpPr>
        <p:pic>
          <p:nvPicPr>
            <p:cNvPr id="17414" name="Picture 9" descr="guerras">
              <a:extLst>
                <a:ext uri="{FF2B5EF4-FFF2-40B4-BE49-F238E27FC236}">
                  <a16:creationId xmlns:a16="http://schemas.microsoft.com/office/drawing/2014/main" id="{4DBD96B5-9F5D-D0FD-D371-28E465436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750"/>
              <a:ext cx="2267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3" descr="seta-baixo">
              <a:extLst>
                <a:ext uri="{FF2B5EF4-FFF2-40B4-BE49-F238E27FC236}">
                  <a16:creationId xmlns:a16="http://schemas.microsoft.com/office/drawing/2014/main" id="{04EDA784-0586-1B4D-EF1C-B3137DDD9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389"/>
              <a:ext cx="1134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ifre">
            <a:extLst>
              <a:ext uri="{FF2B5EF4-FFF2-40B4-BE49-F238E27FC236}">
                <a16:creationId xmlns:a16="http://schemas.microsoft.com/office/drawing/2014/main" id="{2A226A57-5BF6-8F68-B7BB-EEABC5EF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3375"/>
            <a:ext cx="3529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apoc17-12">
            <a:extLst>
              <a:ext uri="{FF2B5EF4-FFF2-40B4-BE49-F238E27FC236}">
                <a16:creationId xmlns:a16="http://schemas.microsoft.com/office/drawing/2014/main" id="{B2B8A7A8-D549-CDFA-E7EE-47AAE76B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83175"/>
            <a:ext cx="25923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interroga">
            <a:extLst>
              <a:ext uri="{FF2B5EF4-FFF2-40B4-BE49-F238E27FC236}">
                <a16:creationId xmlns:a16="http://schemas.microsoft.com/office/drawing/2014/main" id="{EC30DBAF-2649-78F9-AF7F-81D18205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5573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fre">
            <a:extLst>
              <a:ext uri="{FF2B5EF4-FFF2-40B4-BE49-F238E27FC236}">
                <a16:creationId xmlns:a16="http://schemas.microsoft.com/office/drawing/2014/main" id="{35E1178A-335D-A942-0D0B-FCE622CA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33375"/>
            <a:ext cx="3529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apoc17-12">
            <a:extLst>
              <a:ext uri="{FF2B5EF4-FFF2-40B4-BE49-F238E27FC236}">
                <a16:creationId xmlns:a16="http://schemas.microsoft.com/office/drawing/2014/main" id="{EE2C49CA-0A69-AF3B-5D89-74E7D4719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1944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poder-rei-reino">
            <a:extLst>
              <a:ext uri="{FF2B5EF4-FFF2-40B4-BE49-F238E27FC236}">
                <a16:creationId xmlns:a16="http://schemas.microsoft.com/office/drawing/2014/main" id="{6C301145-F179-34F4-BEEF-BD37ED0A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51350"/>
            <a:ext cx="39592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eta-baixo">
            <a:extLst>
              <a:ext uri="{FF2B5EF4-FFF2-40B4-BE49-F238E27FC236}">
                <a16:creationId xmlns:a16="http://schemas.microsoft.com/office/drawing/2014/main" id="{C1DB4F76-E6F3-AB09-2B00-858CFA86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mpos">
            <a:extLst>
              <a:ext uri="{FF2B5EF4-FFF2-40B4-BE49-F238E27FC236}">
                <a16:creationId xmlns:a16="http://schemas.microsoft.com/office/drawing/2014/main" id="{A8674C94-21BA-8C6E-6864-554104BD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816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dan11-13">
            <a:extLst>
              <a:ext uri="{FF2B5EF4-FFF2-40B4-BE49-F238E27FC236}">
                <a16:creationId xmlns:a16="http://schemas.microsoft.com/office/drawing/2014/main" id="{E0446D6C-7299-B3A3-9058-CA795F95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38877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interroga">
            <a:extLst>
              <a:ext uri="{FF2B5EF4-FFF2-40B4-BE49-F238E27FC236}">
                <a16:creationId xmlns:a16="http://schemas.microsoft.com/office/drawing/2014/main" id="{7AE8CEBF-B391-4884-1CFD-667D9524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vo slide">
            <a:extLst>
              <a:ext uri="{FF2B5EF4-FFF2-40B4-BE49-F238E27FC236}">
                <a16:creationId xmlns:a16="http://schemas.microsoft.com/office/drawing/2014/main" id="{C6676867-8A5A-7FB7-E284-1C67B4D7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mpos">
            <a:extLst>
              <a:ext uri="{FF2B5EF4-FFF2-40B4-BE49-F238E27FC236}">
                <a16:creationId xmlns:a16="http://schemas.microsoft.com/office/drawing/2014/main" id="{CFC92F5E-CF09-5AA2-17E9-6FA5D57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816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dan11-13">
            <a:extLst>
              <a:ext uri="{FF2B5EF4-FFF2-40B4-BE49-F238E27FC236}">
                <a16:creationId xmlns:a16="http://schemas.microsoft.com/office/drawing/2014/main" id="{4793E8B4-FFC8-B4F8-F896-6F4BB1BC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9588"/>
            <a:ext cx="3024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anos">
            <a:extLst>
              <a:ext uri="{FF2B5EF4-FFF2-40B4-BE49-F238E27FC236}">
                <a16:creationId xmlns:a16="http://schemas.microsoft.com/office/drawing/2014/main" id="{197448ED-9DE8-3E41-17C5-A17127A6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113213"/>
            <a:ext cx="27368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eta-baixo">
            <a:extLst>
              <a:ext uri="{FF2B5EF4-FFF2-40B4-BE49-F238E27FC236}">
                <a16:creationId xmlns:a16="http://schemas.microsoft.com/office/drawing/2014/main" id="{061AC5BD-9D3F-38DB-7FA2-D6BCBCA6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4975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ragao">
            <a:extLst>
              <a:ext uri="{FF2B5EF4-FFF2-40B4-BE49-F238E27FC236}">
                <a16:creationId xmlns:a16="http://schemas.microsoft.com/office/drawing/2014/main" id="{4156F0BB-74C6-EFD6-1B26-0FEF0B38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887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apoc12-9">
            <a:extLst>
              <a:ext uri="{FF2B5EF4-FFF2-40B4-BE49-F238E27FC236}">
                <a16:creationId xmlns:a16="http://schemas.microsoft.com/office/drawing/2014/main" id="{7731C2FE-3DDB-E6EE-EE6E-0B641E74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45088"/>
            <a:ext cx="4105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interroga">
            <a:extLst>
              <a:ext uri="{FF2B5EF4-FFF2-40B4-BE49-F238E27FC236}">
                <a16:creationId xmlns:a16="http://schemas.microsoft.com/office/drawing/2014/main" id="{D7CF13BD-BE12-DBB0-B893-7EE5F86E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916113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ragao">
            <a:extLst>
              <a:ext uri="{FF2B5EF4-FFF2-40B4-BE49-F238E27FC236}">
                <a16:creationId xmlns:a16="http://schemas.microsoft.com/office/drawing/2014/main" id="{FF132977-6CF8-2099-B8FB-CF3AA110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8877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apoc12-9">
            <a:extLst>
              <a:ext uri="{FF2B5EF4-FFF2-40B4-BE49-F238E27FC236}">
                <a16:creationId xmlns:a16="http://schemas.microsoft.com/office/drawing/2014/main" id="{C04A49AC-B8FE-C5CE-DA57-2F95B675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9888"/>
            <a:ext cx="36718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diabo">
            <a:extLst>
              <a:ext uri="{FF2B5EF4-FFF2-40B4-BE49-F238E27FC236}">
                <a16:creationId xmlns:a16="http://schemas.microsoft.com/office/drawing/2014/main" id="{49072FE9-6D31-0B87-C2E3-B9F0D519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25209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seta-baixo">
            <a:extLst>
              <a:ext uri="{FF2B5EF4-FFF2-40B4-BE49-F238E27FC236}">
                <a16:creationId xmlns:a16="http://schemas.microsoft.com/office/drawing/2014/main" id="{516AC604-8442-F596-4654-85E35B72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31950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joao1-29">
            <a:extLst>
              <a:ext uri="{FF2B5EF4-FFF2-40B4-BE49-F238E27FC236}">
                <a16:creationId xmlns:a16="http://schemas.microsoft.com/office/drawing/2014/main" id="{4A2CF051-EF89-25EE-618F-19C7D439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4763"/>
            <a:ext cx="29511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cordeiro">
            <a:extLst>
              <a:ext uri="{FF2B5EF4-FFF2-40B4-BE49-F238E27FC236}">
                <a16:creationId xmlns:a16="http://schemas.microsoft.com/office/drawing/2014/main" id="{14CE65D9-977D-47C0-D369-8594A385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926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interroga">
            <a:extLst>
              <a:ext uri="{FF2B5EF4-FFF2-40B4-BE49-F238E27FC236}">
                <a16:creationId xmlns:a16="http://schemas.microsoft.com/office/drawing/2014/main" id="{0375DAB6-8FF4-933F-D730-E78798EE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rdeiro">
            <a:extLst>
              <a:ext uri="{FF2B5EF4-FFF2-40B4-BE49-F238E27FC236}">
                <a16:creationId xmlns:a16="http://schemas.microsoft.com/office/drawing/2014/main" id="{47611698-56E9-1059-9C39-D8F6ECFA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926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joao1-29">
            <a:extLst>
              <a:ext uri="{FF2B5EF4-FFF2-40B4-BE49-F238E27FC236}">
                <a16:creationId xmlns:a16="http://schemas.microsoft.com/office/drawing/2014/main" id="{7B66D825-F1F4-8EC9-C4F6-EB8E500F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2447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Jesus">
            <a:extLst>
              <a:ext uri="{FF2B5EF4-FFF2-40B4-BE49-F238E27FC236}">
                <a16:creationId xmlns:a16="http://schemas.microsoft.com/office/drawing/2014/main" id="{9426E425-D52C-90B2-6BDC-05860DB1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9525"/>
            <a:ext cx="34559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seta-baixo">
            <a:extLst>
              <a:ext uri="{FF2B5EF4-FFF2-40B4-BE49-F238E27FC236}">
                <a16:creationId xmlns:a16="http://schemas.microsoft.com/office/drawing/2014/main" id="{55B1CBFE-8D3C-DDBD-CA7F-D4F05461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auda">
            <a:extLst>
              <a:ext uri="{FF2B5EF4-FFF2-40B4-BE49-F238E27FC236}">
                <a16:creationId xmlns:a16="http://schemas.microsoft.com/office/drawing/2014/main" id="{C054D6AE-436B-6B23-AE82-E679CC1F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39725"/>
            <a:ext cx="3455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isaias9-15">
            <a:extLst>
              <a:ext uri="{FF2B5EF4-FFF2-40B4-BE49-F238E27FC236}">
                <a16:creationId xmlns:a16="http://schemas.microsoft.com/office/drawing/2014/main" id="{758D4C08-40C8-B402-6476-63234922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61025"/>
            <a:ext cx="23034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interroga">
            <a:extLst>
              <a:ext uri="{FF2B5EF4-FFF2-40B4-BE49-F238E27FC236}">
                <a16:creationId xmlns:a16="http://schemas.microsoft.com/office/drawing/2014/main" id="{19AE562C-58AF-F21B-0698-EF9F71BD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9891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DC0F8FB4-B9FB-833D-08EE-547108F4CAE3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628775"/>
            <a:ext cx="2801937" cy="3857625"/>
            <a:chOff x="295" y="1162"/>
            <a:chExt cx="1765" cy="2430"/>
          </a:xfrm>
        </p:grpSpPr>
        <p:pic>
          <p:nvPicPr>
            <p:cNvPr id="26630" name="Picture 9" descr="falsoprofeta">
              <a:extLst>
                <a:ext uri="{FF2B5EF4-FFF2-40B4-BE49-F238E27FC236}">
                  <a16:creationId xmlns:a16="http://schemas.microsoft.com/office/drawing/2014/main" id="{AEB90D2A-E9DD-5BDD-D208-FF46E453A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442"/>
              <a:ext cx="1765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2" descr="seta-baixo">
              <a:extLst>
                <a:ext uri="{FF2B5EF4-FFF2-40B4-BE49-F238E27FC236}">
                  <a16:creationId xmlns:a16="http://schemas.microsoft.com/office/drawing/2014/main" id="{D6FC5B75-FE15-5728-3D12-9FE583A81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162"/>
              <a:ext cx="1024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strelas">
            <a:extLst>
              <a:ext uri="{FF2B5EF4-FFF2-40B4-BE49-F238E27FC236}">
                <a16:creationId xmlns:a16="http://schemas.microsoft.com/office/drawing/2014/main" id="{E384AB4C-1489-884D-659B-96E8AC61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211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apoc12-4dan12-3">
            <a:extLst>
              <a:ext uri="{FF2B5EF4-FFF2-40B4-BE49-F238E27FC236}">
                <a16:creationId xmlns:a16="http://schemas.microsoft.com/office/drawing/2014/main" id="{6576F75F-2596-1397-4907-6D424FFF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28082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interroga">
            <a:extLst>
              <a:ext uri="{FF2B5EF4-FFF2-40B4-BE49-F238E27FC236}">
                <a16:creationId xmlns:a16="http://schemas.microsoft.com/office/drawing/2014/main" id="{64A9C52E-A3CE-77A9-8A58-E1FA31D1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aquelesquepregam">
            <a:extLst>
              <a:ext uri="{FF2B5EF4-FFF2-40B4-BE49-F238E27FC236}">
                <a16:creationId xmlns:a16="http://schemas.microsoft.com/office/drawing/2014/main" id="{4704767C-089D-7837-AF82-F83D9DD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21163"/>
            <a:ext cx="4500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quemsao">
            <a:extLst>
              <a:ext uri="{FF2B5EF4-FFF2-40B4-BE49-F238E27FC236}">
                <a16:creationId xmlns:a16="http://schemas.microsoft.com/office/drawing/2014/main" id="{C875F69D-BF07-B9C2-811E-3DF90F6A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7013"/>
            <a:ext cx="4572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seta-baixo">
            <a:extLst>
              <a:ext uri="{FF2B5EF4-FFF2-40B4-BE49-F238E27FC236}">
                <a16:creationId xmlns:a16="http://schemas.microsoft.com/office/drawing/2014/main" id="{BE590697-A044-AC99-1F32-08248465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1279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squeforemsabios">
            <a:extLst>
              <a:ext uri="{FF2B5EF4-FFF2-40B4-BE49-F238E27FC236}">
                <a16:creationId xmlns:a16="http://schemas.microsoft.com/office/drawing/2014/main" id="{67AB6574-F5FF-B6CC-8E3D-2E071FC0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20713"/>
            <a:ext cx="45910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an12-3">
            <a:extLst>
              <a:ext uri="{FF2B5EF4-FFF2-40B4-BE49-F238E27FC236}">
                <a16:creationId xmlns:a16="http://schemas.microsoft.com/office/drawing/2014/main" id="{CD256BC5-8F0D-8179-0574-D607673A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949950"/>
            <a:ext cx="24495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trelas">
            <a:extLst>
              <a:ext uri="{FF2B5EF4-FFF2-40B4-BE49-F238E27FC236}">
                <a16:creationId xmlns:a16="http://schemas.microsoft.com/office/drawing/2014/main" id="{9349C3D8-86F2-8B1A-96C8-44DDFCE6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211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anjos-mens-preg">
            <a:extLst>
              <a:ext uri="{FF2B5EF4-FFF2-40B4-BE49-F238E27FC236}">
                <a16:creationId xmlns:a16="http://schemas.microsoft.com/office/drawing/2014/main" id="{208AF533-5017-9D15-4E28-374CC3A4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0338"/>
            <a:ext cx="4295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seta-baixo">
            <a:extLst>
              <a:ext uri="{FF2B5EF4-FFF2-40B4-BE49-F238E27FC236}">
                <a16:creationId xmlns:a16="http://schemas.microsoft.com/office/drawing/2014/main" id="{BC9B2CDA-B9BD-00FF-AE31-E5D89C43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44675"/>
            <a:ext cx="15700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10">
            <a:extLst>
              <a:ext uri="{FF2B5EF4-FFF2-40B4-BE49-F238E27FC236}">
                <a16:creationId xmlns:a16="http://schemas.microsoft.com/office/drawing/2014/main" id="{A6EF6716-EABC-7A58-B747-015AD7C55ED5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1047750"/>
            <a:ext cx="4243388" cy="649288"/>
            <a:chOff x="113" y="660"/>
            <a:chExt cx="2673" cy="409"/>
          </a:xfrm>
        </p:grpSpPr>
        <p:pic>
          <p:nvPicPr>
            <p:cNvPr id="30726" name="Picture 6" descr="apoc-dan">
              <a:extLst>
                <a:ext uri="{FF2B5EF4-FFF2-40B4-BE49-F238E27FC236}">
                  <a16:creationId xmlns:a16="http://schemas.microsoft.com/office/drawing/2014/main" id="{609D0706-4E05-1093-F2C8-D79ACBA53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03" t="-12778" r="-591" b="24445"/>
            <a:stretch>
              <a:fillRect/>
            </a:stretch>
          </p:blipFill>
          <p:spPr bwMode="auto">
            <a:xfrm>
              <a:off x="2363" y="663"/>
              <a:ext cx="22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8" descr="apoc-dan">
              <a:extLst>
                <a:ext uri="{FF2B5EF4-FFF2-40B4-BE49-F238E27FC236}">
                  <a16:creationId xmlns:a16="http://schemas.microsoft.com/office/drawing/2014/main" id="{999B5829-7620-2AB7-924D-104F632A9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0" t="12500" r="6097" b="24445"/>
            <a:stretch>
              <a:fillRect/>
            </a:stretch>
          </p:blipFill>
          <p:spPr bwMode="auto">
            <a:xfrm>
              <a:off x="2562" y="754"/>
              <a:ext cx="9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4" descr="apoc-dan">
              <a:extLst>
                <a:ext uri="{FF2B5EF4-FFF2-40B4-BE49-F238E27FC236}">
                  <a16:creationId xmlns:a16="http://schemas.microsoft.com/office/drawing/2014/main" id="{2DC25E77-BB74-4957-587F-F4874FFAD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33" t="-12778" r="9497" b="24445"/>
            <a:stretch>
              <a:fillRect/>
            </a:stretch>
          </p:blipFill>
          <p:spPr bwMode="auto">
            <a:xfrm>
              <a:off x="2638" y="660"/>
              <a:ext cx="14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7" descr="apoc-dan">
              <a:extLst>
                <a:ext uri="{FF2B5EF4-FFF2-40B4-BE49-F238E27FC236}">
                  <a16:creationId xmlns:a16="http://schemas.microsoft.com/office/drawing/2014/main" id="{C0D829D0-4A77-3E73-EE31-414C31353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87"/>
            <a:stretch>
              <a:fillRect/>
            </a:stretch>
          </p:blipFill>
          <p:spPr bwMode="auto">
            <a:xfrm>
              <a:off x="113" y="709"/>
              <a:ext cx="226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ovotempo">
            <a:extLst>
              <a:ext uri="{FF2B5EF4-FFF2-40B4-BE49-F238E27FC236}">
                <a16:creationId xmlns:a16="http://schemas.microsoft.com/office/drawing/2014/main" id="{C6EF8E08-F4F4-6012-464B-B18547C6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3104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R">
            <a:extLst>
              <a:ext uri="{FF2B5EF4-FFF2-40B4-BE49-F238E27FC236}">
                <a16:creationId xmlns:a16="http://schemas.microsoft.com/office/drawing/2014/main" id="{BE465771-7336-C283-B80A-07A60345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8500"/>
            <a:ext cx="50276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pocalipse">
            <a:extLst>
              <a:ext uri="{FF2B5EF4-FFF2-40B4-BE49-F238E27FC236}">
                <a16:creationId xmlns:a16="http://schemas.microsoft.com/office/drawing/2014/main" id="{9643EDE4-883F-0A30-5A6E-645A456E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4163"/>
            <a:ext cx="45370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apocalipse1-1">
            <a:extLst>
              <a:ext uri="{FF2B5EF4-FFF2-40B4-BE49-F238E27FC236}">
                <a16:creationId xmlns:a16="http://schemas.microsoft.com/office/drawing/2014/main" id="{BD24B12B-BF51-C201-CE56-91C73A68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41036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interroga">
            <a:extLst>
              <a:ext uri="{FF2B5EF4-FFF2-40B4-BE49-F238E27FC236}">
                <a16:creationId xmlns:a16="http://schemas.microsoft.com/office/drawing/2014/main" id="{7FB2670C-EF04-DDA0-E06C-EA4A0ECA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pocalipse">
            <a:extLst>
              <a:ext uri="{FF2B5EF4-FFF2-40B4-BE49-F238E27FC236}">
                <a16:creationId xmlns:a16="http://schemas.microsoft.com/office/drawing/2014/main" id="{4F90553B-2F85-0DA7-A0BF-FECE32E5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4163"/>
            <a:ext cx="45370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apocalipse1-1">
            <a:extLst>
              <a:ext uri="{FF2B5EF4-FFF2-40B4-BE49-F238E27FC236}">
                <a16:creationId xmlns:a16="http://schemas.microsoft.com/office/drawing/2014/main" id="{0171A23D-99F8-CCBC-DE38-F19F0B0C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2400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rvelacao">
            <a:extLst>
              <a:ext uri="{FF2B5EF4-FFF2-40B4-BE49-F238E27FC236}">
                <a16:creationId xmlns:a16="http://schemas.microsoft.com/office/drawing/2014/main" id="{6611D606-1613-994C-6F11-0FB7BC81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44988"/>
            <a:ext cx="43195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seta-baixo">
            <a:extLst>
              <a:ext uri="{FF2B5EF4-FFF2-40B4-BE49-F238E27FC236}">
                <a16:creationId xmlns:a16="http://schemas.microsoft.com/office/drawing/2014/main" id="{A84FF2B8-79B3-6172-C562-6221284D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nimal-pq">
            <a:extLst>
              <a:ext uri="{FF2B5EF4-FFF2-40B4-BE49-F238E27FC236}">
                <a16:creationId xmlns:a16="http://schemas.microsoft.com/office/drawing/2014/main" id="{3A8C7E9A-FAC0-F3F8-C4D4-D0A8D9ED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628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mulher-pq">
            <a:extLst>
              <a:ext uri="{FF2B5EF4-FFF2-40B4-BE49-F238E27FC236}">
                <a16:creationId xmlns:a16="http://schemas.microsoft.com/office/drawing/2014/main" id="{74375EFC-7E9C-6322-0D9C-2B6D0CC9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152650"/>
            <a:ext cx="1589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aguas">
            <a:extLst>
              <a:ext uri="{FF2B5EF4-FFF2-40B4-BE49-F238E27FC236}">
                <a16:creationId xmlns:a16="http://schemas.microsoft.com/office/drawing/2014/main" id="{6B8FA83F-C191-9BD3-D85D-71F8763B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2738"/>
            <a:ext cx="13525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1dia-pq">
            <a:extLst>
              <a:ext uri="{FF2B5EF4-FFF2-40B4-BE49-F238E27FC236}">
                <a16:creationId xmlns:a16="http://schemas.microsoft.com/office/drawing/2014/main" id="{47C78D67-4665-C4A8-EEBD-C6C61FE1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13175"/>
            <a:ext cx="1036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ventos-pq">
            <a:extLst>
              <a:ext uri="{FF2B5EF4-FFF2-40B4-BE49-F238E27FC236}">
                <a16:creationId xmlns:a16="http://schemas.microsoft.com/office/drawing/2014/main" id="{5C087E1E-E84C-4CCB-01E4-CA4DE205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98988"/>
            <a:ext cx="1612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chifre-pq">
            <a:extLst>
              <a:ext uri="{FF2B5EF4-FFF2-40B4-BE49-F238E27FC236}">
                <a16:creationId xmlns:a16="http://schemas.microsoft.com/office/drawing/2014/main" id="{09CBEA8B-E602-B73F-3844-C9E13663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462588"/>
            <a:ext cx="1341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reioureino-pq">
            <a:extLst>
              <a:ext uri="{FF2B5EF4-FFF2-40B4-BE49-F238E27FC236}">
                <a16:creationId xmlns:a16="http://schemas.microsoft.com/office/drawing/2014/main" id="{28545E3E-3A5E-0EC6-F456-F513FE00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381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igreja-pq">
            <a:extLst>
              <a:ext uri="{FF2B5EF4-FFF2-40B4-BE49-F238E27FC236}">
                <a16:creationId xmlns:a16="http://schemas.microsoft.com/office/drawing/2014/main" id="{C4A5DEA3-9BB1-965B-EAEF-A8D2EB88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129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povos-pq">
            <a:extLst>
              <a:ext uri="{FF2B5EF4-FFF2-40B4-BE49-F238E27FC236}">
                <a16:creationId xmlns:a16="http://schemas.microsoft.com/office/drawing/2014/main" id="{139A0E17-4321-D736-2B8B-54794F4B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1ano-pq]">
            <a:extLst>
              <a:ext uri="{FF2B5EF4-FFF2-40B4-BE49-F238E27FC236}">
                <a16:creationId xmlns:a16="http://schemas.microsoft.com/office/drawing/2014/main" id="{25884EF4-7311-C2CE-487D-77DAB134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190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 descr="guerras-pq">
            <a:extLst>
              <a:ext uri="{FF2B5EF4-FFF2-40B4-BE49-F238E27FC236}">
                <a16:creationId xmlns:a16="http://schemas.microsoft.com/office/drawing/2014/main" id="{5AF7AD97-3361-969B-46C4-70883D43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76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poder-rei-reino-pq">
            <a:extLst>
              <a:ext uri="{FF2B5EF4-FFF2-40B4-BE49-F238E27FC236}">
                <a16:creationId xmlns:a16="http://schemas.microsoft.com/office/drawing/2014/main" id="{7133D082-1876-F815-0A76-1FA59E9C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dan-7-17-23">
            <a:extLst>
              <a:ext uri="{FF2B5EF4-FFF2-40B4-BE49-F238E27FC236}">
                <a16:creationId xmlns:a16="http://schemas.microsoft.com/office/drawing/2014/main" id="{1D55E582-2A9D-686D-B5AF-B8415BB0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04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 descr="efes-5-23-32">
            <a:extLst>
              <a:ext uri="{FF2B5EF4-FFF2-40B4-BE49-F238E27FC236}">
                <a16:creationId xmlns:a16="http://schemas.microsoft.com/office/drawing/2014/main" id="{660D2A5F-F506-E1EC-8F66-82030570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76475"/>
            <a:ext cx="1495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apoc-17-15">
            <a:extLst>
              <a:ext uri="{FF2B5EF4-FFF2-40B4-BE49-F238E27FC236}">
                <a16:creationId xmlns:a16="http://schemas.microsoft.com/office/drawing/2014/main" id="{63B0E13B-9E12-0D47-2521-8433081D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68638"/>
            <a:ext cx="1400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7" descr="ezeq-num-pq">
            <a:extLst>
              <a:ext uri="{FF2B5EF4-FFF2-40B4-BE49-F238E27FC236}">
                <a16:creationId xmlns:a16="http://schemas.microsoft.com/office/drawing/2014/main" id="{FE5670C0-1E47-D846-C53E-7CC5C1EA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146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18" descr="jer-51-1-5">
            <a:extLst>
              <a:ext uri="{FF2B5EF4-FFF2-40B4-BE49-F238E27FC236}">
                <a16:creationId xmlns:a16="http://schemas.microsoft.com/office/drawing/2014/main" id="{BBC728A8-54E7-80C1-834D-6621CC48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266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9" descr="apoc-17-12">
            <a:extLst>
              <a:ext uri="{FF2B5EF4-FFF2-40B4-BE49-F238E27FC236}">
                <a16:creationId xmlns:a16="http://schemas.microsoft.com/office/drawing/2014/main" id="{A84FA753-1085-04D0-C7FF-593EF0CB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409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empos-pq">
            <a:extLst>
              <a:ext uri="{FF2B5EF4-FFF2-40B4-BE49-F238E27FC236}">
                <a16:creationId xmlns:a16="http://schemas.microsoft.com/office/drawing/2014/main" id="{9815D36D-FCAC-F702-647C-484EA032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8065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dragao-pq">
            <a:extLst>
              <a:ext uri="{FF2B5EF4-FFF2-40B4-BE49-F238E27FC236}">
                <a16:creationId xmlns:a16="http://schemas.microsoft.com/office/drawing/2014/main" id="{2A1C885E-C0B4-154A-A10C-AF4FD198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3913"/>
            <a:ext cx="15954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cordeiro-pq">
            <a:extLst>
              <a:ext uri="{FF2B5EF4-FFF2-40B4-BE49-F238E27FC236}">
                <a16:creationId xmlns:a16="http://schemas.microsoft.com/office/drawing/2014/main" id="{97062F35-60DB-B7E3-C605-91E67FF8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982913"/>
            <a:ext cx="18684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cauda-pq">
            <a:extLst>
              <a:ext uri="{FF2B5EF4-FFF2-40B4-BE49-F238E27FC236}">
                <a16:creationId xmlns:a16="http://schemas.microsoft.com/office/drawing/2014/main" id="{9D272E10-56E3-AB90-B0CE-51A78DA6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89363"/>
            <a:ext cx="13922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strelas-pq">
            <a:extLst>
              <a:ext uri="{FF2B5EF4-FFF2-40B4-BE49-F238E27FC236}">
                <a16:creationId xmlns:a16="http://schemas.microsoft.com/office/drawing/2014/main" id="{10987DCF-644F-D46A-0324-C9D9729C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37088"/>
            <a:ext cx="17224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apocalipse-pq">
            <a:extLst>
              <a:ext uri="{FF2B5EF4-FFF2-40B4-BE49-F238E27FC236}">
                <a16:creationId xmlns:a16="http://schemas.microsoft.com/office/drawing/2014/main" id="{F403B2E8-45D7-6195-FF16-238DA9D4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9088"/>
            <a:ext cx="22336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anos-pq">
            <a:extLst>
              <a:ext uri="{FF2B5EF4-FFF2-40B4-BE49-F238E27FC236}">
                <a16:creationId xmlns:a16="http://schemas.microsoft.com/office/drawing/2014/main" id="{5307A7BB-E6BB-45AD-7E7B-7413210C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076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diabo-pq">
            <a:extLst>
              <a:ext uri="{FF2B5EF4-FFF2-40B4-BE49-F238E27FC236}">
                <a16:creationId xmlns:a16="http://schemas.microsoft.com/office/drawing/2014/main" id="{5C2AC0A7-9809-1FAD-FD9B-F26CAC7D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009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 descr="falsoprof-pq">
            <a:extLst>
              <a:ext uri="{FF2B5EF4-FFF2-40B4-BE49-F238E27FC236}">
                <a16:creationId xmlns:a16="http://schemas.microsoft.com/office/drawing/2014/main" id="{D9BD286F-3DA9-490F-C82A-EA4E4BD8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297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2" descr="mensageiros-pq">
            <a:extLst>
              <a:ext uri="{FF2B5EF4-FFF2-40B4-BE49-F238E27FC236}">
                <a16:creationId xmlns:a16="http://schemas.microsoft.com/office/drawing/2014/main" id="{E36FA310-A2E7-DB19-2808-69B179B5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52963"/>
            <a:ext cx="2619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 descr="revelacao-pq">
            <a:extLst>
              <a:ext uri="{FF2B5EF4-FFF2-40B4-BE49-F238E27FC236}">
                <a16:creationId xmlns:a16="http://schemas.microsoft.com/office/drawing/2014/main" id="{D7E60C90-744F-35D7-C3B0-16ECA071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2162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4" descr="dan-11-13">
            <a:extLst>
              <a:ext uri="{FF2B5EF4-FFF2-40B4-BE49-F238E27FC236}">
                <a16:creationId xmlns:a16="http://schemas.microsoft.com/office/drawing/2014/main" id="{7FD9A318-E2BE-019F-38F2-F0633EAC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1285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 descr="apoc-12-9">
            <a:extLst>
              <a:ext uri="{FF2B5EF4-FFF2-40B4-BE49-F238E27FC236}">
                <a16:creationId xmlns:a16="http://schemas.microsoft.com/office/drawing/2014/main" id="{54EEA348-FC05-9861-E2A1-D86FEA5E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joao1-29-pq">
            <a:extLst>
              <a:ext uri="{FF2B5EF4-FFF2-40B4-BE49-F238E27FC236}">
                <a16:creationId xmlns:a16="http://schemas.microsoft.com/office/drawing/2014/main" id="{25E5F448-BED6-AF0B-1F65-55BF40C6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152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apoc-dan-12">
            <a:extLst>
              <a:ext uri="{FF2B5EF4-FFF2-40B4-BE49-F238E27FC236}">
                <a16:creationId xmlns:a16="http://schemas.microsoft.com/office/drawing/2014/main" id="{D04DC6D0-C836-8A78-C836-D3DD66E5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266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apoc-1-1">
            <a:extLst>
              <a:ext uri="{FF2B5EF4-FFF2-40B4-BE49-F238E27FC236}">
                <a16:creationId xmlns:a16="http://schemas.microsoft.com/office/drawing/2014/main" id="{67296E78-0FB0-5C8A-B4DD-EA5B8253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076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isa9-15">
            <a:extLst>
              <a:ext uri="{FF2B5EF4-FFF2-40B4-BE49-F238E27FC236}">
                <a16:creationId xmlns:a16="http://schemas.microsoft.com/office/drawing/2014/main" id="{2E875A6C-5259-FA2C-E420-D7FA85AC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1219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JESUS-pq">
            <a:extLst>
              <a:ext uri="{FF2B5EF4-FFF2-40B4-BE49-F238E27FC236}">
                <a16:creationId xmlns:a16="http://schemas.microsoft.com/office/drawing/2014/main" id="{F17AB72B-2811-C165-DBC3-22822874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6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3321940-5E26-EBC1-7403-CFBDB7AF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8013"/>
            <a:ext cx="4511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0">
                <a:solidFill>
                  <a:schemeClr val="bg1"/>
                </a:solidFill>
                <a:latin typeface="Impact" panose="020B0806030902050204" pitchFamily="34" charset="0"/>
              </a:rPr>
              <a:t>Quatro ventos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3D6FDF6-EE76-FA48-8539-2B98C063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86313"/>
            <a:ext cx="48498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0">
                <a:solidFill>
                  <a:schemeClr val="bg1"/>
                </a:solidFill>
                <a:latin typeface="Impact" panose="020B0806030902050204" pitchFamily="34" charset="0"/>
              </a:rPr>
              <a:t>Subiam do mar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F10DB99-832F-88D2-72E4-E35D536A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44863"/>
            <a:ext cx="4940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0">
                <a:solidFill>
                  <a:schemeClr val="bg1"/>
                </a:solidFill>
                <a:latin typeface="Impact" panose="020B0806030902050204" pitchFamily="34" charset="0"/>
              </a:rPr>
              <a:t>Quatro animais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026622B-5863-AD18-ED29-0B9746E9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76438"/>
            <a:ext cx="4999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0">
                <a:solidFill>
                  <a:schemeClr val="bg1"/>
                </a:solidFill>
                <a:latin typeface="Impact" panose="020B0806030902050204" pitchFamily="34" charset="0"/>
              </a:rPr>
              <a:t>Agitavam o mar</a:t>
            </a:r>
          </a:p>
        </p:txBody>
      </p:sp>
      <p:pic>
        <p:nvPicPr>
          <p:cNvPr id="313350" name="Picture 6" descr="interroga">
            <a:extLst>
              <a:ext uri="{FF2B5EF4-FFF2-40B4-BE49-F238E27FC236}">
                <a16:creationId xmlns:a16="http://schemas.microsoft.com/office/drawing/2014/main" id="{A45D9904-6A20-DD18-ACDB-D87AC74E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836613"/>
            <a:ext cx="313213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ESTA">
            <a:extLst>
              <a:ext uri="{FF2B5EF4-FFF2-40B4-BE49-F238E27FC236}">
                <a16:creationId xmlns:a16="http://schemas.microsoft.com/office/drawing/2014/main" id="{53E4A85C-0726-440A-A939-0FF9E453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0588"/>
            <a:ext cx="27622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MAR">
            <a:extLst>
              <a:ext uri="{FF2B5EF4-FFF2-40B4-BE49-F238E27FC236}">
                <a16:creationId xmlns:a16="http://schemas.microsoft.com/office/drawing/2014/main" id="{93D74A31-CCB6-8952-C0D7-3B22FE4F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25663"/>
            <a:ext cx="1993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7CABECAS">
            <a:extLst>
              <a:ext uri="{FF2B5EF4-FFF2-40B4-BE49-F238E27FC236}">
                <a16:creationId xmlns:a16="http://schemas.microsoft.com/office/drawing/2014/main" id="{8047B7AA-F943-35EB-3AD1-C1791D9A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2163"/>
            <a:ext cx="46259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10CHIFRES">
            <a:extLst>
              <a:ext uri="{FF2B5EF4-FFF2-40B4-BE49-F238E27FC236}">
                <a16:creationId xmlns:a16="http://schemas.microsoft.com/office/drawing/2014/main" id="{B494CDA7-6603-E8F6-4B72-93FA97D9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3263"/>
            <a:ext cx="46815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interroga">
            <a:extLst>
              <a:ext uri="{FF2B5EF4-FFF2-40B4-BE49-F238E27FC236}">
                <a16:creationId xmlns:a16="http://schemas.microsoft.com/office/drawing/2014/main" id="{2863DB84-41BE-68F1-F7BB-FB2FE154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994">
            <a:off x="5468938" y="884238"/>
            <a:ext cx="313213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2CAMINHOS">
            <a:extLst>
              <a:ext uri="{FF2B5EF4-FFF2-40B4-BE49-F238E27FC236}">
                <a16:creationId xmlns:a16="http://schemas.microsoft.com/office/drawing/2014/main" id="{F3634B19-9046-3571-39ED-E6F8D223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6538"/>
            <a:ext cx="66246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5" name="Picture 3" descr="CAM-ESTREITO">
            <a:extLst>
              <a:ext uri="{FF2B5EF4-FFF2-40B4-BE49-F238E27FC236}">
                <a16:creationId xmlns:a16="http://schemas.microsoft.com/office/drawing/2014/main" id="{59C9F163-67DA-F06B-2A40-05A6DDAE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571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CAM-LARGO">
            <a:extLst>
              <a:ext uri="{FF2B5EF4-FFF2-40B4-BE49-F238E27FC236}">
                <a16:creationId xmlns:a16="http://schemas.microsoft.com/office/drawing/2014/main" id="{A7338F5A-98E6-4ED5-6529-48D70199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052513"/>
            <a:ext cx="31686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5" descr="AMARELINHA">
            <a:extLst>
              <a:ext uri="{FF2B5EF4-FFF2-40B4-BE49-F238E27FC236}">
                <a16:creationId xmlns:a16="http://schemas.microsoft.com/office/drawing/2014/main" id="{9D455CBD-FAF6-65CF-42ED-C4B31C31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0925"/>
            <a:ext cx="1301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6" descr="DEUS">
            <a:extLst>
              <a:ext uri="{FF2B5EF4-FFF2-40B4-BE49-F238E27FC236}">
                <a16:creationId xmlns:a16="http://schemas.microsoft.com/office/drawing/2014/main" id="{FC951A3F-0A61-967F-D9BB-0C98665F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9477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7" descr="LUZ">
            <a:extLst>
              <a:ext uri="{FF2B5EF4-FFF2-40B4-BE49-F238E27FC236}">
                <a16:creationId xmlns:a16="http://schemas.microsoft.com/office/drawing/2014/main" id="{10961DF7-6C92-9CAA-97A6-3EB07187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6810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8" descr="ABEL">
            <a:extLst>
              <a:ext uri="{FF2B5EF4-FFF2-40B4-BE49-F238E27FC236}">
                <a16:creationId xmlns:a16="http://schemas.microsoft.com/office/drawing/2014/main" id="{E0740D83-D861-08B1-4111-A1B65D88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9477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9" descr="VERDADE">
            <a:extLst>
              <a:ext uri="{FF2B5EF4-FFF2-40B4-BE49-F238E27FC236}">
                <a16:creationId xmlns:a16="http://schemas.microsoft.com/office/drawing/2014/main" id="{703D95C2-4B3B-6580-F068-2E34CAA4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213100"/>
            <a:ext cx="1689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2" name="Picture 10" descr="SALVACAO">
            <a:extLst>
              <a:ext uri="{FF2B5EF4-FFF2-40B4-BE49-F238E27FC236}">
                <a16:creationId xmlns:a16="http://schemas.microsoft.com/office/drawing/2014/main" id="{DC85E5E8-8747-F490-E38C-88E3CE6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56013"/>
            <a:ext cx="18827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3" name="Picture 11" descr="JUSTOS">
            <a:extLst>
              <a:ext uri="{FF2B5EF4-FFF2-40B4-BE49-F238E27FC236}">
                <a16:creationId xmlns:a16="http://schemas.microsoft.com/office/drawing/2014/main" id="{DB053ADB-582B-F6DF-8F6F-17571468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33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4" name="Picture 12" descr="TRIGO">
            <a:extLst>
              <a:ext uri="{FF2B5EF4-FFF2-40B4-BE49-F238E27FC236}">
                <a16:creationId xmlns:a16="http://schemas.microsoft.com/office/drawing/2014/main" id="{1DF18AAA-2986-2DE7-3470-90132E66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101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5" name="Picture 13" descr="OVELHAS">
            <a:extLst>
              <a:ext uri="{FF2B5EF4-FFF2-40B4-BE49-F238E27FC236}">
                <a16:creationId xmlns:a16="http://schemas.microsoft.com/office/drawing/2014/main" id="{25CA85C8-11BB-D74D-A9A4-9167FB9C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16367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6" name="Picture 14" descr="SELODEDEUS">
            <a:extLst>
              <a:ext uri="{FF2B5EF4-FFF2-40B4-BE49-F238E27FC236}">
                <a16:creationId xmlns:a16="http://schemas.microsoft.com/office/drawing/2014/main" id="{C7BFC38B-2CF6-8DAF-C44C-3E25170C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32463"/>
            <a:ext cx="252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7" name="Picture 15" descr="DIABO">
            <a:extLst>
              <a:ext uri="{FF2B5EF4-FFF2-40B4-BE49-F238E27FC236}">
                <a16:creationId xmlns:a16="http://schemas.microsoft.com/office/drawing/2014/main" id="{689573E3-5711-3140-9EAD-EA2D88A7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81163"/>
            <a:ext cx="1114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8" name="Picture 16" descr="TREVAS">
            <a:extLst>
              <a:ext uri="{FF2B5EF4-FFF2-40B4-BE49-F238E27FC236}">
                <a16:creationId xmlns:a16="http://schemas.microsoft.com/office/drawing/2014/main" id="{9654065E-B0E0-356D-B039-23CE78D4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85988"/>
            <a:ext cx="13985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9" name="Picture 17" descr="CAIM">
            <a:extLst>
              <a:ext uri="{FF2B5EF4-FFF2-40B4-BE49-F238E27FC236}">
                <a16:creationId xmlns:a16="http://schemas.microsoft.com/office/drawing/2014/main" id="{86ABA22A-D3CE-68EF-8D0F-11E6B40A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89225"/>
            <a:ext cx="8778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0" name="Picture 18" descr="MENTIRA">
            <a:extLst>
              <a:ext uri="{FF2B5EF4-FFF2-40B4-BE49-F238E27FC236}">
                <a16:creationId xmlns:a16="http://schemas.microsoft.com/office/drawing/2014/main" id="{489C54F5-24BC-C369-0A3C-84430849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94050"/>
            <a:ext cx="16557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1" name="Picture 19" descr="PERDICAO">
            <a:extLst>
              <a:ext uri="{FF2B5EF4-FFF2-40B4-BE49-F238E27FC236}">
                <a16:creationId xmlns:a16="http://schemas.microsoft.com/office/drawing/2014/main" id="{A6BC72F0-6306-0671-EA41-5E8D7EBB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0138"/>
            <a:ext cx="18208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2" name="Picture 20" descr="IMPIOS">
            <a:extLst>
              <a:ext uri="{FF2B5EF4-FFF2-40B4-BE49-F238E27FC236}">
                <a16:creationId xmlns:a16="http://schemas.microsoft.com/office/drawing/2014/main" id="{1B5B7C0F-F809-27EA-0C34-50760647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75125"/>
            <a:ext cx="1198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1" descr="JOIO">
            <a:extLst>
              <a:ext uri="{FF2B5EF4-FFF2-40B4-BE49-F238E27FC236}">
                <a16:creationId xmlns:a16="http://schemas.microsoft.com/office/drawing/2014/main" id="{26BF676C-788A-A2A2-A48B-A4C1BA91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73613"/>
            <a:ext cx="8556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2" descr="BODES">
            <a:extLst>
              <a:ext uri="{FF2B5EF4-FFF2-40B4-BE49-F238E27FC236}">
                <a16:creationId xmlns:a16="http://schemas.microsoft.com/office/drawing/2014/main" id="{806CB40F-2AD4-9DF7-E252-668BA2D1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281613"/>
            <a:ext cx="11636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3" descr="SELODODIABO">
            <a:extLst>
              <a:ext uri="{FF2B5EF4-FFF2-40B4-BE49-F238E27FC236}">
                <a16:creationId xmlns:a16="http://schemas.microsoft.com/office/drawing/2014/main" id="{727ED231-37BD-B2C1-3C99-16E89C3B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79596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4" descr="APO12">
            <a:extLst>
              <a:ext uri="{FF2B5EF4-FFF2-40B4-BE49-F238E27FC236}">
                <a16:creationId xmlns:a16="http://schemas.microsoft.com/office/drawing/2014/main" id="{724F9341-7342-D15C-B945-40E7037B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38900"/>
            <a:ext cx="209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5" descr="APOCALIPSE17">
            <a:extLst>
              <a:ext uri="{FF2B5EF4-FFF2-40B4-BE49-F238E27FC236}">
                <a16:creationId xmlns:a16="http://schemas.microsoft.com/office/drawing/2014/main" id="{2118D48F-FD78-A270-B3BC-0C8021CA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438900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C5D4DA-41E8-E662-182F-A22A6452A52D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38915" name="Picture 3" descr="conhecereis">
              <a:extLst>
                <a:ext uri="{FF2B5EF4-FFF2-40B4-BE49-F238E27FC236}">
                  <a16:creationId xmlns:a16="http://schemas.microsoft.com/office/drawing/2014/main" id="{CA5EAEE6-3A64-F1D6-4BFC-CD6F0AA5C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4" descr="joa8-32">
              <a:extLst>
                <a:ext uri="{FF2B5EF4-FFF2-40B4-BE49-F238E27FC236}">
                  <a16:creationId xmlns:a16="http://schemas.microsoft.com/office/drawing/2014/main" id="{4271E7E7-9961-2063-0ED1-4B8C1993F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D1D583-0E54-89E0-A05F-9A5711018526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39939" name="Picture 3" descr="conhecereis">
              <a:extLst>
                <a:ext uri="{FF2B5EF4-FFF2-40B4-BE49-F238E27FC236}">
                  <a16:creationId xmlns:a16="http://schemas.microsoft.com/office/drawing/2014/main" id="{5339550B-4F69-E1BE-6EF1-900857597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 descr="joa8-32">
              <a:extLst>
                <a:ext uri="{FF2B5EF4-FFF2-40B4-BE49-F238E27FC236}">
                  <a16:creationId xmlns:a16="http://schemas.microsoft.com/office/drawing/2014/main" id="{232FA9B5-04F4-09A6-166B-8F760B84A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ovo slide">
            <a:extLst>
              <a:ext uri="{FF2B5EF4-FFF2-40B4-BE49-F238E27FC236}">
                <a16:creationId xmlns:a16="http://schemas.microsoft.com/office/drawing/2014/main" id="{B3D14AC0-7F40-F45D-7066-395B6A74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bdivisoes]">
            <a:extLst>
              <a:ext uri="{FF2B5EF4-FFF2-40B4-BE49-F238E27FC236}">
                <a16:creationId xmlns:a16="http://schemas.microsoft.com/office/drawing/2014/main" id="{C8B756F8-9B58-DAD3-8CD4-BC41B43B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58925"/>
            <a:ext cx="60658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IVIdida5">
            <a:extLst>
              <a:ext uri="{FF2B5EF4-FFF2-40B4-BE49-F238E27FC236}">
                <a16:creationId xmlns:a16="http://schemas.microsoft.com/office/drawing/2014/main" id="{A797DB9D-421C-747B-7919-F93E6428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54413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HAVEGde">
            <a:extLst>
              <a:ext uri="{FF2B5EF4-FFF2-40B4-BE49-F238E27FC236}">
                <a16:creationId xmlns:a16="http://schemas.microsoft.com/office/drawing/2014/main" id="{735BF1CD-0D4E-EC7F-923F-289D4387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35213"/>
            <a:ext cx="93662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ISTORIA">
            <a:extLst>
              <a:ext uri="{FF2B5EF4-FFF2-40B4-BE49-F238E27FC236}">
                <a16:creationId xmlns:a16="http://schemas.microsoft.com/office/drawing/2014/main" id="{01D63C40-5730-6BDF-9119-A115B841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2733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ESIA">
            <a:extLst>
              <a:ext uri="{FF2B5EF4-FFF2-40B4-BE49-F238E27FC236}">
                <a16:creationId xmlns:a16="http://schemas.microsoft.com/office/drawing/2014/main" id="{E2EAF835-7124-5883-ABC3-A23D267A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46438"/>
            <a:ext cx="211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ROFECIA">
            <a:extLst>
              <a:ext uri="{FF2B5EF4-FFF2-40B4-BE49-F238E27FC236}">
                <a16:creationId xmlns:a16="http://schemas.microsoft.com/office/drawing/2014/main" id="{4CB74A30-0C7C-8B1E-B762-A8BCFCF5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2838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EVANGELHOS">
            <a:extLst>
              <a:ext uri="{FF2B5EF4-FFF2-40B4-BE49-F238E27FC236}">
                <a16:creationId xmlns:a16="http://schemas.microsoft.com/office/drawing/2014/main" id="{F3EE0A7A-4C3C-61DE-EE98-D1EF217D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05338"/>
            <a:ext cx="3771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ARTAS">
            <a:extLst>
              <a:ext uri="{FF2B5EF4-FFF2-40B4-BE49-F238E27FC236}">
                <a16:creationId xmlns:a16="http://schemas.microsoft.com/office/drawing/2014/main" id="{59F2EF60-7488-5346-2D4B-02DC5AD5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2257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">
            <a:extLst>
              <a:ext uri="{FF2B5EF4-FFF2-40B4-BE49-F238E27FC236}">
                <a16:creationId xmlns:a16="http://schemas.microsoft.com/office/drawing/2014/main" id="{7D0C2E75-9E30-CC29-C940-01602A44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40322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daniel7-17">
            <a:extLst>
              <a:ext uri="{FF2B5EF4-FFF2-40B4-BE49-F238E27FC236}">
                <a16:creationId xmlns:a16="http://schemas.microsoft.com/office/drawing/2014/main" id="{1A9A0010-D2BB-2392-C281-429242E7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4038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interroga">
            <a:extLst>
              <a:ext uri="{FF2B5EF4-FFF2-40B4-BE49-F238E27FC236}">
                <a16:creationId xmlns:a16="http://schemas.microsoft.com/office/drawing/2014/main" id="{4236F3FB-0C8C-3597-09C0-261C18A9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2101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imal">
            <a:extLst>
              <a:ext uri="{FF2B5EF4-FFF2-40B4-BE49-F238E27FC236}">
                <a16:creationId xmlns:a16="http://schemas.microsoft.com/office/drawing/2014/main" id="{3311DD0A-0415-D387-59BA-61E44538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40322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rei-reino">
            <a:extLst>
              <a:ext uri="{FF2B5EF4-FFF2-40B4-BE49-F238E27FC236}">
                <a16:creationId xmlns:a16="http://schemas.microsoft.com/office/drawing/2014/main" id="{96AA23B9-AE8D-534F-C31F-A32D91E7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84650"/>
            <a:ext cx="27368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daniel7-17">
            <a:extLst>
              <a:ext uri="{FF2B5EF4-FFF2-40B4-BE49-F238E27FC236}">
                <a16:creationId xmlns:a16="http://schemas.microsoft.com/office/drawing/2014/main" id="{6DC29293-EC8E-78C9-58D4-1AB6187B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0241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seta-baixo">
            <a:extLst>
              <a:ext uri="{FF2B5EF4-FFF2-40B4-BE49-F238E27FC236}">
                <a16:creationId xmlns:a16="http://schemas.microsoft.com/office/drawing/2014/main" id="{A0C115D6-5311-8CDF-25DC-FFC5ABF3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1800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trutura padrão">
  <a:themeElements>
    <a:clrScheme name="1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15</Words>
  <Application>Microsoft Office PowerPoint</Application>
  <PresentationFormat>Apresentação na tela (4:3)</PresentationFormat>
  <Paragraphs>8</Paragraphs>
  <Slides>44</Slides>
  <Notes>3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Calibri</vt:lpstr>
      <vt:lpstr>Impact</vt:lpstr>
      <vt:lpstr>Estrutura padrão</vt:lpstr>
      <vt:lpstr>2_Estrutura padrão</vt:lpstr>
      <vt:lpstr>Default Design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Elkeane</dc:creator>
  <cp:lastModifiedBy>Pr. Marcelo Carvalho</cp:lastModifiedBy>
  <cp:revision>32</cp:revision>
  <dcterms:created xsi:type="dcterms:W3CDTF">2004-06-28T17:04:01Z</dcterms:created>
  <dcterms:modified xsi:type="dcterms:W3CDTF">2022-05-19T17:35:14Z</dcterms:modified>
</cp:coreProperties>
</file>