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0"/>
  </p:notesMasterIdLst>
  <p:sldIdLst>
    <p:sldId id="448" r:id="rId5"/>
    <p:sldId id="443" r:id="rId6"/>
    <p:sldId id="446" r:id="rId7"/>
    <p:sldId id="447" r:id="rId8"/>
    <p:sldId id="384" r:id="rId9"/>
    <p:sldId id="295" r:id="rId10"/>
    <p:sldId id="257" r:id="rId11"/>
    <p:sldId id="262" r:id="rId12"/>
    <p:sldId id="263" r:id="rId13"/>
    <p:sldId id="264" r:id="rId14"/>
    <p:sldId id="265" r:id="rId15"/>
    <p:sldId id="331" r:id="rId16"/>
    <p:sldId id="422" r:id="rId17"/>
    <p:sldId id="424" r:id="rId18"/>
    <p:sldId id="383" r:id="rId19"/>
    <p:sldId id="371" r:id="rId20"/>
    <p:sldId id="298" r:id="rId21"/>
    <p:sldId id="294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02" r:id="rId38"/>
    <p:sldId id="431" r:id="rId39"/>
    <p:sldId id="432" r:id="rId40"/>
    <p:sldId id="435" r:id="rId41"/>
    <p:sldId id="436" r:id="rId42"/>
    <p:sldId id="433" r:id="rId43"/>
    <p:sldId id="437" r:id="rId44"/>
    <p:sldId id="438" r:id="rId45"/>
    <p:sldId id="439" r:id="rId46"/>
    <p:sldId id="441" r:id="rId47"/>
    <p:sldId id="445" r:id="rId48"/>
    <p:sldId id="444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6600CC"/>
    <a:srgbClr val="3333CC"/>
    <a:srgbClr val="0066FF"/>
    <a:srgbClr val="CC00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710" autoAdjust="0"/>
  </p:normalViewPr>
  <p:slideViewPr>
    <p:cSldViewPr>
      <p:cViewPr varScale="1">
        <p:scale>
          <a:sx n="33" d="100"/>
          <a:sy n="33" d="100"/>
        </p:scale>
        <p:origin x="13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E17D496F-73AB-BC88-0524-F0C24216D5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46437B0C-3A49-242C-41AD-ECCCD48ABA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7B3DDD55-A4A6-93A7-1433-0646AA21D9E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id="{66F3D672-ED05-DED0-B9C9-A9F9015A29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86374" name="Rectangle 6">
            <a:extLst>
              <a:ext uri="{FF2B5EF4-FFF2-40B4-BE49-F238E27FC236}">
                <a16:creationId xmlns:a16="http://schemas.microsoft.com/office/drawing/2014/main" id="{8CBF7B8F-1D11-C8A2-9DCF-5C3231E281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id="{BEBCC862-3E9D-BE14-BC4B-29E3FCE03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EDF0D4-3FEB-425F-90D6-45CBBEBD23D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EDAE19F-EEAC-A63E-2B02-DF005A912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2FCF42-6D20-499A-95F1-E40F8359114E}" type="slidenum">
              <a:rPr lang="pt-BR" altLang="pt-BR" sz="1200"/>
              <a:pPr eaLnBrk="1" hangingPunct="1"/>
              <a:t>13</a:t>
            </a:fld>
            <a:endParaRPr lang="pt-BR" altLang="pt-BR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45DE705-BF81-2339-C196-8301AD454B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2CEDE4F-4EB9-ADE0-85C4-6C0BBACCD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72639C4-D477-B80C-73FB-19F9E74C3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BBFB9E-33F8-4244-ABA0-D04199BA305D}" type="slidenum">
              <a:rPr lang="pt-BR" altLang="pt-BR" sz="1200"/>
              <a:pPr eaLnBrk="1" hangingPunct="1"/>
              <a:t>27</a:t>
            </a:fld>
            <a:endParaRPr lang="pt-BR" altLang="pt-BR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17B0887-1611-387B-0570-95301DC5ED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D22EBF9-6ACE-0483-E150-4A438367F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ECD8C77-A290-DAA3-01DD-FD02DDFF4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F8B6BC-826F-4D39-BFFB-FFC037A0FD44}" type="slidenum">
              <a:rPr lang="pt-BR" altLang="pt-BR" sz="1200"/>
              <a:pPr eaLnBrk="1" hangingPunct="1"/>
              <a:t>28</a:t>
            </a:fld>
            <a:endParaRPr lang="pt-BR" altLang="pt-BR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E6AE707-B830-529C-9218-261991469D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FBB3C9E-DDA3-B572-709E-97440389B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6CF1291-376C-511E-4228-81A8222D7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F393E0-4C02-4A85-961C-C73AF865AE69}" type="slidenum">
              <a:rPr lang="pt-BR" altLang="pt-BR" sz="1200"/>
              <a:pPr eaLnBrk="1" hangingPunct="1"/>
              <a:t>29</a:t>
            </a:fld>
            <a:endParaRPr lang="pt-BR" altLang="pt-BR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70A4C40-1D1D-F413-115C-B0FAF3E19E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6470F28-0905-CEA9-8808-FC05498A9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1B81033-9BCA-F554-A397-61147AD7C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E53D65-B001-4461-ABBB-EF5B9B6CE364}" type="slidenum">
              <a:rPr lang="pt-BR" altLang="pt-BR" sz="1200"/>
              <a:pPr eaLnBrk="1" hangingPunct="1"/>
              <a:t>30</a:t>
            </a:fld>
            <a:endParaRPr lang="pt-BR" altLang="pt-BR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043ED0D-794A-59A2-2BC7-343E2CBB35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61F9FA9-03BB-E841-7FCB-088CEBAE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99D7C23-4074-7F65-9090-6474E7037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21AF42-48FE-415C-B110-6DD00085F724}" type="slidenum">
              <a:rPr lang="pt-BR" altLang="pt-BR" sz="1200"/>
              <a:pPr eaLnBrk="1" hangingPunct="1"/>
              <a:t>31</a:t>
            </a:fld>
            <a:endParaRPr lang="pt-BR" altLang="pt-BR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F19E614-D177-6D8E-B8E8-15033CD3A4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0C485BF-5719-355B-67FE-66EFD5DC6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22B4423-9B0A-5836-A3CA-78F601164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E73FE9-4BD3-440E-9E35-4767308A62D2}" type="slidenum">
              <a:rPr lang="pt-BR" altLang="pt-BR" sz="1200"/>
              <a:pPr eaLnBrk="1" hangingPunct="1"/>
              <a:t>32</a:t>
            </a:fld>
            <a:endParaRPr lang="pt-BR" altLang="pt-BR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9FDFE9-0E7A-93A4-FD91-B702B5A5B0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C713CA2-B54C-5B0C-45C4-431CF4957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137632F-6778-DB35-1009-AF6A041CB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30FB5F-6A47-484E-B3AC-203EAC801B46}" type="slidenum">
              <a:rPr lang="pt-BR" altLang="pt-BR" sz="1200"/>
              <a:pPr eaLnBrk="1" hangingPunct="1"/>
              <a:t>33</a:t>
            </a:fld>
            <a:endParaRPr lang="pt-BR" altLang="pt-BR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D07DC79-44B6-8A37-3B26-DBAF9AE059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E6207ED-BF57-45AE-7BA4-FEBA6FE33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76DB4D-5B07-7EDA-F886-3C955A26D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ED2FAD-23A7-B611-1339-ADAB15225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A0C32-15CB-F121-E17B-E864C11FE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029C5-65E0-426B-8741-D49DEDAEA9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803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5839B-A81C-DABB-F6F5-1DA4DF091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B7513-C5B4-F67E-0DEA-1C57DAA8E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316C72-FAC4-F3E3-E83E-FFBBB050E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8EE00-7FCD-427C-AE8A-19E7E4C832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795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3B8738-75EC-957D-500D-27BEBF01B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F1D05-0506-7519-4DC7-F8C8C3321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BB68E-F024-883D-EDF5-AB43FE8AC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1DBB-DC33-4287-9EB2-0B1CE04A50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658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91F59D-AA69-62E5-58FE-F666520D5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64D0D-0E00-F03B-9F4E-961A09727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B18FF-F4C1-16AC-0A04-C68EDA81C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6171C-4DDF-4DE0-8497-D72E4BDC40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388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A7CF48-FC6D-9402-3E7A-82F553AFF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456FA-FB2C-625A-F85C-242C71A80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41E66-36ED-63D1-75AF-62FA0459C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82CCB-0F19-4DA3-AE25-634243E327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046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1DD8B-96B9-D236-EF0D-3C588B880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2820BD-0982-28A6-D8A3-12A224119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10085-192A-53EF-E777-C426E8D9F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9550-79B2-4790-A76B-B9F2909EA1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631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C1B22-72C2-20F6-8E5E-73A2975F1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232B4-DC44-B07B-561F-83C806745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8A9EF-F2C1-5DE1-6C9A-9BB22A9F9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624D2-EB92-4A5F-8C91-8952DB5B4A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120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B88719-247C-C571-A2CD-A531D5542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02036C-994B-4E6D-C0B3-48A404834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8CCBB0-DCB8-063C-AE7E-09B09240E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12952-7CFD-4216-AC86-1A096BFEA0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9536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1C6E25-9266-A3DF-3D57-7EA1649DE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839BC-E265-56F0-4AE0-497576E3F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9613B-C912-1580-7857-1E5E2D988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48841-7982-43ED-87EF-1CE9D09FDB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237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E1F635-7522-0A67-E447-BC900DE9E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7B5FB0-2CC9-72D1-9CBF-11EC93644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12FF0F-3D9C-1D13-963A-60738896C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0E2C8-F34B-412B-9C90-146B9D9CF1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4116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F2027-1CE8-3F4B-5400-0E9D57594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0417C-7AA8-FC42-F07C-7AF174DB2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6406E-C593-0B76-FE41-D368F5A4E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308C4-2668-447F-9B6F-3DBAC64DD1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8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6855C-1B68-A406-C69E-2F3F91535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68A1F4-2932-57F1-776D-4DE34FC04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C73ACE-DDD3-328C-BCE0-2EA35AD94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21A3C-BB08-4252-AFDC-3427C0FABD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17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2273A-E065-6927-77C9-61556B2F4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E11F-765F-4886-C772-7A65B92AD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6C7CC-8E66-1B27-3432-E5A888D56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8F31-F713-49B6-991B-2F5DCC43BB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976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88007C-C7E3-3BAA-95F5-96C947AA8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3DC601-CCD1-0DC5-09CF-7C0C8BE3B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20577-ABD9-6983-8178-2207ACC39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C8661-19B2-4212-A754-2BB1AB5E7B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603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FAF088-B243-E6CD-9DD2-1805BE1AB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E0D85-BEBB-C5F9-49C9-26C01C62F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60049-FCBC-81E0-5261-6A0D76751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349DB-4F74-40E9-A8D3-7FD37A8CB7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015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2108C6-9A32-2988-F04F-0E92D3F19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7ABD28-BCBA-D5EF-B777-72A9CF035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D42F9A-791E-5823-0DC4-698513E7F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78B40-B916-4A77-8E19-DFDC14241C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2328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866B5C-8F32-4D24-28FA-545E5A103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3C17B2-9AE4-9978-17AF-63C5DFFE5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582084-F9B0-E42E-4519-8E1E69347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DFDF0-DFC4-48AE-BE3F-66C8CC787F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303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1A9327-DDFF-6C16-752B-3C699698B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DDF53D-3E0F-C7CF-83B8-E6B3850A8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EFB78C5-BBE3-A68F-1828-18E034FA3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50F8B-9734-444F-AEB4-ED863B6E7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2609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C929A3-D4AC-4BE0-14CD-D6365EE0F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8AE558-A1A8-9F1F-D2A5-9733182F2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3A1258-98DB-DE5F-2FFA-134A5C73B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7C590-38B2-411B-B141-36002DE1BE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46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5F8D973-CCE4-A932-34A6-55248C422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A1EB91-08B5-FD41-6B80-D9979436D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4789AF-8C27-D3B4-9A51-424606ACF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DA8FD-C24B-435F-AE89-868F30E5DF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4454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D8195-8A54-0C68-047D-4AA8BBB7C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B785F-0EF8-AC48-93BA-F2669593D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2F627-2349-472D-F440-5CE1889C5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09E22-8491-463A-97CE-FC8FCC230C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254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17103D-9A14-1652-AB31-CD44E61984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7C967C-F861-B2A3-CB3F-72AB3A1B9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D67AB8-DF6D-7BDD-0F4D-7A18809E0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E2E55-A175-4131-BC59-72D01B1B37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9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39970-800F-5B36-EBA6-EA471A53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F59A1-FE2F-F6AF-426B-AE8B19460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CBCDE4-B597-B430-47A4-B1AA12A6C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B78A8-3557-46D1-8193-2DE000AAC3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8704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59F115-22C5-3950-B857-FAF77B28C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C2A6E3-E469-A036-0191-A7D6B66F1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6C1BF8-0F53-1E35-DFBB-87766CEE5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294DF-2421-44FF-A7E4-11BEDCD766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965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8DA113-5B6F-CA0E-0419-7F29EFBB1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4F301F-1593-9A03-77DD-A0C6F3F48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9B8329-B473-87DA-1F68-802689495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63939-28F7-4ED7-A1F5-CD616C1FE2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255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45D32E-C418-55F8-ECAA-479967067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AEDF51-A248-CA32-5874-4E2EAF430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661352-2731-7A47-001B-DF3C78A6D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B505C-ECCE-4C79-8543-5856BEDFE1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4934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EED4A4-A383-0AFB-16DB-06611FC4E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15E3E2-9B9C-78DF-CC77-69B483AEF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7EA423-8A16-3BC7-CD31-08CF202CF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624F2-88CA-4FA5-BA0A-6EEC7990E0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5779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CED4FB-07E0-954B-ED5A-24E9826CD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43D26-EE88-88A1-1B8C-DC351B41D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C0CCB-9575-8292-8309-A0091224C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16A55-0D69-4CEF-9335-CDC5322CB5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08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CD32F-3A71-5221-FA8E-5C66C506F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E54AC-DCF9-9353-73CD-6027A5DB3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A61EE6-1A3C-CD8A-D329-E2115A545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9F2E7-8451-4795-A3A1-27FA9D210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284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96628E-4B53-8091-E1EE-EEE112FFC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F5C28C-9CB8-3DA9-FC56-4060D1F9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37AF-DDD1-EE95-3732-442FFB85C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A6E53-FC0D-45F8-A4A7-8859A2D935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63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461AA-90C7-4A48-6FE2-6429C324F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64A3A-A207-C534-6CFE-5CC075E05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6BFB0-2F8D-C2CF-140F-C7A817D3B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6BF77-20D0-4E79-93DE-344579672C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292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AF91CD-75B7-B594-097B-1E53E27B5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2A730E-6F9C-9FF3-808C-37F1D4992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EC7655-F84A-D6C6-DA04-F116890F4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C8D37-68B4-43E0-8DCC-58668D0C4E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982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6B4D3-2311-151E-53F8-30CD9F59B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EF2FDC-640A-1480-3E03-28382B464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3AD971-FB35-D33B-EFDF-B767B4ACE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F60B6-A25E-47C4-9159-309ED19613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880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9BCC7-F46D-BFE4-FFCF-9D0064682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1747D-13B7-35F7-AB7F-DA5A19A3E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AA0E0-7562-5DDC-E7DE-6C115E1D5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C56C1-2C9C-4E34-8D8D-800A2126BF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183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9F21D9-674E-2734-1099-2E34B2FCD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65CF6E-3B08-2DF3-1A34-CB53763C8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A66DB-C27D-DA26-A136-7FBDE181F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F60C5-A997-4234-9851-D72C1EF335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590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7432A-0C22-CFE0-75FE-D6C204C96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A17D5-598F-BE79-4A6A-A7A8BB678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D141E-3177-081C-5C78-2DD675728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BF76-CC83-4C04-AD7B-7EBACC55E3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3650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FCE72-9B3D-406A-0975-708B2DA3C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6E470-9A63-3545-5D5F-E264E17B5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A0E3A-1E70-6190-642B-DD66C570DB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28E7-689F-41AC-81F2-A88B687EB5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204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26B142-CEFF-D4D6-71B4-ACE339496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FCE91D-8340-35EE-773B-F5FB8EC8D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0D110-558C-F8D2-E286-668768AC5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89DAD-0184-4973-9077-79C9EB285F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1983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9630B-F5BA-BE3F-92E7-AF06F892C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F2FC6-F0FC-F808-825D-DD80B8EDC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09E85-B617-FC79-5E50-704FACF6F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7BA0A-EDCF-4DC4-A103-5BB7F18841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089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6F6F4-9A4E-3C24-026A-A5A937384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C229AA-3ED4-7D10-B975-04D531907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E6630F-AFB2-981C-F475-14B4D36EB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A865C-392B-4A4E-B5E3-E8458A2A07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468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D2B3C4-9CB2-F249-3704-E0715BC0F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54E3B-85BE-E921-A18F-165B279F4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C0EDE8-129E-ED2F-FCA9-F09E45948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0FAA5-77E8-4B8E-859B-34C1C53B54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091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FFF27E-7262-614A-3ED4-D256299C3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DB3FA-A303-E42D-4A8B-9F71591FC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F91901-3D92-9F88-EB17-BE216B778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F7F24-25CF-4BB8-82B9-2EE19845CA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47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B4BE1-6DD6-E1BC-30BC-B9EC6B9C6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9E119-DE71-69BE-9425-3186AA2B7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EEDDD-7A6E-94D9-757C-5CBB0A680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FF661-996A-4325-9F46-25FAFA8C2F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96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1F516-4ED8-6118-898B-7E2D44772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27F88-3C81-2F0B-0692-A942572AE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D994E-572B-6AC1-A4B8-68A82A420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FF61A-6B8B-4FCC-ADA8-243BABCA9F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822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BD24ED-340C-44CF-C382-E54CFA4CA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B4CD65-ABF9-F95A-BFC3-51858302C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825BFB-3E1D-1E66-F66A-2E5459C75C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25AADF-4C36-8913-E3F6-1C166496A4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88D791-4F7A-8C96-83A6-37B2975ACB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4F288-80B3-4ABF-93F4-EDB2323758E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B1282E3-C5DF-5FCE-E0A2-F95B0BDE6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A4F77EC-A44F-558F-14A1-CC3E23AA7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36F3A346-3B6F-C8BF-8BC5-20049756C5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6D5C8B3F-40BF-A5B4-D7F7-534A691127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2924DD3E-D698-122E-49F3-18FD649661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AAF182D-7B21-4CB6-A377-58C5BADF94F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F77A687B-8E83-ED44-CFE3-9DF75615EC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5C590C41-4467-5109-A193-67EB93D603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id="{AEFC9173-795F-15DB-92F7-6B38769F94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999A463-2ABD-4A8F-BDDB-915C5D293EE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2DB68B7-443C-1AEF-09DD-C4FA4973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39E4C3A-5ADB-ED19-A5D9-390C1A925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C5398ED3-3CFD-453A-F652-B8F66C9168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7141" name="Rectangle 5">
            <a:extLst>
              <a:ext uri="{FF2B5EF4-FFF2-40B4-BE49-F238E27FC236}">
                <a16:creationId xmlns:a16="http://schemas.microsoft.com/office/drawing/2014/main" id="{9B94CE37-34DF-5911-C846-5B6958AC13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7142" name="Rectangle 6">
            <a:extLst>
              <a:ext uri="{FF2B5EF4-FFF2-40B4-BE49-F238E27FC236}">
                <a16:creationId xmlns:a16="http://schemas.microsoft.com/office/drawing/2014/main" id="{4A47C2D3-2319-1F47-CB33-94F6D61A58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42C7730-67EF-4FE9-928F-EA34E065F68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5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1.png"/><Relationship Id="rId7" Type="http://schemas.openxmlformats.org/officeDocument/2006/relationships/image" Target="../media/image86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4.png"/><Relationship Id="rId7" Type="http://schemas.openxmlformats.org/officeDocument/2006/relationships/image" Target="../media/image106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4.png"/><Relationship Id="rId7" Type="http://schemas.openxmlformats.org/officeDocument/2006/relationships/image" Target="../media/image112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5.jpe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3.jpeg"/><Relationship Id="rId7" Type="http://schemas.openxmlformats.org/officeDocument/2006/relationships/image" Target="../media/image5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1" descr="Logos.tif">
            <a:extLst>
              <a:ext uri="{FF2B5EF4-FFF2-40B4-BE49-F238E27FC236}">
                <a16:creationId xmlns:a16="http://schemas.microsoft.com/office/drawing/2014/main" id="{A4AFAA41-DF8D-AA50-8CA7-6C860A4F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D825624-44FE-0776-7C25-C19211FDCC0D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8" name="Picture 24" descr="santifica-c">
            <a:extLst>
              <a:ext uri="{FF2B5EF4-FFF2-40B4-BE49-F238E27FC236}">
                <a16:creationId xmlns:a16="http://schemas.microsoft.com/office/drawing/2014/main" id="{340DE627-8E1A-8FCA-C09D-73708FB4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87988"/>
            <a:ext cx="36004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ilumina-c">
            <a:extLst>
              <a:ext uri="{FF2B5EF4-FFF2-40B4-BE49-F238E27FC236}">
                <a16:creationId xmlns:a16="http://schemas.microsoft.com/office/drawing/2014/main" id="{C8BCB73B-3375-0EBE-E0F0-F9418250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507038"/>
            <a:ext cx="301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id="{66C4662E-534B-2DC7-CEE6-D8EA462FAD4A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2492375"/>
            <a:ext cx="6870700" cy="1441450"/>
            <a:chOff x="729" y="1706"/>
            <a:chExt cx="4328" cy="908"/>
          </a:xfrm>
        </p:grpSpPr>
        <p:pic>
          <p:nvPicPr>
            <p:cNvPr id="13319" name="Picture 28" descr="biblia-c">
              <a:extLst>
                <a:ext uri="{FF2B5EF4-FFF2-40B4-BE49-F238E27FC236}">
                  <a16:creationId xmlns:a16="http://schemas.microsoft.com/office/drawing/2014/main" id="{B4FA961F-9509-801D-1D57-5B24BC3B4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" r="17249"/>
            <a:stretch>
              <a:fillRect/>
            </a:stretch>
          </p:blipFill>
          <p:spPr bwMode="auto">
            <a:xfrm>
              <a:off x="729" y="1706"/>
              <a:ext cx="3603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29" descr="biblia-c">
              <a:extLst>
                <a:ext uri="{FF2B5EF4-FFF2-40B4-BE49-F238E27FC236}">
                  <a16:creationId xmlns:a16="http://schemas.microsoft.com/office/drawing/2014/main" id="{94D19F08-AED9-98AC-5585-9DAAAA7B1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92" t="21599" r="597"/>
            <a:stretch>
              <a:fillRect/>
            </a:stretch>
          </p:blipFill>
          <p:spPr bwMode="auto">
            <a:xfrm>
              <a:off x="4312" y="1888"/>
              <a:ext cx="74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96" name="Picture 32" descr="setamarelinha">
            <a:extLst>
              <a:ext uri="{FF2B5EF4-FFF2-40B4-BE49-F238E27FC236}">
                <a16:creationId xmlns:a16="http://schemas.microsoft.com/office/drawing/2014/main" id="{E3647B53-000C-5D0E-4702-324823E7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5114">
            <a:off x="5940425" y="4437063"/>
            <a:ext cx="7667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3" descr="setamarelinha">
            <a:extLst>
              <a:ext uri="{FF2B5EF4-FFF2-40B4-BE49-F238E27FC236}">
                <a16:creationId xmlns:a16="http://schemas.microsoft.com/office/drawing/2014/main" id="{2CB63CF4-1017-6DBA-3134-BF0F112E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2339975" y="4437063"/>
            <a:ext cx="7667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Figura1">
            <a:extLst>
              <a:ext uri="{FF2B5EF4-FFF2-40B4-BE49-F238E27FC236}">
                <a16:creationId xmlns:a16="http://schemas.microsoft.com/office/drawing/2014/main" id="{BA25D660-87F2-EC85-8B4A-0E1CA8F1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4" t="51250" r="33000" b="36139"/>
          <a:stretch>
            <a:fillRect/>
          </a:stretch>
        </p:blipFill>
        <p:spPr bwMode="auto">
          <a:xfrm>
            <a:off x="0" y="6137275"/>
            <a:ext cx="107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7" descr="10-mand-c">
            <a:extLst>
              <a:ext uri="{FF2B5EF4-FFF2-40B4-BE49-F238E27FC236}">
                <a16:creationId xmlns:a16="http://schemas.microsoft.com/office/drawing/2014/main" id="{0A4D3419-FE1F-A138-1F35-0B4663E1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47211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adeus">
            <a:extLst>
              <a:ext uri="{FF2B5EF4-FFF2-40B4-BE49-F238E27FC236}">
                <a16:creationId xmlns:a16="http://schemas.microsoft.com/office/drawing/2014/main" id="{D4FAA5C1-D324-4587-077F-4AD0AD29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87975"/>
            <a:ext cx="27717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 descr="aoproximo">
            <a:extLst>
              <a:ext uri="{FF2B5EF4-FFF2-40B4-BE49-F238E27FC236}">
                <a16:creationId xmlns:a16="http://schemas.microsoft.com/office/drawing/2014/main" id="{7717EA42-FCC3-9B3C-DEE7-6A5894DF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373688"/>
            <a:ext cx="44227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amor">
            <a:extLst>
              <a:ext uri="{FF2B5EF4-FFF2-40B4-BE49-F238E27FC236}">
                <a16:creationId xmlns:a16="http://schemas.microsoft.com/office/drawing/2014/main" id="{79AF8A80-4F09-ED9F-66BF-FA18ECF1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62400"/>
            <a:ext cx="2447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65AE57A5-014F-06AB-2566-F351A8D9F56F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562225"/>
            <a:ext cx="7129462" cy="704850"/>
            <a:chOff x="521" y="1614"/>
            <a:chExt cx="4491" cy="444"/>
          </a:xfrm>
        </p:grpSpPr>
        <p:pic>
          <p:nvPicPr>
            <p:cNvPr id="15366" name="Picture 8" descr="setamarelinha">
              <a:extLst>
                <a:ext uri="{FF2B5EF4-FFF2-40B4-BE49-F238E27FC236}">
                  <a16:creationId xmlns:a16="http://schemas.microsoft.com/office/drawing/2014/main" id="{3A0B6718-BD80-AFC5-BCF5-3052446BB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48"/>
              <a:ext cx="27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9" descr="teorico">
              <a:extLst>
                <a:ext uri="{FF2B5EF4-FFF2-40B4-BE49-F238E27FC236}">
                  <a16:creationId xmlns:a16="http://schemas.microsoft.com/office/drawing/2014/main" id="{317559AA-1C6B-DB46-D0E3-BEC0924AE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614"/>
              <a:ext cx="412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703C282C-31ED-F3DC-AEFF-97CB695743E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506913"/>
            <a:ext cx="7129462" cy="1227137"/>
            <a:chOff x="521" y="2294"/>
            <a:chExt cx="4491" cy="773"/>
          </a:xfrm>
        </p:grpSpPr>
        <p:pic>
          <p:nvPicPr>
            <p:cNvPr id="15364" name="Picture 10" descr="setamarelinha">
              <a:extLst>
                <a:ext uri="{FF2B5EF4-FFF2-40B4-BE49-F238E27FC236}">
                  <a16:creationId xmlns:a16="http://schemas.microsoft.com/office/drawing/2014/main" id="{CCFAE599-D59E-6532-12FD-DA6552DA3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85"/>
              <a:ext cx="27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11" descr="pratico">
              <a:extLst>
                <a:ext uri="{FF2B5EF4-FFF2-40B4-BE49-F238E27FC236}">
                  <a16:creationId xmlns:a16="http://schemas.microsoft.com/office/drawing/2014/main" id="{5780B8F6-CCA7-A33E-860E-47EA2CB35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294"/>
              <a:ext cx="4128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92" name="Picture 8" descr="catolicos">
            <a:extLst>
              <a:ext uri="{FF2B5EF4-FFF2-40B4-BE49-F238E27FC236}">
                <a16:creationId xmlns:a16="http://schemas.microsoft.com/office/drawing/2014/main" id="{A87C5176-8011-85D6-2723-EC816F48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1413"/>
            <a:ext cx="30972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3" name="Picture 9" descr="evangelicos">
            <a:extLst>
              <a:ext uri="{FF2B5EF4-FFF2-40B4-BE49-F238E27FC236}">
                <a16:creationId xmlns:a16="http://schemas.microsoft.com/office/drawing/2014/main" id="{C47544FF-66BB-34FA-A485-0B49262C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41688"/>
            <a:ext cx="38163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4" name="Picture 10" descr="espiritas">
            <a:extLst>
              <a:ext uri="{FF2B5EF4-FFF2-40B4-BE49-F238E27FC236}">
                <a16:creationId xmlns:a16="http://schemas.microsoft.com/office/drawing/2014/main" id="{6688CA58-4B2F-5C28-4CD8-A2B717A4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3024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5" name="Picture 11" descr="islamicos">
            <a:extLst>
              <a:ext uri="{FF2B5EF4-FFF2-40B4-BE49-F238E27FC236}">
                <a16:creationId xmlns:a16="http://schemas.microsoft.com/office/drawing/2014/main" id="{4EED11FF-7A7E-7A31-DDD8-C6B6C1B9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39988"/>
            <a:ext cx="29527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6" name="Picture 12" descr="judeus">
            <a:extLst>
              <a:ext uri="{FF2B5EF4-FFF2-40B4-BE49-F238E27FC236}">
                <a16:creationId xmlns:a16="http://schemas.microsoft.com/office/drawing/2014/main" id="{70D44FC9-3172-F8DA-7323-061CC805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17900"/>
            <a:ext cx="22320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7" name="Picture 13" descr="lideres">
            <a:extLst>
              <a:ext uri="{FF2B5EF4-FFF2-40B4-BE49-F238E27FC236}">
                <a16:creationId xmlns:a16="http://schemas.microsoft.com/office/drawing/2014/main" id="{D35E73E4-6808-4D1A-DB65-A584CF18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311650"/>
            <a:ext cx="23780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D949D14D-2CC7-8DD2-3825-6F9B76B9C8BB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205038"/>
            <a:ext cx="2052637" cy="542925"/>
            <a:chOff x="839" y="1389"/>
            <a:chExt cx="1293" cy="342"/>
          </a:xfrm>
        </p:grpSpPr>
        <p:pic>
          <p:nvPicPr>
            <p:cNvPr id="17423" name="Picture 7" descr="setamarelinha">
              <a:extLst>
                <a:ext uri="{FF2B5EF4-FFF2-40B4-BE49-F238E27FC236}">
                  <a16:creationId xmlns:a16="http://schemas.microsoft.com/office/drawing/2014/main" id="{5C002E63-2045-19DA-499B-297AFB02D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389"/>
              <a:ext cx="27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2" descr="DEUS">
              <a:extLst>
                <a:ext uri="{FF2B5EF4-FFF2-40B4-BE49-F238E27FC236}">
                  <a16:creationId xmlns:a16="http://schemas.microsoft.com/office/drawing/2014/main" id="{0E0C712F-0DA3-CD8D-E7EB-57CDC5D60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389"/>
              <a:ext cx="93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A021F500-BA9E-96AA-8F41-49B4CB3385A7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5373688"/>
            <a:ext cx="5978525" cy="552450"/>
            <a:chOff x="838" y="3385"/>
            <a:chExt cx="3766" cy="348"/>
          </a:xfrm>
        </p:grpSpPr>
        <p:pic>
          <p:nvPicPr>
            <p:cNvPr id="17421" name="Picture 11" descr="setamarelinha">
              <a:extLst>
                <a:ext uri="{FF2B5EF4-FFF2-40B4-BE49-F238E27FC236}">
                  <a16:creationId xmlns:a16="http://schemas.microsoft.com/office/drawing/2014/main" id="{DCFB9755-ABB9-41F1-84CC-566528D54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3430"/>
              <a:ext cx="27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10MAND">
              <a:extLst>
                <a:ext uri="{FF2B5EF4-FFF2-40B4-BE49-F238E27FC236}">
                  <a16:creationId xmlns:a16="http://schemas.microsoft.com/office/drawing/2014/main" id="{2A0EA667-5E78-3CAC-B8B8-B7383663A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385"/>
              <a:ext cx="342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38F6778D-94FB-33FC-63CD-38C2B6C405BA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4508500"/>
            <a:ext cx="2576512" cy="704850"/>
            <a:chOff x="839" y="2840"/>
            <a:chExt cx="1623" cy="444"/>
          </a:xfrm>
        </p:grpSpPr>
        <p:pic>
          <p:nvPicPr>
            <p:cNvPr id="17419" name="Picture 10" descr="setamarelinha">
              <a:extLst>
                <a:ext uri="{FF2B5EF4-FFF2-40B4-BE49-F238E27FC236}">
                  <a16:creationId xmlns:a16="http://schemas.microsoft.com/office/drawing/2014/main" id="{714AB8DE-21B7-B606-5D5F-957A4331C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931"/>
              <a:ext cx="27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4" descr="BIBLIA">
              <a:extLst>
                <a:ext uri="{FF2B5EF4-FFF2-40B4-BE49-F238E27FC236}">
                  <a16:creationId xmlns:a16="http://schemas.microsoft.com/office/drawing/2014/main" id="{87F531FC-0B10-A680-6063-B5E8990F6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840"/>
              <a:ext cx="12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4A42F8FD-1026-462F-6B4C-59523037D617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997200"/>
            <a:ext cx="2090737" cy="619125"/>
            <a:chOff x="839" y="1888"/>
            <a:chExt cx="1317" cy="390"/>
          </a:xfrm>
        </p:grpSpPr>
        <p:pic>
          <p:nvPicPr>
            <p:cNvPr id="17417" name="Picture 8" descr="setamarelinha">
              <a:extLst>
                <a:ext uri="{FF2B5EF4-FFF2-40B4-BE49-F238E27FC236}">
                  <a16:creationId xmlns:a16="http://schemas.microsoft.com/office/drawing/2014/main" id="{AB4F8728-4813-01C9-0985-90CA47F9A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933"/>
              <a:ext cx="27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5" descr="JESUS">
              <a:extLst>
                <a:ext uri="{FF2B5EF4-FFF2-40B4-BE49-F238E27FC236}">
                  <a16:creationId xmlns:a16="http://schemas.microsoft.com/office/drawing/2014/main" id="{967E61C6-5EB8-EA80-3305-632539D19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888"/>
              <a:ext cx="95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202DAF81-5DCE-E2EE-284E-1AF069D67906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3716338"/>
            <a:ext cx="5272087" cy="695325"/>
            <a:chOff x="839" y="2341"/>
            <a:chExt cx="3321" cy="438"/>
          </a:xfrm>
        </p:grpSpPr>
        <p:pic>
          <p:nvPicPr>
            <p:cNvPr id="17415" name="Picture 9" descr="setamarelinha">
              <a:extLst>
                <a:ext uri="{FF2B5EF4-FFF2-40B4-BE49-F238E27FC236}">
                  <a16:creationId xmlns:a16="http://schemas.microsoft.com/office/drawing/2014/main" id="{3AABC956-D3F6-D4F3-7EAD-590B7F868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432"/>
              <a:ext cx="27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6" descr="ESPSANTO">
              <a:extLst>
                <a:ext uri="{FF2B5EF4-FFF2-40B4-BE49-F238E27FC236}">
                  <a16:creationId xmlns:a16="http://schemas.microsoft.com/office/drawing/2014/main" id="{36E1B135-6211-0AFB-3EF0-DDC356FD7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341"/>
              <a:ext cx="295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vo slide">
            <a:extLst>
              <a:ext uri="{FF2B5EF4-FFF2-40B4-BE49-F238E27FC236}">
                <a16:creationId xmlns:a16="http://schemas.microsoft.com/office/drawing/2014/main" id="{4EDE6117-1B51-C2A1-8C0D-2CB2AFED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50FC36-2B59-DEB6-F19C-6C71946089E4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700213"/>
            <a:ext cx="5546725" cy="611187"/>
            <a:chOff x="1020" y="1071"/>
            <a:chExt cx="3494" cy="385"/>
          </a:xfrm>
        </p:grpSpPr>
        <p:pic>
          <p:nvPicPr>
            <p:cNvPr id="18448" name="Picture 3" descr="SETINHA">
              <a:extLst>
                <a:ext uri="{FF2B5EF4-FFF2-40B4-BE49-F238E27FC236}">
                  <a16:creationId xmlns:a16="http://schemas.microsoft.com/office/drawing/2014/main" id="{02535554-6D88-9788-C9C8-3F885F1BA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17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4" descr="falsojura">
              <a:extLst>
                <a:ext uri="{FF2B5EF4-FFF2-40B4-BE49-F238E27FC236}">
                  <a16:creationId xmlns:a16="http://schemas.microsoft.com/office/drawing/2014/main" id="{BAD57453-314A-72AA-92A7-B57C5B10A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071"/>
              <a:ext cx="30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F6FA43BB-B1AD-37EA-7131-BFD752FC462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565400"/>
            <a:ext cx="2882900" cy="534988"/>
            <a:chOff x="1020" y="1616"/>
            <a:chExt cx="1816" cy="337"/>
          </a:xfrm>
        </p:grpSpPr>
        <p:pic>
          <p:nvPicPr>
            <p:cNvPr id="18446" name="Picture 6" descr="mentira">
              <a:extLst>
                <a:ext uri="{FF2B5EF4-FFF2-40B4-BE49-F238E27FC236}">
                  <a16:creationId xmlns:a16="http://schemas.microsoft.com/office/drawing/2014/main" id="{94DFFE7D-AB0F-B0D4-DE7D-CEE438380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16"/>
              <a:ext cx="140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7" descr="SETINHA">
              <a:extLst>
                <a:ext uri="{FF2B5EF4-FFF2-40B4-BE49-F238E27FC236}">
                  <a16:creationId xmlns:a16="http://schemas.microsoft.com/office/drawing/2014/main" id="{39987515-0B27-ABE1-1C91-E8EE5F8B2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661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B5EEA001-A52F-9D34-FA98-8FE466FDB7E7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57563"/>
            <a:ext cx="3527425" cy="571500"/>
            <a:chOff x="1020" y="2115"/>
            <a:chExt cx="2222" cy="360"/>
          </a:xfrm>
        </p:grpSpPr>
        <p:pic>
          <p:nvPicPr>
            <p:cNvPr id="18444" name="Picture 9" descr="adulterio">
              <a:extLst>
                <a:ext uri="{FF2B5EF4-FFF2-40B4-BE49-F238E27FC236}">
                  <a16:creationId xmlns:a16="http://schemas.microsoft.com/office/drawing/2014/main" id="{8FA9165C-F17A-E9E9-7841-D116C4057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2115"/>
              <a:ext cx="181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0" descr="SETINHA">
              <a:extLst>
                <a:ext uri="{FF2B5EF4-FFF2-40B4-BE49-F238E27FC236}">
                  <a16:creationId xmlns:a16="http://schemas.microsoft.com/office/drawing/2014/main" id="{E65CB655-4500-EA1A-FFFF-17BD23493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205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3CC9B97E-F5C7-4C42-9CCE-6FBA8050E26B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186238"/>
            <a:ext cx="2736850" cy="538162"/>
            <a:chOff x="1020" y="2637"/>
            <a:chExt cx="1724" cy="339"/>
          </a:xfrm>
        </p:grpSpPr>
        <p:pic>
          <p:nvPicPr>
            <p:cNvPr id="18442" name="Picture 12" descr="roubos">
              <a:extLst>
                <a:ext uri="{FF2B5EF4-FFF2-40B4-BE49-F238E27FC236}">
                  <a16:creationId xmlns:a16="http://schemas.microsoft.com/office/drawing/2014/main" id="{F434B82C-5C6A-A32D-CA23-7BC047EE6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637"/>
              <a:ext cx="131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3" descr="SETINHA">
              <a:extLst>
                <a:ext uri="{FF2B5EF4-FFF2-40B4-BE49-F238E27FC236}">
                  <a16:creationId xmlns:a16="http://schemas.microsoft.com/office/drawing/2014/main" id="{F078ABD1-F1AB-4AAC-02FC-650AF5037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59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F7171B35-4E57-3BD1-9BFC-33540DC8A569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941888"/>
            <a:ext cx="4103688" cy="561975"/>
            <a:chOff x="1020" y="3113"/>
            <a:chExt cx="2585" cy="354"/>
          </a:xfrm>
        </p:grpSpPr>
        <p:pic>
          <p:nvPicPr>
            <p:cNvPr id="18440" name="Picture 15" descr="assassinatos">
              <a:extLst>
                <a:ext uri="{FF2B5EF4-FFF2-40B4-BE49-F238E27FC236}">
                  <a16:creationId xmlns:a16="http://schemas.microsoft.com/office/drawing/2014/main" id="{1AA880CB-85F1-5F3C-661F-2715D290E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113"/>
              <a:ext cx="222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6" descr="SETINHA">
              <a:extLst>
                <a:ext uri="{FF2B5EF4-FFF2-40B4-BE49-F238E27FC236}">
                  <a16:creationId xmlns:a16="http://schemas.microsoft.com/office/drawing/2014/main" id="{B5831099-B3AD-26AE-4A6D-77D6AB96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158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8065" name="Picture 17" descr="oseias4-2">
            <a:extLst>
              <a:ext uri="{FF2B5EF4-FFF2-40B4-BE49-F238E27FC236}">
                <a16:creationId xmlns:a16="http://schemas.microsoft.com/office/drawing/2014/main" id="{E28FF126-B17B-B711-81C3-9FBA7062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191250"/>
            <a:ext cx="2087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CCDC4D-832E-DD3A-76B9-FDB943E72839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493838"/>
            <a:ext cx="3733800" cy="639762"/>
            <a:chOff x="1066" y="890"/>
            <a:chExt cx="2352" cy="403"/>
          </a:xfrm>
        </p:grpSpPr>
        <p:pic>
          <p:nvPicPr>
            <p:cNvPr id="19474" name="Picture 3" descr="SETINHA">
              <a:extLst>
                <a:ext uri="{FF2B5EF4-FFF2-40B4-BE49-F238E27FC236}">
                  <a16:creationId xmlns:a16="http://schemas.microsoft.com/office/drawing/2014/main" id="{82AD9B2F-68F5-6D50-18F5-FEAE42C55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81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4" descr="DEPRESSAO">
              <a:extLst>
                <a:ext uri="{FF2B5EF4-FFF2-40B4-BE49-F238E27FC236}">
                  <a16:creationId xmlns:a16="http://schemas.microsoft.com/office/drawing/2014/main" id="{89C763AC-C576-5D8A-4184-7E98A0A0F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890"/>
              <a:ext cx="189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450EB005-DA64-5BE1-8026-C94BFEF62412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564188"/>
            <a:ext cx="3816350" cy="744537"/>
            <a:chOff x="1066" y="3294"/>
            <a:chExt cx="2404" cy="469"/>
          </a:xfrm>
        </p:grpSpPr>
        <p:pic>
          <p:nvPicPr>
            <p:cNvPr id="19472" name="Picture 6" descr="SETINHA">
              <a:extLst>
                <a:ext uri="{FF2B5EF4-FFF2-40B4-BE49-F238E27FC236}">
                  <a16:creationId xmlns:a16="http://schemas.microsoft.com/office/drawing/2014/main" id="{5465EC21-648E-D6DC-9F47-FB129B5AC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348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7" descr="CORRUPCAO">
              <a:extLst>
                <a:ext uri="{FF2B5EF4-FFF2-40B4-BE49-F238E27FC236}">
                  <a16:creationId xmlns:a16="http://schemas.microsoft.com/office/drawing/2014/main" id="{AAA8E8E5-84A7-C4D4-782D-A10ABBFA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3294"/>
              <a:ext cx="1951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4760F7B1-3AE2-3343-8175-B63EC9C18CED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843463"/>
            <a:ext cx="4175125" cy="530225"/>
            <a:chOff x="1066" y="2886"/>
            <a:chExt cx="2630" cy="334"/>
          </a:xfrm>
        </p:grpSpPr>
        <p:pic>
          <p:nvPicPr>
            <p:cNvPr id="19470" name="Picture 9" descr="SETINHA">
              <a:extLst>
                <a:ext uri="{FF2B5EF4-FFF2-40B4-BE49-F238E27FC236}">
                  <a16:creationId xmlns:a16="http://schemas.microsoft.com/office/drawing/2014/main" id="{93FAAD5B-5C92-0476-E4B7-33C0E7BA6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886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0" descr="DESEMPREGO">
              <a:extLst>
                <a:ext uri="{FF2B5EF4-FFF2-40B4-BE49-F238E27FC236}">
                  <a16:creationId xmlns:a16="http://schemas.microsoft.com/office/drawing/2014/main" id="{2BCF39E2-4B6C-A820-5004-E8DDB70EE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2886"/>
              <a:ext cx="21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58028EFE-9314-2C95-92F8-F28B64DB037B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889375"/>
            <a:ext cx="3859213" cy="692150"/>
            <a:chOff x="1066" y="2296"/>
            <a:chExt cx="2431" cy="436"/>
          </a:xfrm>
        </p:grpSpPr>
        <p:pic>
          <p:nvPicPr>
            <p:cNvPr id="19468" name="Picture 12" descr="SETINHA">
              <a:extLst>
                <a:ext uri="{FF2B5EF4-FFF2-40B4-BE49-F238E27FC236}">
                  <a16:creationId xmlns:a16="http://schemas.microsoft.com/office/drawing/2014/main" id="{FDE0BB7A-35DD-75F4-941B-00DAB277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432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3" descr="VIOLENCIA">
              <a:extLst>
                <a:ext uri="{FF2B5EF4-FFF2-40B4-BE49-F238E27FC236}">
                  <a16:creationId xmlns:a16="http://schemas.microsoft.com/office/drawing/2014/main" id="{B0A35B7B-3E8B-9BE2-E47D-A79DAA06B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296"/>
              <a:ext cx="197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76FBD00E-F04B-BA1F-89CF-F8BA9EB024EB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443163"/>
            <a:ext cx="4348163" cy="625475"/>
            <a:chOff x="1066" y="1434"/>
            <a:chExt cx="2739" cy="394"/>
          </a:xfrm>
        </p:grpSpPr>
        <p:pic>
          <p:nvPicPr>
            <p:cNvPr id="19466" name="Picture 15" descr="SETINHA">
              <a:extLst>
                <a:ext uri="{FF2B5EF4-FFF2-40B4-BE49-F238E27FC236}">
                  <a16:creationId xmlns:a16="http://schemas.microsoft.com/office/drawing/2014/main" id="{722C07C0-798D-46F2-89CA-0715231AA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0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6" descr="INSEGURANCA">
              <a:extLst>
                <a:ext uri="{FF2B5EF4-FFF2-40B4-BE49-F238E27FC236}">
                  <a16:creationId xmlns:a16="http://schemas.microsoft.com/office/drawing/2014/main" id="{1D25E9A1-DF21-8DDD-96F8-BF43A1AF7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434"/>
              <a:ext cx="228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74E23A64-3736-2782-6B4A-D7F0AA1EE556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111500"/>
            <a:ext cx="2819400" cy="677863"/>
            <a:chOff x="1066" y="1824"/>
            <a:chExt cx="1776" cy="427"/>
          </a:xfrm>
        </p:grpSpPr>
        <p:pic>
          <p:nvPicPr>
            <p:cNvPr id="19464" name="Picture 18" descr="SETINHA">
              <a:extLst>
                <a:ext uri="{FF2B5EF4-FFF2-40B4-BE49-F238E27FC236}">
                  <a16:creationId xmlns:a16="http://schemas.microsoft.com/office/drawing/2014/main" id="{35C81156-CDA6-FF3B-0315-3CE8127ED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979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9" descr="MISERIA">
              <a:extLst>
                <a:ext uri="{FF2B5EF4-FFF2-40B4-BE49-F238E27FC236}">
                  <a16:creationId xmlns:a16="http://schemas.microsoft.com/office/drawing/2014/main" id="{90713232-E3EF-E271-4467-208BE244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824"/>
              <a:ext cx="132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A98F1E-60A0-84BC-D6F5-F3A1A431C31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116263"/>
            <a:ext cx="3092450" cy="744537"/>
            <a:chOff x="1066" y="1879"/>
            <a:chExt cx="1948" cy="469"/>
          </a:xfrm>
        </p:grpSpPr>
        <p:pic>
          <p:nvPicPr>
            <p:cNvPr id="20498" name="Picture 3" descr="SETINHA">
              <a:extLst>
                <a:ext uri="{FF2B5EF4-FFF2-40B4-BE49-F238E27FC236}">
                  <a16:creationId xmlns:a16="http://schemas.microsoft.com/office/drawing/2014/main" id="{D96CBA28-69F5-83D4-B247-3BD1E93C3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979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4" descr="AMBICAO">
              <a:extLst>
                <a:ext uri="{FF2B5EF4-FFF2-40B4-BE49-F238E27FC236}">
                  <a16:creationId xmlns:a16="http://schemas.microsoft.com/office/drawing/2014/main" id="{693E8851-E529-068D-EBE6-E52ADF657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1879"/>
              <a:ext cx="150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12BABE48-6E4D-1D7E-8256-E80CD78D7DCC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349500"/>
            <a:ext cx="3527425" cy="530225"/>
            <a:chOff x="1066" y="1480"/>
            <a:chExt cx="2222" cy="334"/>
          </a:xfrm>
        </p:grpSpPr>
        <p:pic>
          <p:nvPicPr>
            <p:cNvPr id="20496" name="Picture 6" descr="SETINHA">
              <a:extLst>
                <a:ext uri="{FF2B5EF4-FFF2-40B4-BE49-F238E27FC236}">
                  <a16:creationId xmlns:a16="http://schemas.microsoft.com/office/drawing/2014/main" id="{34C4FA46-6075-E131-7F57-DEB625C03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0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7" descr="FALSIDADE">
              <a:extLst>
                <a:ext uri="{FF2B5EF4-FFF2-40B4-BE49-F238E27FC236}">
                  <a16:creationId xmlns:a16="http://schemas.microsoft.com/office/drawing/2014/main" id="{35ECB135-4FB8-B1CA-20CF-72FC6EE2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1480"/>
              <a:ext cx="178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07748633-CE2C-61A4-6BD8-9B2383D6723B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976688"/>
            <a:ext cx="1998663" cy="676275"/>
            <a:chOff x="1066" y="2341"/>
            <a:chExt cx="1259" cy="426"/>
          </a:xfrm>
        </p:grpSpPr>
        <p:pic>
          <p:nvPicPr>
            <p:cNvPr id="20494" name="Picture 9" descr="SETINHA">
              <a:extLst>
                <a:ext uri="{FF2B5EF4-FFF2-40B4-BE49-F238E27FC236}">
                  <a16:creationId xmlns:a16="http://schemas.microsoft.com/office/drawing/2014/main" id="{E82A37FB-070F-4805-AA9D-33E923AA2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432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0" descr="Image32">
              <a:extLst>
                <a:ext uri="{FF2B5EF4-FFF2-40B4-BE49-F238E27FC236}">
                  <a16:creationId xmlns:a16="http://schemas.microsoft.com/office/drawing/2014/main" id="{228B2A13-A7AB-A5D0-496D-61DC2D633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2341"/>
              <a:ext cx="819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37FC2191-790A-BB46-2A91-71E21BFE13A1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953000"/>
            <a:ext cx="2478088" cy="636588"/>
            <a:chOff x="1066" y="2886"/>
            <a:chExt cx="1561" cy="401"/>
          </a:xfrm>
        </p:grpSpPr>
        <p:pic>
          <p:nvPicPr>
            <p:cNvPr id="20492" name="Picture 12" descr="SETINHA">
              <a:extLst>
                <a:ext uri="{FF2B5EF4-FFF2-40B4-BE49-F238E27FC236}">
                  <a16:creationId xmlns:a16="http://schemas.microsoft.com/office/drawing/2014/main" id="{9B2FB911-C406-8DBA-1693-276D99388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886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INVEJA">
              <a:extLst>
                <a:ext uri="{FF2B5EF4-FFF2-40B4-BE49-F238E27FC236}">
                  <a16:creationId xmlns:a16="http://schemas.microsoft.com/office/drawing/2014/main" id="{65F29998-7F28-139C-0B88-CD07B69AB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2886"/>
              <a:ext cx="112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4A430D1E-AEFF-F3F6-63ED-BD29B1CEA7CA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341438"/>
            <a:ext cx="2794000" cy="676275"/>
            <a:chOff x="1066" y="890"/>
            <a:chExt cx="1760" cy="426"/>
          </a:xfrm>
        </p:grpSpPr>
        <p:pic>
          <p:nvPicPr>
            <p:cNvPr id="20490" name="Picture 15" descr="SETINHA">
              <a:extLst>
                <a:ext uri="{FF2B5EF4-FFF2-40B4-BE49-F238E27FC236}">
                  <a16:creationId xmlns:a16="http://schemas.microsoft.com/office/drawing/2014/main" id="{53BB04ED-2B69-7888-4E8C-41521836A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81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6" descr="MALICIA">
              <a:extLst>
                <a:ext uri="{FF2B5EF4-FFF2-40B4-BE49-F238E27FC236}">
                  <a16:creationId xmlns:a16="http://schemas.microsoft.com/office/drawing/2014/main" id="{59DCB2F6-7E24-040B-CD8B-001BD143E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890"/>
              <a:ext cx="132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7FFC7347-EDF0-D99E-D3A3-D5480120214E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770563"/>
            <a:ext cx="3289300" cy="538162"/>
            <a:chOff x="1066" y="3310"/>
            <a:chExt cx="2072" cy="339"/>
          </a:xfrm>
        </p:grpSpPr>
        <p:pic>
          <p:nvPicPr>
            <p:cNvPr id="20488" name="Picture 18" descr="SETINHA">
              <a:extLst>
                <a:ext uri="{FF2B5EF4-FFF2-40B4-BE49-F238E27FC236}">
                  <a16:creationId xmlns:a16="http://schemas.microsoft.com/office/drawing/2014/main" id="{69303AEB-1DDF-6896-F9A8-8ABBDE6BB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348"/>
              <a:ext cx="27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9" descr="OUTROS">
              <a:extLst>
                <a:ext uri="{FF2B5EF4-FFF2-40B4-BE49-F238E27FC236}">
                  <a16:creationId xmlns:a16="http://schemas.microsoft.com/office/drawing/2014/main" id="{9213BC85-EC91-9309-D43C-7330E9F01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" y="3310"/>
              <a:ext cx="1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52D986-F72A-BC00-FAC7-2BAFE244943B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21507" name="Picture 3" descr="conhecereis">
              <a:extLst>
                <a:ext uri="{FF2B5EF4-FFF2-40B4-BE49-F238E27FC236}">
                  <a16:creationId xmlns:a16="http://schemas.microsoft.com/office/drawing/2014/main" id="{F98C0FCE-EB36-FBB7-EAB1-876FA9062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 descr="joa8-32">
              <a:extLst>
                <a:ext uri="{FF2B5EF4-FFF2-40B4-BE49-F238E27FC236}">
                  <a16:creationId xmlns:a16="http://schemas.microsoft.com/office/drawing/2014/main" id="{9663B4D2-A98F-95F4-08BE-197F249B0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animal-pq">
            <a:extLst>
              <a:ext uri="{FF2B5EF4-FFF2-40B4-BE49-F238E27FC236}">
                <a16:creationId xmlns:a16="http://schemas.microsoft.com/office/drawing/2014/main" id="{C3E88926-A0DA-51FA-5F36-7EE8E4C4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628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3" name="Picture 3" descr="mulher-pq">
            <a:extLst>
              <a:ext uri="{FF2B5EF4-FFF2-40B4-BE49-F238E27FC236}">
                <a16:creationId xmlns:a16="http://schemas.microsoft.com/office/drawing/2014/main" id="{A740BE30-67DF-5164-DA0F-1E8E0F3D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152650"/>
            <a:ext cx="1589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4" name="Picture 4" descr="aguas">
            <a:extLst>
              <a:ext uri="{FF2B5EF4-FFF2-40B4-BE49-F238E27FC236}">
                <a16:creationId xmlns:a16="http://schemas.microsoft.com/office/drawing/2014/main" id="{9ED776E0-A4AD-73F2-E7FA-89712367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852738"/>
            <a:ext cx="13525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5" name="Picture 5" descr="1dia-pq">
            <a:extLst>
              <a:ext uri="{FF2B5EF4-FFF2-40B4-BE49-F238E27FC236}">
                <a16:creationId xmlns:a16="http://schemas.microsoft.com/office/drawing/2014/main" id="{3E5D9570-E64A-32EC-0079-A395F737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13175"/>
            <a:ext cx="1036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6" name="Picture 6" descr="ventos-pq">
            <a:extLst>
              <a:ext uri="{FF2B5EF4-FFF2-40B4-BE49-F238E27FC236}">
                <a16:creationId xmlns:a16="http://schemas.microsoft.com/office/drawing/2014/main" id="{9C33E552-CCB6-9C69-D249-AA0FF9AD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598988"/>
            <a:ext cx="1612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7" name="Picture 7" descr="chifre-pq">
            <a:extLst>
              <a:ext uri="{FF2B5EF4-FFF2-40B4-BE49-F238E27FC236}">
                <a16:creationId xmlns:a16="http://schemas.microsoft.com/office/drawing/2014/main" id="{2C7D2893-6B95-144D-B8BC-180B9F1C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5462588"/>
            <a:ext cx="13414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8" name="Picture 8" descr="reioureino-pq">
            <a:extLst>
              <a:ext uri="{FF2B5EF4-FFF2-40B4-BE49-F238E27FC236}">
                <a16:creationId xmlns:a16="http://schemas.microsoft.com/office/drawing/2014/main" id="{EFE62DC5-F9F2-ABBD-2E40-A200EBB7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381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9" name="Picture 9" descr="igreja-pq">
            <a:extLst>
              <a:ext uri="{FF2B5EF4-FFF2-40B4-BE49-F238E27FC236}">
                <a16:creationId xmlns:a16="http://schemas.microsoft.com/office/drawing/2014/main" id="{FF981586-17CB-769F-FDE7-38F76209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1295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0" name="Picture 10" descr="povos-pq">
            <a:extLst>
              <a:ext uri="{FF2B5EF4-FFF2-40B4-BE49-F238E27FC236}">
                <a16:creationId xmlns:a16="http://schemas.microsoft.com/office/drawing/2014/main" id="{89E260ED-B586-9E16-4D20-D840DD9B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1" name="Picture 11" descr="1ano-pq]">
            <a:extLst>
              <a:ext uri="{FF2B5EF4-FFF2-40B4-BE49-F238E27FC236}">
                <a16:creationId xmlns:a16="http://schemas.microsoft.com/office/drawing/2014/main" id="{88D4687A-1896-5092-F0ED-7ACA7C00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190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2" name="Picture 12" descr="guerras-pq">
            <a:extLst>
              <a:ext uri="{FF2B5EF4-FFF2-40B4-BE49-F238E27FC236}">
                <a16:creationId xmlns:a16="http://schemas.microsoft.com/office/drawing/2014/main" id="{5D39C799-6F12-F45F-21E5-7B341F6E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4400"/>
            <a:ext cx="1762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3" name="Picture 13" descr="poder-rei-reino-pq">
            <a:extLst>
              <a:ext uri="{FF2B5EF4-FFF2-40B4-BE49-F238E27FC236}">
                <a16:creationId xmlns:a16="http://schemas.microsoft.com/office/drawing/2014/main" id="{402DF6E5-1116-4FCE-CA76-DB34486F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16563"/>
            <a:ext cx="381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4" name="Picture 14" descr="dan-7-17-23">
            <a:extLst>
              <a:ext uri="{FF2B5EF4-FFF2-40B4-BE49-F238E27FC236}">
                <a16:creationId xmlns:a16="http://schemas.microsoft.com/office/drawing/2014/main" id="{A3F014E5-4904-D694-5658-0A9C4330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84313"/>
            <a:ext cx="1704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5" name="Picture 15" descr="efes-5-23-32">
            <a:extLst>
              <a:ext uri="{FF2B5EF4-FFF2-40B4-BE49-F238E27FC236}">
                <a16:creationId xmlns:a16="http://schemas.microsoft.com/office/drawing/2014/main" id="{1B4A1BB3-EDDC-2B85-1351-16B2B630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76475"/>
            <a:ext cx="1495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6" name="Picture 16" descr="apoc-17-15">
            <a:extLst>
              <a:ext uri="{FF2B5EF4-FFF2-40B4-BE49-F238E27FC236}">
                <a16:creationId xmlns:a16="http://schemas.microsoft.com/office/drawing/2014/main" id="{937161B1-81C3-035F-CE26-E7E97B25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68638"/>
            <a:ext cx="1400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7" name="Picture 17" descr="ezeq-num-pq">
            <a:extLst>
              <a:ext uri="{FF2B5EF4-FFF2-40B4-BE49-F238E27FC236}">
                <a16:creationId xmlns:a16="http://schemas.microsoft.com/office/drawing/2014/main" id="{BA9A9381-2D46-BABE-5DB4-3D985CAB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146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8" name="Picture 18" descr="jer-51-1-5">
            <a:extLst>
              <a:ext uri="{FF2B5EF4-FFF2-40B4-BE49-F238E27FC236}">
                <a16:creationId xmlns:a16="http://schemas.microsoft.com/office/drawing/2014/main" id="{89CCF886-56B5-F66E-058D-C9DC5BFF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266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9" name="Picture 19" descr="apoc-17-12">
            <a:extLst>
              <a:ext uri="{FF2B5EF4-FFF2-40B4-BE49-F238E27FC236}">
                <a16:creationId xmlns:a16="http://schemas.microsoft.com/office/drawing/2014/main" id="{E2C604C9-3A3D-676B-8242-CA47475F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409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tempos-pq">
            <a:extLst>
              <a:ext uri="{FF2B5EF4-FFF2-40B4-BE49-F238E27FC236}">
                <a16:creationId xmlns:a16="http://schemas.microsoft.com/office/drawing/2014/main" id="{EE5840FD-AD56-2874-3D69-9E76ABDC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8065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7" name="Picture 3" descr="dragao-pq">
            <a:extLst>
              <a:ext uri="{FF2B5EF4-FFF2-40B4-BE49-F238E27FC236}">
                <a16:creationId xmlns:a16="http://schemas.microsoft.com/office/drawing/2014/main" id="{0221D8D6-5F9F-5F07-0779-9FC26872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3913"/>
            <a:ext cx="15954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8" name="Picture 4" descr="cordeiro-pq">
            <a:extLst>
              <a:ext uri="{FF2B5EF4-FFF2-40B4-BE49-F238E27FC236}">
                <a16:creationId xmlns:a16="http://schemas.microsoft.com/office/drawing/2014/main" id="{A74CDFB8-26E8-21EA-CAA0-430C3E6DE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982913"/>
            <a:ext cx="18684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9" name="Picture 5" descr="cauda-pq">
            <a:extLst>
              <a:ext uri="{FF2B5EF4-FFF2-40B4-BE49-F238E27FC236}">
                <a16:creationId xmlns:a16="http://schemas.microsoft.com/office/drawing/2014/main" id="{D05567AF-13DB-36E8-127C-E8CEE9DE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789363"/>
            <a:ext cx="13922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0" name="Picture 6" descr="estrelas-pq">
            <a:extLst>
              <a:ext uri="{FF2B5EF4-FFF2-40B4-BE49-F238E27FC236}">
                <a16:creationId xmlns:a16="http://schemas.microsoft.com/office/drawing/2014/main" id="{F58BE43A-896F-24D5-E04A-5A831047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37088"/>
            <a:ext cx="172243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1" name="Picture 7" descr="apocalipse-pq">
            <a:extLst>
              <a:ext uri="{FF2B5EF4-FFF2-40B4-BE49-F238E27FC236}">
                <a16:creationId xmlns:a16="http://schemas.microsoft.com/office/drawing/2014/main" id="{03922242-D16C-C527-7689-40E2DB8B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99088"/>
            <a:ext cx="22336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2" name="Picture 8" descr="anos-pq">
            <a:extLst>
              <a:ext uri="{FF2B5EF4-FFF2-40B4-BE49-F238E27FC236}">
                <a16:creationId xmlns:a16="http://schemas.microsoft.com/office/drawing/2014/main" id="{5BC710C0-71F3-E9FA-E144-18458339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1076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3" name="Picture 9" descr="diabo-pq">
            <a:extLst>
              <a:ext uri="{FF2B5EF4-FFF2-40B4-BE49-F238E27FC236}">
                <a16:creationId xmlns:a16="http://schemas.microsoft.com/office/drawing/2014/main" id="{19842F19-8400-F7BB-F5D7-B24A1326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1009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4" name="Picture 10" descr="falsoprof-pq">
            <a:extLst>
              <a:ext uri="{FF2B5EF4-FFF2-40B4-BE49-F238E27FC236}">
                <a16:creationId xmlns:a16="http://schemas.microsoft.com/office/drawing/2014/main" id="{D950FF75-E72A-F23D-7F35-FB647A3A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2971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5" name="Picture 11" descr="mensageiros-pq">
            <a:extLst>
              <a:ext uri="{FF2B5EF4-FFF2-40B4-BE49-F238E27FC236}">
                <a16:creationId xmlns:a16="http://schemas.microsoft.com/office/drawing/2014/main" id="{4DEB3CC8-F289-9C08-03F2-B1C2427E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52963"/>
            <a:ext cx="2619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6" name="Picture 12" descr="revelacao-pq">
            <a:extLst>
              <a:ext uri="{FF2B5EF4-FFF2-40B4-BE49-F238E27FC236}">
                <a16:creationId xmlns:a16="http://schemas.microsoft.com/office/drawing/2014/main" id="{53600313-A568-DA31-96CA-FC71520A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2162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7" name="Picture 13" descr="dan-11-13">
            <a:extLst>
              <a:ext uri="{FF2B5EF4-FFF2-40B4-BE49-F238E27FC236}">
                <a16:creationId xmlns:a16="http://schemas.microsoft.com/office/drawing/2014/main" id="{9E8BEC3F-DCE5-81A2-B9E8-E9EDEDCC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7338"/>
            <a:ext cx="1285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8" name="Picture 14" descr="apoc-12-9">
            <a:extLst>
              <a:ext uri="{FF2B5EF4-FFF2-40B4-BE49-F238E27FC236}">
                <a16:creationId xmlns:a16="http://schemas.microsoft.com/office/drawing/2014/main" id="{59A07B4E-6CAE-818B-237E-78806EEE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9" name="Picture 15" descr="joao1-29-pq">
            <a:extLst>
              <a:ext uri="{FF2B5EF4-FFF2-40B4-BE49-F238E27FC236}">
                <a16:creationId xmlns:a16="http://schemas.microsoft.com/office/drawing/2014/main" id="{7FCD1543-4505-AFF7-875A-465CEC49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152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200" name="Picture 16" descr="apoc-dan-12">
            <a:extLst>
              <a:ext uri="{FF2B5EF4-FFF2-40B4-BE49-F238E27FC236}">
                <a16:creationId xmlns:a16="http://schemas.microsoft.com/office/drawing/2014/main" id="{9F9C62FA-FB23-2EAD-798B-56FFBD8E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266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201" name="Picture 17" descr="apoc-1-1">
            <a:extLst>
              <a:ext uri="{FF2B5EF4-FFF2-40B4-BE49-F238E27FC236}">
                <a16:creationId xmlns:a16="http://schemas.microsoft.com/office/drawing/2014/main" id="{A554D91C-3EB6-AB25-E7B1-508BBA24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076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202" name="Picture 18" descr="isa9-15">
            <a:extLst>
              <a:ext uri="{FF2B5EF4-FFF2-40B4-BE49-F238E27FC236}">
                <a16:creationId xmlns:a16="http://schemas.microsoft.com/office/drawing/2014/main" id="{FFE7B790-3145-B441-9B3B-1944C3BC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33825"/>
            <a:ext cx="1219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203" name="Picture 19" descr="JESUS-pq">
            <a:extLst>
              <a:ext uri="{FF2B5EF4-FFF2-40B4-BE49-F238E27FC236}">
                <a16:creationId xmlns:a16="http://schemas.microsoft.com/office/drawing/2014/main" id="{19E70BBF-3751-B2C1-C6E8-7DB4CA2B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491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49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125">
            <a:extLst>
              <a:ext uri="{FF2B5EF4-FFF2-40B4-BE49-F238E27FC236}">
                <a16:creationId xmlns:a16="http://schemas.microsoft.com/office/drawing/2014/main" id="{E897AF65-A774-F3F6-9616-CEA7E853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ovo slide">
            <a:extLst>
              <a:ext uri="{FF2B5EF4-FFF2-40B4-BE49-F238E27FC236}">
                <a16:creationId xmlns:a16="http://schemas.microsoft.com/office/drawing/2014/main" id="{178722E9-66E5-4C78-4EEB-D2AE3F7F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1" name="Picture 19" descr="oqeh2-bk">
            <a:extLst>
              <a:ext uri="{FF2B5EF4-FFF2-40B4-BE49-F238E27FC236}">
                <a16:creationId xmlns:a16="http://schemas.microsoft.com/office/drawing/2014/main" id="{D1850EA1-1B72-FA80-A1CA-9BD8F0B1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DEUS">
            <a:extLst>
              <a:ext uri="{FF2B5EF4-FFF2-40B4-BE49-F238E27FC236}">
                <a16:creationId xmlns:a16="http://schemas.microsoft.com/office/drawing/2014/main" id="{1C9A734F-CCCA-A822-42BF-5E785732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63788"/>
            <a:ext cx="3816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amor-d">
            <a:extLst>
              <a:ext uri="{FF2B5EF4-FFF2-40B4-BE49-F238E27FC236}">
                <a16:creationId xmlns:a16="http://schemas.microsoft.com/office/drawing/2014/main" id="{A6932DC5-9A90-EF64-C38F-171AC311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868863"/>
            <a:ext cx="2160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adoracao-d">
            <a:extLst>
              <a:ext uri="{FF2B5EF4-FFF2-40B4-BE49-F238E27FC236}">
                <a16:creationId xmlns:a16="http://schemas.microsoft.com/office/drawing/2014/main" id="{9B6CBF45-A0C6-3669-9BE0-AB08FADA9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951413"/>
            <a:ext cx="31670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 descr="perdao-d">
            <a:extLst>
              <a:ext uri="{FF2B5EF4-FFF2-40B4-BE49-F238E27FC236}">
                <a16:creationId xmlns:a16="http://schemas.microsoft.com/office/drawing/2014/main" id="{0ABF7C03-D24E-6A93-4705-AB709BFE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941888"/>
            <a:ext cx="2317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2" descr="setamarelinha">
            <a:extLst>
              <a:ext uri="{FF2B5EF4-FFF2-40B4-BE49-F238E27FC236}">
                <a16:creationId xmlns:a16="http://schemas.microsoft.com/office/drawing/2014/main" id="{4CB880A6-5D24-DD21-12F3-59B32F1A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37893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setamarelinha">
            <a:extLst>
              <a:ext uri="{FF2B5EF4-FFF2-40B4-BE49-F238E27FC236}">
                <a16:creationId xmlns:a16="http://schemas.microsoft.com/office/drawing/2014/main" id="{679C65B9-50B1-87C9-6A9C-0C31C0D4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37893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setamarelinha">
            <a:extLst>
              <a:ext uri="{FF2B5EF4-FFF2-40B4-BE49-F238E27FC236}">
                <a16:creationId xmlns:a16="http://schemas.microsoft.com/office/drawing/2014/main" id="{1333AF9A-EEF9-353C-797F-CFF15459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002088"/>
            <a:ext cx="7699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27" descr="jesus-c">
            <a:extLst>
              <a:ext uri="{FF2B5EF4-FFF2-40B4-BE49-F238E27FC236}">
                <a16:creationId xmlns:a16="http://schemas.microsoft.com/office/drawing/2014/main" id="{3524F990-C75E-FDE5-4F90-8CC23A3E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7529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1" descr="mediador-c">
            <a:extLst>
              <a:ext uri="{FF2B5EF4-FFF2-40B4-BE49-F238E27FC236}">
                <a16:creationId xmlns:a16="http://schemas.microsoft.com/office/drawing/2014/main" id="{63DABFF1-C571-F91D-5838-F473E9CE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8300"/>
            <a:ext cx="27638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advogado-c">
            <a:extLst>
              <a:ext uri="{FF2B5EF4-FFF2-40B4-BE49-F238E27FC236}">
                <a16:creationId xmlns:a16="http://schemas.microsoft.com/office/drawing/2014/main" id="{5F9D2948-7AE7-220F-CFC0-EFEF5DB2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38775"/>
            <a:ext cx="288131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salvador-c">
            <a:extLst>
              <a:ext uri="{FF2B5EF4-FFF2-40B4-BE49-F238E27FC236}">
                <a16:creationId xmlns:a16="http://schemas.microsoft.com/office/drawing/2014/main" id="{3AA6E4B0-5E61-A7F6-0952-8C69808F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419725"/>
            <a:ext cx="2555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37" descr="setamarelinha">
            <a:extLst>
              <a:ext uri="{FF2B5EF4-FFF2-40B4-BE49-F238E27FC236}">
                <a16:creationId xmlns:a16="http://schemas.microsoft.com/office/drawing/2014/main" id="{EEC4B490-D209-3C0E-C249-8D4236EA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42211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38" descr="setamarelinha">
            <a:extLst>
              <a:ext uri="{FF2B5EF4-FFF2-40B4-BE49-F238E27FC236}">
                <a16:creationId xmlns:a16="http://schemas.microsoft.com/office/drawing/2014/main" id="{4929C356-BDEF-EBDE-6ED6-6984602D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42211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39" descr="setamarelinha">
            <a:extLst>
              <a:ext uri="{FF2B5EF4-FFF2-40B4-BE49-F238E27FC236}">
                <a16:creationId xmlns:a16="http://schemas.microsoft.com/office/drawing/2014/main" id="{F1403643-BB23-A2BA-94E9-3309494D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433888"/>
            <a:ext cx="7699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4" name="Picture 24" descr="convence-c">
            <a:extLst>
              <a:ext uri="{FF2B5EF4-FFF2-40B4-BE49-F238E27FC236}">
                <a16:creationId xmlns:a16="http://schemas.microsoft.com/office/drawing/2014/main" id="{62FC04A8-4776-CAF8-D28A-5926DA88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73688"/>
            <a:ext cx="860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 descr="espsanto-c">
            <a:extLst>
              <a:ext uri="{FF2B5EF4-FFF2-40B4-BE49-F238E27FC236}">
                <a16:creationId xmlns:a16="http://schemas.microsoft.com/office/drawing/2014/main" id="{C5CDE123-6C3D-ABAD-7D1B-C8569795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1913"/>
            <a:ext cx="6588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7" descr="setamarelinha">
            <a:extLst>
              <a:ext uri="{FF2B5EF4-FFF2-40B4-BE49-F238E27FC236}">
                <a16:creationId xmlns:a16="http://schemas.microsoft.com/office/drawing/2014/main" id="{0A8313EF-3A26-AC4C-2521-43CB1049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22116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strutura padrão">
  <a:themeElements>
    <a:clrScheme name="2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10</Words>
  <Application>Microsoft Office PowerPoint</Application>
  <PresentationFormat>Apresentação na tela (4:3)</PresentationFormat>
  <Paragraphs>9</Paragraphs>
  <Slides>45</Slides>
  <Notes>8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Times New Roman</vt:lpstr>
      <vt:lpstr>Arial</vt:lpstr>
      <vt:lpstr>Calibri</vt:lpstr>
      <vt:lpstr>Estrutura padrão</vt:lpstr>
      <vt:lpstr>1_Estrutura padrão</vt:lpstr>
      <vt:lpstr>2_Estrutura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Colunas da Verdade</dc:title>
  <dc:subject>Conferência Profética</dc:subject>
  <dc:creator>Elkeane  Moreira Aragäo</dc:creator>
  <cp:lastModifiedBy>Pr. Marcelo Carvalho</cp:lastModifiedBy>
  <cp:revision>158</cp:revision>
  <dcterms:created xsi:type="dcterms:W3CDTF">2000-09-28T18:31:48Z</dcterms:created>
  <dcterms:modified xsi:type="dcterms:W3CDTF">2022-05-19T17:34:58Z</dcterms:modified>
</cp:coreProperties>
</file>