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59"/>
  </p:notesMasterIdLst>
  <p:handoutMasterIdLst>
    <p:handoutMasterId r:id="rId60"/>
  </p:handoutMasterIdLst>
  <p:sldIdLst>
    <p:sldId id="604" r:id="rId7"/>
    <p:sldId id="595" r:id="rId8"/>
    <p:sldId id="596" r:id="rId9"/>
    <p:sldId id="347" r:id="rId10"/>
    <p:sldId id="438" r:id="rId11"/>
    <p:sldId id="419" r:id="rId12"/>
    <p:sldId id="398" r:id="rId13"/>
    <p:sldId id="420" r:id="rId14"/>
    <p:sldId id="447" r:id="rId15"/>
    <p:sldId id="385" r:id="rId16"/>
    <p:sldId id="449" r:id="rId17"/>
    <p:sldId id="448" r:id="rId18"/>
    <p:sldId id="386" r:id="rId19"/>
    <p:sldId id="450" r:id="rId20"/>
    <p:sldId id="451" r:id="rId21"/>
    <p:sldId id="380" r:id="rId22"/>
    <p:sldId id="452" r:id="rId23"/>
    <p:sldId id="453" r:id="rId24"/>
    <p:sldId id="539" r:id="rId25"/>
    <p:sldId id="455" r:id="rId26"/>
    <p:sldId id="378" r:id="rId27"/>
    <p:sldId id="571" r:id="rId28"/>
    <p:sldId id="574" r:id="rId29"/>
    <p:sldId id="575" r:id="rId30"/>
    <p:sldId id="602" r:id="rId31"/>
    <p:sldId id="603" r:id="rId32"/>
    <p:sldId id="576" r:id="rId33"/>
    <p:sldId id="577" r:id="rId34"/>
    <p:sldId id="578" r:id="rId35"/>
    <p:sldId id="579" r:id="rId36"/>
    <p:sldId id="580" r:id="rId37"/>
    <p:sldId id="544" r:id="rId38"/>
    <p:sldId id="545" r:id="rId39"/>
    <p:sldId id="546" r:id="rId40"/>
    <p:sldId id="559" r:id="rId41"/>
    <p:sldId id="558" r:id="rId42"/>
    <p:sldId id="560" r:id="rId43"/>
    <p:sldId id="561" r:id="rId44"/>
    <p:sldId id="562" r:id="rId45"/>
    <p:sldId id="563" r:id="rId46"/>
    <p:sldId id="564" r:id="rId47"/>
    <p:sldId id="565" r:id="rId48"/>
    <p:sldId id="598" r:id="rId49"/>
    <p:sldId id="599" r:id="rId50"/>
    <p:sldId id="566" r:id="rId51"/>
    <p:sldId id="593" r:id="rId52"/>
    <p:sldId id="594" r:id="rId53"/>
    <p:sldId id="568" r:id="rId54"/>
    <p:sldId id="567" r:id="rId55"/>
    <p:sldId id="569" r:id="rId56"/>
    <p:sldId id="570" r:id="rId57"/>
    <p:sldId id="597" r:id="rId5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F750"/>
    <a:srgbClr val="3100AC"/>
    <a:srgbClr val="FFCC00"/>
    <a:srgbClr val="000082"/>
    <a:srgbClr val="0000CC"/>
    <a:srgbClr val="000066"/>
    <a:srgbClr val="FF4141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571" autoAdjust="0"/>
  </p:normalViewPr>
  <p:slideViewPr>
    <p:cSldViewPr>
      <p:cViewPr varScale="1">
        <p:scale>
          <a:sx n="33" d="100"/>
          <a:sy n="33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803538CB-CEC9-A981-A72E-83A2489AEB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FFF60A2B-0AB6-60DD-75DE-3F94FD68A2C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8292" name="Rectangle 4">
            <a:extLst>
              <a:ext uri="{FF2B5EF4-FFF2-40B4-BE49-F238E27FC236}">
                <a16:creationId xmlns:a16="http://schemas.microsoft.com/office/drawing/2014/main" id="{D1091D93-68D2-7B83-75C5-E13FAE61671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68293" name="Rectangle 5">
            <a:extLst>
              <a:ext uri="{FF2B5EF4-FFF2-40B4-BE49-F238E27FC236}">
                <a16:creationId xmlns:a16="http://schemas.microsoft.com/office/drawing/2014/main" id="{05DC6301-38C4-66D1-C01A-88FF0D19A1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0154E06-3F4A-41CB-9A5D-D153A4AAE9B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B6DE226E-1C31-E0F2-B850-78AE4CBF81B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260ED36-0E12-FCFC-537B-9FD3C19B98A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535C9802-F8D3-1E12-27E1-FB898EDBF707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C7B9C189-477B-144C-7570-FDACD34BA08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2A1F6AD2-4003-7619-6A89-96918EB84F0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AA52C9C3-FDCA-9551-3427-692DF8A715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558F0F7-803E-4239-8B6F-18FEAACB0A3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1EA46B61-2F0A-252D-08FE-7E990BF2B54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8E2B3E77-EBE0-C286-BD3A-E31AE18C0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F34A23-AF6E-F6E8-6D69-5DEC317EA6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0968FC-7155-5118-A918-E38FC082F8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4AA7BB-96F1-C699-75AD-35EDF3906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A899B-2F09-4D02-B221-BC975B40119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21696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479127-B5AA-FFC6-08A8-CCFEAE0C4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16FC56-EE67-24DA-0A60-1C5FC05C5A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BF2F62-CE58-C84D-0B2E-0041B236F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B05104-8EED-4FE7-85E7-931EC30242A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8207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29A81-1C9E-AEB1-C42C-E6CEA4B63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D241FB-B12F-294D-FBD9-D3866E8648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BAFD1F-1E53-0BDE-26AB-6C412DDF0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AADE7F-C776-456D-81E6-F063C415226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457551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32BB66-7615-2C06-213F-5CA534061C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2AF83B-A6E3-38AF-34CB-F3D9C54AB6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6A36CA-89D7-A458-78EB-621B22B4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3C1E5-390B-4D18-849E-84F9AFEF863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537178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A56A08-3C83-D88B-03D5-9CCCEDBC2D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9FA70D-5AD2-9DDB-B92A-80C1B26A2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728917-CE39-0B97-8061-E478CB6D92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0CBB69-18C8-4091-B616-33079EF477B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745023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2514B-4BF5-17EC-9B61-DBBF40737F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723575-B9FA-4A83-4DC7-58F0E48179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7629FE-67D3-5F8A-C342-F3B08A8AB9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1139B-B41C-47F2-88BE-F5FD25FF344D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88666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5A6376-FC4A-FBEE-D702-09EE7D530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232C0B-BEA4-79E8-108B-889E2B326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831DF-CC6F-A7EA-9165-5B0C4FC063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E1292-492E-48CA-B3E1-552B825E3AD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829468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E9F9EA7-E30E-B5EC-A743-58ADEBA57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B551D5-807F-348A-EB41-6A5D9361DC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F965359-F1AD-B5C2-8AF6-4742720C3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5F8080-A02B-4FAB-B94C-87FB8FC7FD2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46384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185B686-67BB-5166-0E05-9F6C3B218D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E55E02-438C-0CD8-C216-CBDB90ACC7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B7C41F-4AF0-8C2E-9AD4-342CEF56B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3B1A1-3157-4301-85E0-7327399A2F4E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97481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698014D-EEC3-0CF2-D424-2D90E30BC7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3D6C7AE-1D5A-7C5E-70B2-B90E7CFB7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FED5DA4-2D58-68B1-5202-8AD501B6C2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263509-83B8-424B-906F-1AFC08ED218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099541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881194-5147-EDC0-174F-2C4CA7ADB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CC4BE-47EE-428B-8E1B-888BFB254C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2D3AAA-1962-6D5E-6952-C3168F87F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06632-9F03-4323-B715-BA144B424C4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68119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275C25-6E2C-C6EF-EC95-2510376BC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24DF1B-8259-3067-35EE-944A9ABD3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B2877B-D068-D899-F9A6-A7FBE6DB5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854A0D-9D79-4482-90BC-DB64A1EDB42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173659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C2AA73-EC36-46FC-90FC-84426E66B8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085BCF-00FE-D731-0A36-C032CC3E0D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C0354-7864-7B9B-0814-EBEEEC5CB8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1AB98-AE2E-4799-AFAF-D10C0C5D46C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532349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9F1172-0D22-C864-F7A7-B7847223E9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6D62C0-7E9D-DF19-93C3-49BD07686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F5801F-5000-BB6D-E538-63B1FC6ED2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BC7CB-8889-4515-AA1A-0CE4365B41C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49002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37D653-22D1-DA6F-6364-739D974122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521B4-E60C-D9A8-DD3C-798B35CA2A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1A8092-4AAE-33DD-631E-B70827D3BF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05C42-BD32-4246-883B-FF698F9EC6A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643226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613485-99FD-E1CF-C8E8-39E12922F3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0CEB7C-3216-03E4-071E-D200EC3A29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860A16-AE24-5244-4FD2-259AEAC8F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354C74-19FB-4D5A-9EE9-046E39FC3E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08498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92A5FB-43B1-B371-9C49-E2890269BA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BAA219-8EA2-480B-2366-08D1736F0D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35A762-87A0-73F1-E1E9-9312D70B4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29B3A-E452-4FC2-A63F-38259089FC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8007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5F2EF9-3743-4696-2182-4803E91F13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6830B5-3AA1-2AF0-3AC9-DB67D571B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A50173-9ADE-1501-C4EA-9353249E43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8C7340-FD5F-4493-B673-340FF909E2E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36814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CBC61-1BBF-0F43-F5D6-2301A6B9D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D3A3B-D6E3-48D0-6FA2-8B97534CC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F6550-F21A-CB6D-8521-357E51BA51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12B18-1B8A-4C7D-BD06-4BA5660910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2928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C53343-4A41-C563-B245-62080E649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9C8FD8-FA6F-1ECC-1465-40CE47670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FC6137-3F83-ED77-7838-AF6B684F04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AE72BE-F0B6-44FA-B4A5-D40C7212BF5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3129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E512794-32C1-F9A7-0AE9-0FEEB5F6A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D0B12B-6F09-9227-436C-C1331CA66D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5002CD-7B52-843D-1A8F-6CB359382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CA14B-52AB-4771-B816-4F0E8C5576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8423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5A901EE-872A-A069-D207-B747A30DFD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BF6EF9-63C0-844F-3A8F-E9F520614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FC6BE60-2739-1B76-4D60-90443F837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E3C08-77BC-4AF2-A9E5-4BCA9A9B91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15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D5CF92-5BD1-ABBD-023F-E8741D3C5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4F33D-49B3-E5C2-EA06-8E5929EB73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74558B-94C5-97A5-7E74-47A1D172E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219D1-5692-4984-B7E0-923D09BADF8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506323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17084A-0BD2-EFF4-AA85-5FCE10660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3C5B7-E0FB-A2DC-980C-97E88D5A6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448963-0152-DD7F-26C0-A5444A13A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710D3-C3FE-4AD2-840D-861055F2054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05450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22A3E-79AD-F302-269F-7262DB01A4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918EFD-4D8A-A1B5-6651-EF7A8261E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5206A1-DE67-E184-CD22-C6506E8D4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3165C-DA79-42AF-A8E3-888B1D12027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39379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F8C094D-4798-80D9-89E6-FC0442AEC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38712-79AB-1E8A-8037-7D5F207D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F448FF-FC2A-4B73-27D7-739F617B93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7E5CB-D49D-450A-ABAF-64785CA902F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12491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CC413-BC7F-B9D7-4FD1-C00913A15F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49149C-3BD0-CD31-965D-6C242C2734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E83338-DAA6-95F3-4A53-D476D28D50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BABD62-3228-4387-94C9-ADEBA8E13AF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12033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4573EF8-836C-F1BF-2A40-93FF6122B4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08C53B2-8F23-FA21-1898-5C99FA14B2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B389520-5257-0BB6-50D2-75EE5F9DD7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60156-1D3C-48DC-B395-368E8CFD5F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39430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D0B0952-0181-6FCA-F513-B4A9107924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2311F6C-98D3-D806-A529-6AA680313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D745EF6-F2DE-2D47-809B-D38BCA466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55980-17CB-4C48-8BA3-34EE1C9D53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2377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DBD37EF-4319-3348-2561-64A500114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3B8B0D1-3FD5-22C4-BE3D-1A9E31A31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80AD90C-1BC4-C84F-EC79-C9F88ED34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A9218-1CEC-47ED-B934-87FEAD953A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66312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D7DBAC-2731-37C3-26FD-1916AF44BA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AD43A8-7A7B-FDE3-1FB5-6DCD85FD0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59A285-EC1F-A377-ECB4-D515F702B7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24994-7A17-441D-B3ED-1A25353C82D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732336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C164D4A-4511-F3C5-61E2-FF551B0BB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EF24E927-4257-8F4F-B8C9-19F3DD07E4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C5E14EF-7649-320E-7D29-C92C6CBDC9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AA037-287A-4524-9139-CE3F007437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2321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587430-CA1E-5CD6-8CFD-39ACE94A82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FE77A-F574-7661-E4BD-0E562FBFF1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06A8D1-80A5-BDA1-1210-2175E4AA8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A3B347-B7C7-4193-A5C4-B56F58410E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4309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E53964-ACA4-A020-5BA8-446B20F52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98AB5-360D-63B4-0A1F-554FAEEC2F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9076FF-324E-7396-5C34-4A476AE9DE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E53F9-7794-4A05-BDF2-4E9AFBB483B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5846763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D784879-175D-2638-B690-3D66AC1FBA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8F67E70-8BE0-D2A1-08E2-B1F35A6C4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DF9205-19D2-F03C-40B6-B39A810C5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490FB-9FC9-46EB-98BF-142191663FD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991386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4DFA84D-30B8-BE9B-9042-50522AEFE6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32C98D-C14E-A33E-20B5-EB5FE8D57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A2F37E-78B6-9595-3D57-36FA694B66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70D26-D7F4-4C76-9B36-0ACDFE3AD5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9050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97D82D4-AAA1-0C3A-907C-860480E947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20FE287-A434-8895-9251-C9464BDC22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30F70B-2E7B-AA89-3D59-875E815D1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BF9A7A-9EC9-4D71-B15C-27D7EDD7CD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13564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909D396-3621-36FA-C497-7F858CAAE5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4F343BC-C168-0696-EEA2-E0AD42D24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15E053F-0588-757D-D5DB-4B0F156C3B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2724B3-AB51-485F-ADB1-57C601EE8B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715701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173861-68C1-1309-6F89-7355761B2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FCB1252-FB81-1A1E-9599-867A84D5F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1C70CE-0DCF-7F76-1F0E-D62BCF1805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B58D4B-04A0-4BC7-A9E1-48D7200535B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84707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E3974D-99D5-C53B-72A4-14B2DEB62D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60D54-001C-6CCD-B011-1B17957B0F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5BBC2A-B39C-A6C6-B750-ADA3C74166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141DFE-631A-4CDC-AEA9-5C90BE411AA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4468985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A2AFD9-EEB7-3B7C-A6F6-1257AC3EB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599D8A-F431-CFF5-D566-9E3B61A9E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79AB3D-4A53-6F0B-3650-156F9886F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0E3DAA-C4AD-4DFC-AA5C-84BDFDBCB8B7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1543186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9E0995-4B1F-0D96-527D-6A9317EAE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162609-52AF-671E-D492-5A6C388D95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D10BD0-0ACA-0E72-8FD4-6A6A395C15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8C20E-8530-4118-BBB6-B14068ADFEB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4773338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EC0232-04D2-1896-95D2-1507779598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FBF014-7800-092A-CC18-7B8B24F6A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C202D2-B039-A0E3-A5E7-33848F3D8B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9DB3DF-6C26-461F-BE6D-88FA8FC1063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411570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02DE23-0335-619A-5212-97D23F9FD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DBE32C-584E-9D54-14B0-B73D5740B6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2D845C-6AF5-11A7-2ECF-2DA31BE13C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3EFBC0-FF50-4F46-ADB0-878AB5D41BA2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5332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2B8E3F-C5AE-5AD6-C363-05A1F911E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E59CA9-D43F-2B94-4B82-705D26BDB4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B59914E-9E7C-46F7-57A2-47D6B8923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B0DF8-27D9-44F8-A2B3-9E5719ABDF0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948445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9C141F-4C27-E708-847F-B2AFE5731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933F43-FC6F-3CFA-D30D-3B7715540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D41A15-A92C-006A-3EAE-29C1C0355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9BA22-6FFA-4DB0-B6F3-3E47D6E9137B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6419633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ACD31B2-4185-8BAA-C285-03ED52D21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4F1A215-C2B6-AABF-C88B-D62A9245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82D72F-FE27-D0ED-57D5-7757C0755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1E771-89C0-4712-9B95-CDC73E707A8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85989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77D646-B016-1621-749B-F8CEEC093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092A22-A1E0-DC62-5994-DC89A82FB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80B16-D6FD-57FD-03E5-3CB221C88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CE8995-DF2D-40AA-AA7F-B78A1E5985F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4275611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796CA0-13D7-4D5A-0492-A9CA9E94AF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D9BEE6-5273-8968-215C-2101E161C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965FA0-C180-7F3F-E690-CC1437CC41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B4EA8-7049-4CE2-A33B-7C1BD2992F86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2040882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FFE1C5-E65D-D369-4E61-D92C2B3EBA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4CE936-6FE1-5775-762C-F033872551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1E5320-F3FD-34E7-1500-D6545D396F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BD4DB-B514-4A00-A528-86782A40DE50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5322053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2921D1-AF65-FCB3-D743-04A1CBF1E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431933-EB1B-1D5E-0BAC-D11251C7E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21A840-ED9A-5971-92FA-488C8B9A87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6618C9-054E-4D48-B44D-AA03DE4F69C8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64563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C86A7-9664-05C2-74F8-FD9B640948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CD3065-0DE7-E767-0A0B-786BF6B0E0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C0A5D-D955-89A7-A034-61E0A3930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D56875-1B62-4C87-8D50-4E9BF6CB17D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877338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3177E8-8695-1745-2191-BC6C6A567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0954F-1284-FA8D-5041-5D209F9E11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621D2-16E4-A2D4-17F7-6EE2A656B6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759B4-B1E7-4275-86A2-0E1A67515FF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41037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38A43-409F-4110-DB5A-D50B996054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3C16F9-E5FF-7B6C-FEEF-583D4E369A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C408E5-4421-EDF9-C36D-3CD17FDE59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EEEC-D349-463A-92FD-FDA0227838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538792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DC0D5-A089-4442-B898-87E2BDD64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C8D5E7-8763-33C8-A766-ECE3BFA919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8433E-A2CC-8CEB-7024-2B5DC0F43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99CD5D-4B2A-4211-91B3-BA1DCF63867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276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1947819-9979-3283-567C-264A1694C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0FF4A9-9125-3C78-E1D8-8598A1702B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4928ED-C0BE-8380-A013-C6E5C8BC8F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31E47B-3258-4B78-A0E8-A4794748E84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9190677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08F9518-4E63-3A84-1484-03B03FEF1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CB4458-09B8-4F75-E3B9-53C9B758E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239B078-E746-D266-FC06-A782CB09E9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D22F6-9A3E-45FD-9DE3-420DB79E393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05395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3FCB91E-5B96-733C-166E-EBD914FBF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3A1FEE-42BA-5CB4-ACD3-C433C6A482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815D67-2F77-584E-B9BD-DF48D3C94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3B151C-71F3-4087-9843-5D0649FB06D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91317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F79AB5-9E37-ACCB-E828-AEDEE1D82F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E98E177-8730-3289-C504-BB4D7FB35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9EBE967-DC37-FC11-AE24-EAE23976C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2123A3-148C-4DB4-9194-F9DA139821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521141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FDF121-1595-62B8-1B13-2AA203CBA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62969F-B066-A146-3B88-C4C1FC2AF7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88C46-6762-7037-2E2D-CD613D53E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687A8-65C4-4915-8E76-1F0BA663D66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5730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F13406-F8D7-B1BB-6B9D-19234BEBE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F781D4-E70D-2E02-83B8-2A09D4F2DC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D7ADC7-BBA7-A508-19A7-360D8B51A3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07E867-9FE2-4786-9843-112A7DDEB3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63648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FB8810-3102-E32A-0E92-6A256C82FF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43C5E54-56F0-9C18-B0E6-5732E3989D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D31F65-DE19-E1E9-C914-0AF4CEA6FD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5FAC1-0F88-490A-AD0A-17096374F3D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004120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EDD454-1142-A917-A268-E33E71C3A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0D0494-E9A4-9EAC-04A0-C55A722AB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A4A8C5-7DD7-9259-EFA6-8098E9AD2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B2734-E1DE-40CE-8F0D-1BF4A8A9BB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9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98E3814-8FEC-F4C9-9DA1-3BF2C362A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1B1AD5-6F24-BC3A-B520-C4C9AFD72F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1D3125D-46B4-A07C-C9BA-17DAC721C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73534-80A2-4EBB-B2F4-19ECAB0F253C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395641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58472-1BD3-DDA1-5C93-E21AF3389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AF7CC-F8B8-F17B-D5A8-46737C7B1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B0298B-E029-FE97-753B-B3C7993238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63014-26E5-4A9E-82B1-2D72213A3C63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161645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CA2DDE-1F5A-3A76-9E29-D14112488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553BB-F955-F9BD-CC03-468C5EF84F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845368-F008-A7B7-905F-FAF2D9FE88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00714-1D0E-41C9-AB62-15845F54CEF4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  <p:extLst>
      <p:ext uri="{BB962C8B-B14F-4D97-AF65-F5344CB8AC3E}">
        <p14:creationId xmlns:p14="http://schemas.microsoft.com/office/powerpoint/2010/main" val="53917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A8CFBF2-7A0B-016D-2D95-A461DD181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2D86792-12DB-E12F-2D63-25CAFDBB1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1343F49-0689-9C82-5EE2-103684A0DFD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FADB6B-048F-F1B9-C169-1C4145BBBF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45040F-AA3C-341F-52A5-E08FD3DC9E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26DE2D-1364-4DE8-8B52-43114D9C1B39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59DB223-DAB1-2BF7-B67E-AA3459E7B8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0040639-569E-2848-A158-BFFA82E5A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C1A15BB6-483D-3A0E-D982-D94095AAC8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89" name="Rectangle 5">
            <a:extLst>
              <a:ext uri="{FF2B5EF4-FFF2-40B4-BE49-F238E27FC236}">
                <a16:creationId xmlns:a16="http://schemas.microsoft.com/office/drawing/2014/main" id="{35245E25-DD2F-59C9-05A6-A78F1038DDE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5590" name="Rectangle 6">
            <a:extLst>
              <a:ext uri="{FF2B5EF4-FFF2-40B4-BE49-F238E27FC236}">
                <a16:creationId xmlns:a16="http://schemas.microsoft.com/office/drawing/2014/main" id="{3632616C-CFF0-382B-8CAE-B6A0BE0CEE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B73FB72-DCD2-4B67-B9AC-1318F23FC9B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D337C47-1C1B-C53A-5702-A086B31968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207A79D-3C2E-C210-B6DB-32E0BB1B4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67300" name="Rectangle 4">
            <a:extLst>
              <a:ext uri="{FF2B5EF4-FFF2-40B4-BE49-F238E27FC236}">
                <a16:creationId xmlns:a16="http://schemas.microsoft.com/office/drawing/2014/main" id="{A01012DB-8514-87D7-9FA2-3D0A367C84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7301" name="Rectangle 5">
            <a:extLst>
              <a:ext uri="{FF2B5EF4-FFF2-40B4-BE49-F238E27FC236}">
                <a16:creationId xmlns:a16="http://schemas.microsoft.com/office/drawing/2014/main" id="{6560F482-4CB2-2E59-5557-16418699DF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67302" name="Rectangle 6">
            <a:extLst>
              <a:ext uri="{FF2B5EF4-FFF2-40B4-BE49-F238E27FC236}">
                <a16:creationId xmlns:a16="http://schemas.microsoft.com/office/drawing/2014/main" id="{871F2294-122A-4FD4-9652-31BF852249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701E69-BAF4-4A79-99A5-C2846776B20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>
            <a:extLst>
              <a:ext uri="{FF2B5EF4-FFF2-40B4-BE49-F238E27FC236}">
                <a16:creationId xmlns:a16="http://schemas.microsoft.com/office/drawing/2014/main" id="{482D4DB1-78E2-ED26-A8A8-8538C04545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0851" name="Rectangle 3">
            <a:extLst>
              <a:ext uri="{FF2B5EF4-FFF2-40B4-BE49-F238E27FC236}">
                <a16:creationId xmlns:a16="http://schemas.microsoft.com/office/drawing/2014/main" id="{14B2D64D-CC5E-A01B-BC4A-720F9ED0E1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90852" name="Rectangle 4">
            <a:extLst>
              <a:ext uri="{FF2B5EF4-FFF2-40B4-BE49-F238E27FC236}">
                <a16:creationId xmlns:a16="http://schemas.microsoft.com/office/drawing/2014/main" id="{DABBFCA9-7B47-E921-1FA7-76F497B68B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F3F6BD-0624-4B05-91AD-E003F58E407A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1B09A7A-C57B-ACB7-0523-1883802426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ADA417F-BB68-6A9C-2A44-E843DCA25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05188" name="Rectangle 4">
            <a:extLst>
              <a:ext uri="{FF2B5EF4-FFF2-40B4-BE49-F238E27FC236}">
                <a16:creationId xmlns:a16="http://schemas.microsoft.com/office/drawing/2014/main" id="{96D9D90B-5A58-BF12-0F7C-4FEA2330B8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5189" name="Rectangle 5">
            <a:extLst>
              <a:ext uri="{FF2B5EF4-FFF2-40B4-BE49-F238E27FC236}">
                <a16:creationId xmlns:a16="http://schemas.microsoft.com/office/drawing/2014/main" id="{DFD7A39C-8A0B-4515-24A2-C31B40208E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05190" name="Rectangle 6">
            <a:extLst>
              <a:ext uri="{FF2B5EF4-FFF2-40B4-BE49-F238E27FC236}">
                <a16:creationId xmlns:a16="http://schemas.microsoft.com/office/drawing/2014/main" id="{CC31B966-183E-5B96-3DC1-00DF5FE70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0BEE76-DC3A-45F0-BD11-ED9040D5AED1}" type="slidenum">
              <a:rPr lang="pt-BR" altLang="pt-BR"/>
              <a:pPr/>
              <a:t>‹nº›</a:t>
            </a:fld>
            <a:r>
              <a:rPr lang="pt-BR" altLang="pt-BR"/>
              <a:t> de 56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3A23258-030A-8059-54AF-29BEF8176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22D9E53-03E1-88CA-87B9-9D9370BCC2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648196" name="Rectangle 4">
            <a:extLst>
              <a:ext uri="{FF2B5EF4-FFF2-40B4-BE49-F238E27FC236}">
                <a16:creationId xmlns:a16="http://schemas.microsoft.com/office/drawing/2014/main" id="{C28B7BCF-34ED-AEE5-CFCE-F23A0379FE8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48197" name="Rectangle 5">
            <a:extLst>
              <a:ext uri="{FF2B5EF4-FFF2-40B4-BE49-F238E27FC236}">
                <a16:creationId xmlns:a16="http://schemas.microsoft.com/office/drawing/2014/main" id="{CCAEE693-3C5F-0078-E316-F892D6B9F3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48198" name="Rectangle 6">
            <a:extLst>
              <a:ext uri="{FF2B5EF4-FFF2-40B4-BE49-F238E27FC236}">
                <a16:creationId xmlns:a16="http://schemas.microsoft.com/office/drawing/2014/main" id="{8A338B20-BAE9-A9A7-9606-66A42B7B7A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4437E5C-9847-46DC-95C0-F2678DC7431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31" descr="Logos.tif">
            <a:extLst>
              <a:ext uri="{FF2B5EF4-FFF2-40B4-BE49-F238E27FC236}">
                <a16:creationId xmlns:a16="http://schemas.microsoft.com/office/drawing/2014/main" id="{928AF50E-73AF-BA54-558C-0884CF4B8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6500813"/>
            <a:ext cx="158115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156EF37-EC04-1682-7BCF-F79C4D2E09D7}"/>
              </a:ext>
            </a:extLst>
          </p:cNvPr>
          <p:cNvSpPr/>
          <p:nvPr/>
        </p:nvSpPr>
        <p:spPr>
          <a:xfrm>
            <a:off x="1547664" y="3140968"/>
            <a:ext cx="6162264" cy="1015663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spc="50" dirty="0">
                <a:ln w="11430">
                  <a:noFill/>
                </a:ln>
                <a:solidFill>
                  <a:srgbClr val="CC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SÉRIE APOCALIPSE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9" descr="medo-538">
            <a:extLst>
              <a:ext uri="{FF2B5EF4-FFF2-40B4-BE49-F238E27FC236}">
                <a16:creationId xmlns:a16="http://schemas.microsoft.com/office/drawing/2014/main" id="{583C04D8-9A60-517B-9C8F-111905584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373688"/>
            <a:ext cx="367188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WordArt 2">
            <a:extLst>
              <a:ext uri="{FF2B5EF4-FFF2-40B4-BE49-F238E27FC236}">
                <a16:creationId xmlns:a16="http://schemas.microsoft.com/office/drawing/2014/main" id="{FA64B97B-6E66-6766-556A-1191FB9B4A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40200" y="1773238"/>
            <a:ext cx="4319588" cy="39608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Três costelas: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Sinal de muita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crueldade ao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conquistar a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Lídia, Egito 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Babilônia.</a:t>
            </a:r>
          </a:p>
        </p:txBody>
      </p:sp>
      <p:pic>
        <p:nvPicPr>
          <p:cNvPr id="13315" name="Picture 3" descr="REINO-MEDIA">
            <a:extLst>
              <a:ext uri="{FF2B5EF4-FFF2-40B4-BE49-F238E27FC236}">
                <a16:creationId xmlns:a16="http://schemas.microsoft.com/office/drawing/2014/main" id="{A869BDB1-4671-0240-9D80-658FBD07A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47688"/>
            <a:ext cx="5903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6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2" name="WordArt 6">
            <a:extLst>
              <a:ext uri="{FF2B5EF4-FFF2-40B4-BE49-F238E27FC236}">
                <a16:creationId xmlns:a16="http://schemas.microsoft.com/office/drawing/2014/main" id="{E3A190CB-03B7-6A2D-5CE8-6B38004E1E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1275" y="1557338"/>
            <a:ext cx="4824413" cy="3671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"Continuei olhando, e eis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aqui o segundo animal,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semelhante a um urso...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tendo na boca três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costelas entre seus dentes;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e lhe diziam: Levanta,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devora muita carne."</a:t>
            </a:r>
          </a:p>
        </p:txBody>
      </p:sp>
      <p:sp>
        <p:nvSpPr>
          <p:cNvPr id="234503" name="WordArt 7">
            <a:extLst>
              <a:ext uri="{FF2B5EF4-FFF2-40B4-BE49-F238E27FC236}">
                <a16:creationId xmlns:a16="http://schemas.microsoft.com/office/drawing/2014/main" id="{BE8E49D9-0687-6551-986B-DD7D2C2192E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5600" y="5734050"/>
            <a:ext cx="1873250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Daniel 7:5</a:t>
            </a:r>
          </a:p>
        </p:txBody>
      </p:sp>
      <p:pic>
        <p:nvPicPr>
          <p:cNvPr id="14340" name="Picture 8" descr="REINO-MEDIA">
            <a:extLst>
              <a:ext uri="{FF2B5EF4-FFF2-40B4-BE49-F238E27FC236}">
                <a16:creationId xmlns:a16="http://schemas.microsoft.com/office/drawing/2014/main" id="{CA4EC387-E408-EDF6-F887-A09C412D5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547688"/>
            <a:ext cx="5903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77" descr="grecia-331">
            <a:extLst>
              <a:ext uri="{FF2B5EF4-FFF2-40B4-BE49-F238E27FC236}">
                <a16:creationId xmlns:a16="http://schemas.microsoft.com/office/drawing/2014/main" id="{6302BD72-E5A7-A273-9947-D6C90C4F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229225"/>
            <a:ext cx="338455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4">
            <a:extLst>
              <a:ext uri="{FF2B5EF4-FFF2-40B4-BE49-F238E27FC236}">
                <a16:creationId xmlns:a16="http://schemas.microsoft.com/office/drawing/2014/main" id="{8BE83405-C136-CFC6-3461-86EE2C6CD2F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81375" y="1557338"/>
            <a:ext cx="5583238" cy="42481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As quatro asas representam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 velocidade com que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Alexandre, o Grande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conquistou o mundo.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As quatro cabeças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simbolizam as quatro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divisões do reino depois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de sua morte.</a:t>
            </a:r>
          </a:p>
        </p:txBody>
      </p:sp>
      <p:pic>
        <p:nvPicPr>
          <p:cNvPr id="16387" name="Picture 5" descr="REINO-GRECIA">
            <a:extLst>
              <a:ext uri="{FF2B5EF4-FFF2-40B4-BE49-F238E27FC236}">
                <a16:creationId xmlns:a16="http://schemas.microsoft.com/office/drawing/2014/main" id="{B274D87B-CDB5-C033-E957-813133B7E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49275"/>
            <a:ext cx="48958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WordArt 3">
            <a:extLst>
              <a:ext uri="{FF2B5EF4-FFF2-40B4-BE49-F238E27FC236}">
                <a16:creationId xmlns:a16="http://schemas.microsoft.com/office/drawing/2014/main" id="{1FA9003F-073A-BDCA-22B1-9086F224DE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1270000"/>
            <a:ext cx="236855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Sul: Ptolomeu</a:t>
            </a:r>
          </a:p>
        </p:txBody>
      </p:sp>
      <p:sp>
        <p:nvSpPr>
          <p:cNvPr id="238596" name="WordArt 4">
            <a:extLst>
              <a:ext uri="{FF2B5EF4-FFF2-40B4-BE49-F238E27FC236}">
                <a16:creationId xmlns:a16="http://schemas.microsoft.com/office/drawing/2014/main" id="{7E93BB25-93D0-4DD8-21DD-2BD48987749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6250" y="2997200"/>
            <a:ext cx="266223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Oeste: Cassandro</a:t>
            </a:r>
          </a:p>
        </p:txBody>
      </p:sp>
      <p:sp>
        <p:nvSpPr>
          <p:cNvPr id="238597" name="WordArt 5">
            <a:extLst>
              <a:ext uri="{FF2B5EF4-FFF2-40B4-BE49-F238E27FC236}">
                <a16:creationId xmlns:a16="http://schemas.microsoft.com/office/drawing/2014/main" id="{A564B99A-F88E-00FF-2498-7473C40D8D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4663" y="1844675"/>
            <a:ext cx="2590800" cy="373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Norte: Lisímaco</a:t>
            </a:r>
          </a:p>
        </p:txBody>
      </p:sp>
      <p:sp>
        <p:nvSpPr>
          <p:cNvPr id="238598" name="WordArt 6">
            <a:extLst>
              <a:ext uri="{FF2B5EF4-FFF2-40B4-BE49-F238E27FC236}">
                <a16:creationId xmlns:a16="http://schemas.microsoft.com/office/drawing/2014/main" id="{3B8AA96B-58F5-28CC-20DC-D05817EE43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18000" y="2411413"/>
            <a:ext cx="2482850" cy="369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Leste: Seleuco</a:t>
            </a:r>
          </a:p>
        </p:txBody>
      </p:sp>
      <p:sp>
        <p:nvSpPr>
          <p:cNvPr id="238599" name="WordArt 7">
            <a:extLst>
              <a:ext uri="{FF2B5EF4-FFF2-40B4-BE49-F238E27FC236}">
                <a16:creationId xmlns:a16="http://schemas.microsoft.com/office/drawing/2014/main" id="{D180B40D-570C-5263-7056-0B0B99BFAD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52863" y="3716338"/>
            <a:ext cx="5040312" cy="23050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"...E eis aqui outro, semelhante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 um leopardo, e tinha nas costas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quatro asas de ave; tinha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também este animal quatro cabeças..."</a:t>
            </a:r>
          </a:p>
        </p:txBody>
      </p:sp>
      <p:sp>
        <p:nvSpPr>
          <p:cNvPr id="238600" name="WordArt 8">
            <a:extLst>
              <a:ext uri="{FF2B5EF4-FFF2-40B4-BE49-F238E27FC236}">
                <a16:creationId xmlns:a16="http://schemas.microsoft.com/office/drawing/2014/main" id="{5E5D08B8-D411-07EC-953E-5D6376F4351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73738" y="6237288"/>
            <a:ext cx="1462087" cy="3190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Daniel 7:6</a:t>
            </a:r>
          </a:p>
        </p:txBody>
      </p:sp>
      <p:pic>
        <p:nvPicPr>
          <p:cNvPr id="17416" name="Picture 9" descr="REINO-GRECIA">
            <a:extLst>
              <a:ext uri="{FF2B5EF4-FFF2-40B4-BE49-F238E27FC236}">
                <a16:creationId xmlns:a16="http://schemas.microsoft.com/office/drawing/2014/main" id="{5CA9F748-3A58-3284-FFD0-E4FA62223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404813"/>
            <a:ext cx="48958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3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3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roma-168">
            <a:extLst>
              <a:ext uri="{FF2B5EF4-FFF2-40B4-BE49-F238E27FC236}">
                <a16:creationId xmlns:a16="http://schemas.microsoft.com/office/drawing/2014/main" id="{33403424-7BBE-83FB-C635-FFD33E220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WordArt 4">
            <a:extLst>
              <a:ext uri="{FF2B5EF4-FFF2-40B4-BE49-F238E27FC236}">
                <a16:creationId xmlns:a16="http://schemas.microsoft.com/office/drawing/2014/main" id="{4711735F-0B97-039D-37BC-CB0AC05A5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08400" y="2203450"/>
            <a:ext cx="5040313" cy="30972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Os dez chifres retratam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o rompimento do poder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de Roma pagã nas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nas divisões da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Europa Ocidental</a:t>
            </a:r>
          </a:p>
        </p:txBody>
      </p:sp>
      <p:pic>
        <p:nvPicPr>
          <p:cNvPr id="19459" name="Picture 8" descr="REINODEROMA">
            <a:extLst>
              <a:ext uri="{FF2B5EF4-FFF2-40B4-BE49-F238E27FC236}">
                <a16:creationId xmlns:a16="http://schemas.microsoft.com/office/drawing/2014/main" id="{CBA2A8AE-B865-4021-2630-EA003B11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713" y="969963"/>
            <a:ext cx="432117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WordArt 2">
            <a:extLst>
              <a:ext uri="{FF2B5EF4-FFF2-40B4-BE49-F238E27FC236}">
                <a16:creationId xmlns:a16="http://schemas.microsoft.com/office/drawing/2014/main" id="{FD7BD9FB-EDA3-77FE-537A-96B6A50333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63938" y="1557338"/>
            <a:ext cx="5400675" cy="3600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"Depois disto, ...eis aqui o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quarto animal, terrível,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espantoso e sobremodo forte,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o qual tinha grandes 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dentes de ferro;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... e tinha dez chifres."</a:t>
            </a:r>
          </a:p>
        </p:txBody>
      </p:sp>
      <p:sp>
        <p:nvSpPr>
          <p:cNvPr id="240643" name="WordArt 3">
            <a:extLst>
              <a:ext uri="{FF2B5EF4-FFF2-40B4-BE49-F238E27FC236}">
                <a16:creationId xmlns:a16="http://schemas.microsoft.com/office/drawing/2014/main" id="{F0ECAC06-2CD2-821B-0F19-912613F44C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64163" y="5445125"/>
            <a:ext cx="1749425" cy="3905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Daniel 7:7</a:t>
            </a:r>
          </a:p>
        </p:txBody>
      </p:sp>
      <p:pic>
        <p:nvPicPr>
          <p:cNvPr id="20484" name="Picture 4" descr="REINODEROMA">
            <a:extLst>
              <a:ext uri="{FF2B5EF4-FFF2-40B4-BE49-F238E27FC236}">
                <a16:creationId xmlns:a16="http://schemas.microsoft.com/office/drawing/2014/main" id="{018D7A14-C382-1E64-6F08-E8F85EE5E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76250"/>
            <a:ext cx="432117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7" name="Picture 3" descr="MAPA">
            <a:extLst>
              <a:ext uri="{FF2B5EF4-FFF2-40B4-BE49-F238E27FC236}">
                <a16:creationId xmlns:a16="http://schemas.microsoft.com/office/drawing/2014/main" id="{BE54A4EC-CF26-A445-4324-CD7AA28AA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63613"/>
            <a:ext cx="7416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5028" name="Picture 4" descr="10REINOS">
            <a:extLst>
              <a:ext uri="{FF2B5EF4-FFF2-40B4-BE49-F238E27FC236}">
                <a16:creationId xmlns:a16="http://schemas.microsoft.com/office/drawing/2014/main" id="{037ACD9F-1478-73B8-4379-8AB7F9E5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1938"/>
            <a:ext cx="8135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vo slide">
            <a:extLst>
              <a:ext uri="{FF2B5EF4-FFF2-40B4-BE49-F238E27FC236}">
                <a16:creationId xmlns:a16="http://schemas.microsoft.com/office/drawing/2014/main" id="{01B5A678-4A9A-9B0A-5960-B2F49F46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>
            <a:extLst>
              <a:ext uri="{FF2B5EF4-FFF2-40B4-BE49-F238E27FC236}">
                <a16:creationId xmlns:a16="http://schemas.microsoft.com/office/drawing/2014/main" id="{7DB591D3-F6CF-A60C-6D50-656EB8B1437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765175"/>
            <a:ext cx="7775575" cy="1738313"/>
            <a:chOff x="431" y="482"/>
            <a:chExt cx="4898" cy="1095"/>
          </a:xfrm>
        </p:grpSpPr>
        <p:pic>
          <p:nvPicPr>
            <p:cNvPr id="22538" name="Picture 5" descr="SETAMARELA">
              <a:extLst>
                <a:ext uri="{FF2B5EF4-FFF2-40B4-BE49-F238E27FC236}">
                  <a16:creationId xmlns:a16="http://schemas.microsoft.com/office/drawing/2014/main" id="{8E8BB90C-647E-AF6C-B56C-060D6ABE59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482"/>
              <a:ext cx="31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8" descr="OS10REIS">
              <a:extLst>
                <a:ext uri="{FF2B5EF4-FFF2-40B4-BE49-F238E27FC236}">
                  <a16:creationId xmlns:a16="http://schemas.microsoft.com/office/drawing/2014/main" id="{42E4B014-4675-46A2-0E2B-60AFF80BF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482"/>
              <a:ext cx="4536" cy="1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>
            <a:extLst>
              <a:ext uri="{FF2B5EF4-FFF2-40B4-BE49-F238E27FC236}">
                <a16:creationId xmlns:a16="http://schemas.microsoft.com/office/drawing/2014/main" id="{97CE804C-28AA-218D-0952-9E14EC3A9D46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2990850"/>
            <a:ext cx="7920037" cy="1230313"/>
            <a:chOff x="431" y="1884"/>
            <a:chExt cx="4989" cy="775"/>
          </a:xfrm>
        </p:grpSpPr>
        <p:pic>
          <p:nvPicPr>
            <p:cNvPr id="22536" name="Picture 6" descr="SETAMARELA">
              <a:extLst>
                <a:ext uri="{FF2B5EF4-FFF2-40B4-BE49-F238E27FC236}">
                  <a16:creationId xmlns:a16="http://schemas.microsoft.com/office/drawing/2014/main" id="{46B4A562-9AC7-87DB-0D83-8E700F4D9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977"/>
              <a:ext cx="31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7" name="Picture 9" descr="DEPOIS">
              <a:extLst>
                <a:ext uri="{FF2B5EF4-FFF2-40B4-BE49-F238E27FC236}">
                  <a16:creationId xmlns:a16="http://schemas.microsoft.com/office/drawing/2014/main" id="{DA084D61-6B79-279A-4001-022E444CF8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1884"/>
              <a:ext cx="4627" cy="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>
            <a:extLst>
              <a:ext uri="{FF2B5EF4-FFF2-40B4-BE49-F238E27FC236}">
                <a16:creationId xmlns:a16="http://schemas.microsoft.com/office/drawing/2014/main" id="{59788E06-E571-6EE3-0F48-BD73DE603F0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18050"/>
            <a:ext cx="6551612" cy="1231900"/>
            <a:chOff x="431" y="2972"/>
            <a:chExt cx="4127" cy="776"/>
          </a:xfrm>
        </p:grpSpPr>
        <p:pic>
          <p:nvPicPr>
            <p:cNvPr id="22534" name="Picture 7" descr="SETAMARELA">
              <a:extLst>
                <a:ext uri="{FF2B5EF4-FFF2-40B4-BE49-F238E27FC236}">
                  <a16:creationId xmlns:a16="http://schemas.microsoft.com/office/drawing/2014/main" id="{7898F1F5-D084-109F-2A10-514D2C566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995"/>
              <a:ext cx="31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10" descr="VAN-HERU-OSTRO">
              <a:extLst>
                <a:ext uri="{FF2B5EF4-FFF2-40B4-BE49-F238E27FC236}">
                  <a16:creationId xmlns:a16="http://schemas.microsoft.com/office/drawing/2014/main" id="{E4349ECD-9080-BBE8-5009-9239E3228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972"/>
              <a:ext cx="3765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2699" name="Picture 11" descr="DAN7-24">
            <a:extLst>
              <a:ext uri="{FF2B5EF4-FFF2-40B4-BE49-F238E27FC236}">
                <a16:creationId xmlns:a16="http://schemas.microsoft.com/office/drawing/2014/main" id="{F7800C13-7F1B-B543-C4F9-262DD5DF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165850"/>
            <a:ext cx="20574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4" name="Picture 1032" descr="lancouverdade">
            <a:extLst>
              <a:ext uri="{FF2B5EF4-FFF2-40B4-BE49-F238E27FC236}">
                <a16:creationId xmlns:a16="http://schemas.microsoft.com/office/drawing/2014/main" id="{FCC0BF91-4B7D-5FD5-324C-7D71504C1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37125"/>
            <a:ext cx="46688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034" descr="pontapeq-texto">
            <a:extLst>
              <a:ext uri="{FF2B5EF4-FFF2-40B4-BE49-F238E27FC236}">
                <a16:creationId xmlns:a16="http://schemas.microsoft.com/office/drawing/2014/main" id="{36976062-9EDC-DCE4-7E33-795A523F0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82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035" descr="ponta-img">
            <a:extLst>
              <a:ext uri="{FF2B5EF4-FFF2-40B4-BE49-F238E27FC236}">
                <a16:creationId xmlns:a16="http://schemas.microsoft.com/office/drawing/2014/main" id="{794B7694-6AD6-FF42-ACC5-28868F67A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4675"/>
            <a:ext cx="33575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036" descr="pisalei">
            <a:extLst>
              <a:ext uri="{FF2B5EF4-FFF2-40B4-BE49-F238E27FC236}">
                <a16:creationId xmlns:a16="http://schemas.microsoft.com/office/drawing/2014/main" id="{8C1B99A4-92C8-06CC-B44A-AA241001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0350"/>
            <a:ext cx="38750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oma-168">
            <a:extLst>
              <a:ext uri="{FF2B5EF4-FFF2-40B4-BE49-F238E27FC236}">
                <a16:creationId xmlns:a16="http://schemas.microsoft.com/office/drawing/2014/main" id="{E8DEC47C-8985-3685-212A-F24B4BE3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8258" name="Picture 2" descr="lancouverdade">
            <a:extLst>
              <a:ext uri="{FF2B5EF4-FFF2-40B4-BE49-F238E27FC236}">
                <a16:creationId xmlns:a16="http://schemas.microsoft.com/office/drawing/2014/main" id="{3541DB78-DDD3-2AA7-22C4-B1EAEEAE3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937125"/>
            <a:ext cx="46688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259" name="Picture 3" descr="pontapeq-texto">
            <a:extLst>
              <a:ext uri="{FF2B5EF4-FFF2-40B4-BE49-F238E27FC236}">
                <a16:creationId xmlns:a16="http://schemas.microsoft.com/office/drawing/2014/main" id="{FD29456B-F4E6-41D8-6BA2-DEE40ADF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2808288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260" name="Picture 4" descr="ponta-img">
            <a:extLst>
              <a:ext uri="{FF2B5EF4-FFF2-40B4-BE49-F238E27FC236}">
                <a16:creationId xmlns:a16="http://schemas.microsoft.com/office/drawing/2014/main" id="{CB812949-D21C-5C56-CF75-F1D4BBCFC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844675"/>
            <a:ext cx="33575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8261" name="Picture 5" descr="pisalei">
            <a:extLst>
              <a:ext uri="{FF2B5EF4-FFF2-40B4-BE49-F238E27FC236}">
                <a16:creationId xmlns:a16="http://schemas.microsoft.com/office/drawing/2014/main" id="{E79EF24F-46EA-DA65-39A2-0DB5822B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60350"/>
            <a:ext cx="38750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8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8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8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8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218" name="Picture 2" descr="projeto-sata">
            <a:extLst>
              <a:ext uri="{FF2B5EF4-FFF2-40B4-BE49-F238E27FC236}">
                <a16:creationId xmlns:a16="http://schemas.microsoft.com/office/drawing/2014/main" id="{04341376-090B-117D-2361-1025ADD75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250"/>
            <a:ext cx="4033838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9219" name="Picture 3" descr="silver-down-seta">
            <a:extLst>
              <a:ext uri="{FF2B5EF4-FFF2-40B4-BE49-F238E27FC236}">
                <a16:creationId xmlns:a16="http://schemas.microsoft.com/office/drawing/2014/main" id="{903F2FB1-D9D9-9811-61A6-2C5BDF8B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797175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9220" name="Picture 4" descr="mulher-prost">
            <a:extLst>
              <a:ext uri="{FF2B5EF4-FFF2-40B4-BE49-F238E27FC236}">
                <a16:creationId xmlns:a16="http://schemas.microsoft.com/office/drawing/2014/main" id="{5B3F4991-5649-05B4-10B2-6671DD8FE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76700"/>
            <a:ext cx="41052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2" name="Picture 2" descr="projeto-Deus">
            <a:extLst>
              <a:ext uri="{FF2B5EF4-FFF2-40B4-BE49-F238E27FC236}">
                <a16:creationId xmlns:a16="http://schemas.microsoft.com/office/drawing/2014/main" id="{3BB614C5-4AE5-5571-609E-C75B57D3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33375"/>
            <a:ext cx="4213225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0243" name="Picture 3" descr="silver-down-seta">
            <a:extLst>
              <a:ext uri="{FF2B5EF4-FFF2-40B4-BE49-F238E27FC236}">
                <a16:creationId xmlns:a16="http://schemas.microsoft.com/office/drawing/2014/main" id="{F4240B9A-39C6-E0EE-36DF-01A9E8B19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13075"/>
            <a:ext cx="9366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0244" name="Picture 4" descr="mulher-virtuosa">
            <a:extLst>
              <a:ext uri="{FF2B5EF4-FFF2-40B4-BE49-F238E27FC236}">
                <a16:creationId xmlns:a16="http://schemas.microsoft.com/office/drawing/2014/main" id="{24D1299B-E2BC-3512-5A27-716014C4A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92600"/>
            <a:ext cx="39608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282" name="Picture 2" descr="obejeitvo">
            <a:extLst>
              <a:ext uri="{FF2B5EF4-FFF2-40B4-BE49-F238E27FC236}">
                <a16:creationId xmlns:a16="http://schemas.microsoft.com/office/drawing/2014/main" id="{E7BCDDD5-B453-C597-52AC-BA55A8EE2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AB8CB4AE-EFF7-619C-340F-CEF0D5A69F3F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1916113"/>
            <a:ext cx="7067550" cy="495300"/>
            <a:chOff x="522" y="1207"/>
            <a:chExt cx="4452" cy="312"/>
          </a:xfrm>
        </p:grpSpPr>
        <p:pic>
          <p:nvPicPr>
            <p:cNvPr id="28685" name="Picture 4" descr="setinha-bca">
              <a:extLst>
                <a:ext uri="{FF2B5EF4-FFF2-40B4-BE49-F238E27FC236}">
                  <a16:creationId xmlns:a16="http://schemas.microsoft.com/office/drawing/2014/main" id="{AA952E13-0951-C2FC-2BBA-9F6EF456E4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125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6" name="Picture 5" descr="DEVORAR">
              <a:extLst>
                <a:ext uri="{FF2B5EF4-FFF2-40B4-BE49-F238E27FC236}">
                  <a16:creationId xmlns:a16="http://schemas.microsoft.com/office/drawing/2014/main" id="{A1DA8ED0-C899-5F0B-8A41-CBD8EBF754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1207"/>
              <a:ext cx="404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A2318AD9-585A-3399-1516-89F201AEA6C4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2924175"/>
            <a:ext cx="5616575" cy="581025"/>
            <a:chOff x="476" y="1842"/>
            <a:chExt cx="3538" cy="366"/>
          </a:xfrm>
        </p:grpSpPr>
        <p:pic>
          <p:nvPicPr>
            <p:cNvPr id="28683" name="Picture 7" descr="FAZERPEDACOS">
              <a:extLst>
                <a:ext uri="{FF2B5EF4-FFF2-40B4-BE49-F238E27FC236}">
                  <a16:creationId xmlns:a16="http://schemas.microsoft.com/office/drawing/2014/main" id="{FB1B26AF-D1D5-903E-63C5-17B837D3B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842"/>
              <a:ext cx="310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8" descr="setinha-bca">
              <a:extLst>
                <a:ext uri="{FF2B5EF4-FFF2-40B4-BE49-F238E27FC236}">
                  <a16:creationId xmlns:a16="http://schemas.microsoft.com/office/drawing/2014/main" id="{FC9A691C-F230-D2E5-A5D4-F60A03A86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888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690610F8-239D-C6A5-E427-E4697277388A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3789363"/>
            <a:ext cx="4521200" cy="638175"/>
            <a:chOff x="476" y="2387"/>
            <a:chExt cx="2848" cy="402"/>
          </a:xfrm>
        </p:grpSpPr>
        <p:pic>
          <p:nvPicPr>
            <p:cNvPr id="28681" name="Picture 10" descr="PISARPES">
              <a:extLst>
                <a:ext uri="{FF2B5EF4-FFF2-40B4-BE49-F238E27FC236}">
                  <a16:creationId xmlns:a16="http://schemas.microsoft.com/office/drawing/2014/main" id="{10821AF1-1937-67F8-FEF8-1F55D537E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87"/>
              <a:ext cx="2394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1" descr="setinha-bca">
              <a:extLst>
                <a:ext uri="{FF2B5EF4-FFF2-40B4-BE49-F238E27FC236}">
                  <a16:creationId xmlns:a16="http://schemas.microsoft.com/office/drawing/2014/main" id="{903A0BFF-6999-D4B1-E565-AE272EA66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52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>
            <a:extLst>
              <a:ext uri="{FF2B5EF4-FFF2-40B4-BE49-F238E27FC236}">
                <a16:creationId xmlns:a16="http://schemas.microsoft.com/office/drawing/2014/main" id="{BE62500A-FD58-1411-92D0-CCB14A3081E6}"/>
              </a:ext>
            </a:extLst>
          </p:cNvPr>
          <p:cNvGrpSpPr>
            <a:grpSpLocks/>
          </p:cNvGrpSpPr>
          <p:nvPr/>
        </p:nvGrpSpPr>
        <p:grpSpPr bwMode="auto">
          <a:xfrm>
            <a:off x="757238" y="4797425"/>
            <a:ext cx="7559675" cy="1123950"/>
            <a:chOff x="477" y="3158"/>
            <a:chExt cx="4762" cy="708"/>
          </a:xfrm>
        </p:grpSpPr>
        <p:pic>
          <p:nvPicPr>
            <p:cNvPr id="28679" name="Picture 13" descr="FAZERGUERRA">
              <a:extLst>
                <a:ext uri="{FF2B5EF4-FFF2-40B4-BE49-F238E27FC236}">
                  <a16:creationId xmlns:a16="http://schemas.microsoft.com/office/drawing/2014/main" id="{597D864C-177D-3759-4CDA-FA91391AA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" y="3158"/>
              <a:ext cx="433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0" name="Picture 14" descr="setinha-bca">
              <a:extLst>
                <a:ext uri="{FF2B5EF4-FFF2-40B4-BE49-F238E27FC236}">
                  <a16:creationId xmlns:a16="http://schemas.microsoft.com/office/drawing/2014/main" id="{D5C088CF-A555-1C3C-DE00-7E0412600A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320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306" name="Picture 2" descr="obejeitvo">
            <a:extLst>
              <a:ext uri="{FF2B5EF4-FFF2-40B4-BE49-F238E27FC236}">
                <a16:creationId xmlns:a16="http://schemas.microsoft.com/office/drawing/2014/main" id="{A658CE66-1AFB-99FF-5822-0E3DF59F5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DF4400E3-5444-9330-AD51-E7D1C792E30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8205787" cy="1143000"/>
            <a:chOff x="431" y="1162"/>
            <a:chExt cx="5169" cy="720"/>
          </a:xfrm>
        </p:grpSpPr>
        <p:pic>
          <p:nvPicPr>
            <p:cNvPr id="29706" name="Picture 4" descr="setinha-bca">
              <a:extLst>
                <a:ext uri="{FF2B5EF4-FFF2-40B4-BE49-F238E27FC236}">
                  <a16:creationId xmlns:a16="http://schemas.microsoft.com/office/drawing/2014/main" id="{DB01F757-0591-0387-A8B1-3124592881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7" name="Picture 5" descr="proFERIR">
              <a:extLst>
                <a:ext uri="{FF2B5EF4-FFF2-40B4-BE49-F238E27FC236}">
                  <a16:creationId xmlns:a16="http://schemas.microsoft.com/office/drawing/2014/main" id="{770E33FA-983A-4110-2D7F-FD759B8DB0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7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0C9ECDB6-0BC3-6921-5E87-FECAFA01E39C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500438"/>
            <a:ext cx="6838950" cy="1152525"/>
            <a:chOff x="431" y="2205"/>
            <a:chExt cx="4308" cy="726"/>
          </a:xfrm>
        </p:grpSpPr>
        <p:pic>
          <p:nvPicPr>
            <p:cNvPr id="29704" name="Picture 7" descr="magoaR">
              <a:extLst>
                <a:ext uri="{FF2B5EF4-FFF2-40B4-BE49-F238E27FC236}">
                  <a16:creationId xmlns:a16="http://schemas.microsoft.com/office/drawing/2014/main" id="{8513EDE0-3EE1-DFC3-57CF-2A7B727CF0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205"/>
              <a:ext cx="3900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5" name="Picture 8" descr="setinha-bca">
              <a:extLst>
                <a:ext uri="{FF2B5EF4-FFF2-40B4-BE49-F238E27FC236}">
                  <a16:creationId xmlns:a16="http://schemas.microsoft.com/office/drawing/2014/main" id="{894ABE84-7C7F-6EA0-3652-9B8CDFE7BF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214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FEAA8148-5540-17E2-DB24-C295D6F7205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084763"/>
            <a:ext cx="7496175" cy="495300"/>
            <a:chOff x="431" y="3203"/>
            <a:chExt cx="4722" cy="312"/>
          </a:xfrm>
        </p:grpSpPr>
        <p:pic>
          <p:nvPicPr>
            <p:cNvPr id="29702" name="Picture 10" descr="mudAR">
              <a:extLst>
                <a:ext uri="{FF2B5EF4-FFF2-40B4-BE49-F238E27FC236}">
                  <a16:creationId xmlns:a16="http://schemas.microsoft.com/office/drawing/2014/main" id="{2B54DA7D-6E39-CF01-5265-EB66207C9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203"/>
              <a:ext cx="4314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03" name="Picture 11" descr="setinha-bca">
              <a:extLst>
                <a:ext uri="{FF2B5EF4-FFF2-40B4-BE49-F238E27FC236}">
                  <a16:creationId xmlns:a16="http://schemas.microsoft.com/office/drawing/2014/main" id="{A73A4791-DD4D-7A42-A7EE-E670BD27CE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20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30" name="Picture 2" descr="obejeitvo">
            <a:extLst>
              <a:ext uri="{FF2B5EF4-FFF2-40B4-BE49-F238E27FC236}">
                <a16:creationId xmlns:a16="http://schemas.microsoft.com/office/drawing/2014/main" id="{56E40D5F-421A-BDFA-56BE-C28DEB344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8A44CE5F-2A89-AB34-BE3D-B4B39B4B39B9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628775"/>
            <a:ext cx="7127875" cy="1377950"/>
            <a:chOff x="431" y="1026"/>
            <a:chExt cx="4490" cy="868"/>
          </a:xfrm>
        </p:grpSpPr>
        <p:pic>
          <p:nvPicPr>
            <p:cNvPr id="30730" name="Picture 4" descr="setinha-bca">
              <a:extLst>
                <a:ext uri="{FF2B5EF4-FFF2-40B4-BE49-F238E27FC236}">
                  <a16:creationId xmlns:a16="http://schemas.microsoft.com/office/drawing/2014/main" id="{5C66C555-B644-44F9-58F4-F529B60C8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1" name="Picture 5" descr="ENGRANDECER">
              <a:extLst>
                <a:ext uri="{FF2B5EF4-FFF2-40B4-BE49-F238E27FC236}">
                  <a16:creationId xmlns:a16="http://schemas.microsoft.com/office/drawing/2014/main" id="{45AA5F92-1E89-6BD3-07D7-DF52A5E204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1026"/>
              <a:ext cx="4082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B0D52A59-381F-25BF-805C-7363E96A390B}"/>
              </a:ext>
            </a:extLst>
          </p:cNvPr>
          <p:cNvGrpSpPr>
            <a:grpSpLocks/>
          </p:cNvGrpSpPr>
          <p:nvPr/>
        </p:nvGrpSpPr>
        <p:grpSpPr bwMode="auto">
          <a:xfrm>
            <a:off x="612775" y="3357563"/>
            <a:ext cx="6765925" cy="1203325"/>
            <a:chOff x="386" y="2115"/>
            <a:chExt cx="4262" cy="758"/>
          </a:xfrm>
        </p:grpSpPr>
        <p:pic>
          <p:nvPicPr>
            <p:cNvPr id="30728" name="Picture 7" descr="JOGAR">
              <a:extLst>
                <a:ext uri="{FF2B5EF4-FFF2-40B4-BE49-F238E27FC236}">
                  <a16:creationId xmlns:a16="http://schemas.microsoft.com/office/drawing/2014/main" id="{0FF314D4-39C3-707F-7839-287D1E18D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" y="2115"/>
              <a:ext cx="3855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9" name="Picture 8" descr="setinha-bca">
              <a:extLst>
                <a:ext uri="{FF2B5EF4-FFF2-40B4-BE49-F238E27FC236}">
                  <a16:creationId xmlns:a16="http://schemas.microsoft.com/office/drawing/2014/main" id="{4CA9A205-4F60-FF26-17E4-B745AD4AD5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160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FF6F93F-FEAE-9873-EE40-FD0234035ED2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868863"/>
            <a:ext cx="6192837" cy="1276350"/>
            <a:chOff x="431" y="3067"/>
            <a:chExt cx="3901" cy="804"/>
          </a:xfrm>
        </p:grpSpPr>
        <p:pic>
          <p:nvPicPr>
            <p:cNvPr id="30726" name="Picture 10" descr="CAUSAR">
              <a:extLst>
                <a:ext uri="{FF2B5EF4-FFF2-40B4-BE49-F238E27FC236}">
                  <a16:creationId xmlns:a16="http://schemas.microsoft.com/office/drawing/2014/main" id="{7AA3EA1A-B80E-F934-F441-1AAF315295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067"/>
              <a:ext cx="3493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27" name="Picture 11" descr="setinha-bca">
              <a:extLst>
                <a:ext uri="{FF2B5EF4-FFF2-40B4-BE49-F238E27FC236}">
                  <a16:creationId xmlns:a16="http://schemas.microsoft.com/office/drawing/2014/main" id="{0DC16561-0D14-2FC0-4744-F24F8838D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06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1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354" name="Picture 2" descr="obejeitvo">
            <a:extLst>
              <a:ext uri="{FF2B5EF4-FFF2-40B4-BE49-F238E27FC236}">
                <a16:creationId xmlns:a16="http://schemas.microsoft.com/office/drawing/2014/main" id="{44919C1F-2729-2BF2-C39F-44570FCE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60350"/>
            <a:ext cx="6335713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0CE45553-092D-AD01-F7D7-F1B972BEC6AE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844675"/>
            <a:ext cx="7488237" cy="1103313"/>
            <a:chOff x="431" y="1162"/>
            <a:chExt cx="4717" cy="695"/>
          </a:xfrm>
        </p:grpSpPr>
        <p:pic>
          <p:nvPicPr>
            <p:cNvPr id="31754" name="Picture 4" descr="setinha-bca">
              <a:extLst>
                <a:ext uri="{FF2B5EF4-FFF2-40B4-BE49-F238E27FC236}">
                  <a16:creationId xmlns:a16="http://schemas.microsoft.com/office/drawing/2014/main" id="{D58FB98F-EDF4-CD11-E159-07CB53AA8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207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5" name="Picture 5" descr="PROSPERAR">
              <a:extLst>
                <a:ext uri="{FF2B5EF4-FFF2-40B4-BE49-F238E27FC236}">
                  <a16:creationId xmlns:a16="http://schemas.microsoft.com/office/drawing/2014/main" id="{7A4A59A4-E2A6-A43E-6324-975D88AA4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62"/>
              <a:ext cx="4264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DAD91922-C1B6-F157-B119-005DD36AD02A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3284538"/>
            <a:ext cx="7991475" cy="1104900"/>
            <a:chOff x="431" y="2069"/>
            <a:chExt cx="5034" cy="696"/>
          </a:xfrm>
        </p:grpSpPr>
        <p:pic>
          <p:nvPicPr>
            <p:cNvPr id="31752" name="Picture 7" descr="DESTRUIR">
              <a:extLst>
                <a:ext uri="{FF2B5EF4-FFF2-40B4-BE49-F238E27FC236}">
                  <a16:creationId xmlns:a16="http://schemas.microsoft.com/office/drawing/2014/main" id="{016004B8-2C6A-2C7E-FFE6-F3C8EDE64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069"/>
              <a:ext cx="4581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3" name="Picture 8" descr="setinha-bca">
              <a:extLst>
                <a:ext uri="{FF2B5EF4-FFF2-40B4-BE49-F238E27FC236}">
                  <a16:creationId xmlns:a16="http://schemas.microsoft.com/office/drawing/2014/main" id="{818FFD4F-3D36-E690-D6B8-15D90DAA91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069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EBE8932D-3AC7-A394-02AD-6BD873181D4D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4797425"/>
            <a:ext cx="8135937" cy="501650"/>
            <a:chOff x="431" y="3113"/>
            <a:chExt cx="5125" cy="316"/>
          </a:xfrm>
        </p:grpSpPr>
        <p:pic>
          <p:nvPicPr>
            <p:cNvPr id="31750" name="Picture 10" descr="FAZER">
              <a:extLst>
                <a:ext uri="{FF2B5EF4-FFF2-40B4-BE49-F238E27FC236}">
                  <a16:creationId xmlns:a16="http://schemas.microsoft.com/office/drawing/2014/main" id="{82724AE0-B68C-A4E1-12C9-121D8B9740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3113"/>
              <a:ext cx="4717" cy="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1" name="Picture 11" descr="setinha-bca">
              <a:extLst>
                <a:ext uri="{FF2B5EF4-FFF2-40B4-BE49-F238E27FC236}">
                  <a16:creationId xmlns:a16="http://schemas.microsoft.com/office/drawing/2014/main" id="{A095D740-31A3-12CB-F940-E25142206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3113"/>
              <a:ext cx="362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2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378" name="Picture 2" descr="despreocupado-bk2">
            <a:extLst>
              <a:ext uri="{FF2B5EF4-FFF2-40B4-BE49-F238E27FC236}">
                <a16:creationId xmlns:a16="http://schemas.microsoft.com/office/drawing/2014/main" id="{1907214A-8ABB-EC8B-0434-692ECE6E0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New York 007">
            <a:extLst>
              <a:ext uri="{FF2B5EF4-FFF2-40B4-BE49-F238E27FC236}">
                <a16:creationId xmlns:a16="http://schemas.microsoft.com/office/drawing/2014/main" id="{410B5BAF-642D-8870-F3A6-638E27BB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ew York 003">
            <a:extLst>
              <a:ext uri="{FF2B5EF4-FFF2-40B4-BE49-F238E27FC236}">
                <a16:creationId xmlns:a16="http://schemas.microsoft.com/office/drawing/2014/main" id="{C2242D8A-176D-A7DA-2EF0-6FE269B35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New York 005">
            <a:extLst>
              <a:ext uri="{FF2B5EF4-FFF2-40B4-BE49-F238E27FC236}">
                <a16:creationId xmlns:a16="http://schemas.microsoft.com/office/drawing/2014/main" id="{A29A21AC-0B25-E7BC-8AAF-BD935282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ew York 010">
            <a:extLst>
              <a:ext uri="{FF2B5EF4-FFF2-40B4-BE49-F238E27FC236}">
                <a16:creationId xmlns:a16="http://schemas.microsoft.com/office/drawing/2014/main" id="{92014E86-E9D1-15C1-BED5-7DF94717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New York 009">
            <a:extLst>
              <a:ext uri="{FF2B5EF4-FFF2-40B4-BE49-F238E27FC236}">
                <a16:creationId xmlns:a16="http://schemas.microsoft.com/office/drawing/2014/main" id="{1D4D397C-6E32-DED6-12AF-1B1C6B5DE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New York 011">
            <a:extLst>
              <a:ext uri="{FF2B5EF4-FFF2-40B4-BE49-F238E27FC236}">
                <a16:creationId xmlns:a16="http://schemas.microsoft.com/office/drawing/2014/main" id="{DAB3DAAB-C0AB-A62F-D35F-BD9B3A6D3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New York 012">
            <a:extLst>
              <a:ext uri="{FF2B5EF4-FFF2-40B4-BE49-F238E27FC236}">
                <a16:creationId xmlns:a16="http://schemas.microsoft.com/office/drawing/2014/main" id="{0366727D-CD2B-3F60-1666-AD40672F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New York 016">
            <a:extLst>
              <a:ext uri="{FF2B5EF4-FFF2-40B4-BE49-F238E27FC236}">
                <a16:creationId xmlns:a16="http://schemas.microsoft.com/office/drawing/2014/main" id="{D9FEC3AA-816C-AA78-7699-8999B349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New York 015">
            <a:extLst>
              <a:ext uri="{FF2B5EF4-FFF2-40B4-BE49-F238E27FC236}">
                <a16:creationId xmlns:a16="http://schemas.microsoft.com/office/drawing/2014/main" id="{86A59A06-0665-27BE-21E3-E8386927F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New York 026">
            <a:extLst>
              <a:ext uri="{FF2B5EF4-FFF2-40B4-BE49-F238E27FC236}">
                <a16:creationId xmlns:a16="http://schemas.microsoft.com/office/drawing/2014/main" id="{7F05AB99-5A9D-F862-A81C-1D9052FFB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49275"/>
            <a:ext cx="8243888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Jesus1">
            <a:extLst>
              <a:ext uri="{FF2B5EF4-FFF2-40B4-BE49-F238E27FC236}">
                <a16:creationId xmlns:a16="http://schemas.microsoft.com/office/drawing/2014/main" id="{D572181D-A539-15F1-511E-000A50514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blinds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 descr="DSC07859">
            <a:extLst>
              <a:ext uri="{FF2B5EF4-FFF2-40B4-BE49-F238E27FC236}">
                <a16:creationId xmlns:a16="http://schemas.microsoft.com/office/drawing/2014/main" id="{9C85FEEF-E703-4FF1-8271-014534421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1268413"/>
            <a:ext cx="6483350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DSC07910">
            <a:extLst>
              <a:ext uri="{FF2B5EF4-FFF2-40B4-BE49-F238E27FC236}">
                <a16:creationId xmlns:a16="http://schemas.microsoft.com/office/drawing/2014/main" id="{57228490-4A94-A4C8-F5C1-536A0B085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1052513"/>
            <a:ext cx="6543675" cy="490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L125">
            <a:extLst>
              <a:ext uri="{FF2B5EF4-FFF2-40B4-BE49-F238E27FC236}">
                <a16:creationId xmlns:a16="http://schemas.microsoft.com/office/drawing/2014/main" id="{297A2506-D66B-E640-E411-7BED1469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ru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Novo slide">
            <a:extLst>
              <a:ext uri="{FF2B5EF4-FFF2-40B4-BE49-F238E27FC236}">
                <a16:creationId xmlns:a16="http://schemas.microsoft.com/office/drawing/2014/main" id="{C1557110-9B02-8BC2-2A12-21D40BD1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54" descr="babi-606">
            <a:extLst>
              <a:ext uri="{FF2B5EF4-FFF2-40B4-BE49-F238E27FC236}">
                <a16:creationId xmlns:a16="http://schemas.microsoft.com/office/drawing/2014/main" id="{958212A3-7ADA-A52B-23CC-EBB221C39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229225"/>
            <a:ext cx="36004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EINO-BABI">
            <a:extLst>
              <a:ext uri="{FF2B5EF4-FFF2-40B4-BE49-F238E27FC236}">
                <a16:creationId xmlns:a16="http://schemas.microsoft.com/office/drawing/2014/main" id="{316ED059-A7FE-75C9-10BB-BC54E01DE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696913"/>
            <a:ext cx="5759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733" name="WordArt 5">
            <a:extLst>
              <a:ext uri="{FF2B5EF4-FFF2-40B4-BE49-F238E27FC236}">
                <a16:creationId xmlns:a16="http://schemas.microsoft.com/office/drawing/2014/main" id="{34B723BB-FCB5-753B-A026-561445848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79838" y="1987550"/>
            <a:ext cx="4968875" cy="3529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Nabucodonosor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conquistou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a Ásia Menor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e o Egito.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WordArt 2">
            <a:extLst>
              <a:ext uri="{FF2B5EF4-FFF2-40B4-BE49-F238E27FC236}">
                <a16:creationId xmlns:a16="http://schemas.microsoft.com/office/drawing/2014/main" id="{D7410D0C-41BA-3B0A-81AE-771D49AD987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1484313"/>
            <a:ext cx="4176713" cy="15128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"O primeiro era como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leão e tinha asas de </a:t>
            </a:r>
          </a:p>
          <a:p>
            <a:pPr algn="ctr"/>
            <a:r>
              <a:rPr lang="pt-BR" kern="10">
                <a:solidFill>
                  <a:srgbClr val="FFFF99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águia." Daniel 7:4</a:t>
            </a:r>
          </a:p>
        </p:txBody>
      </p:sp>
      <p:sp>
        <p:nvSpPr>
          <p:cNvPr id="233476" name="WordArt 4">
            <a:extLst>
              <a:ext uri="{FF2B5EF4-FFF2-40B4-BE49-F238E27FC236}">
                <a16:creationId xmlns:a16="http://schemas.microsoft.com/office/drawing/2014/main" id="{2F324D06-2E44-7C66-C904-C477AE1AE0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24300" y="3789363"/>
            <a:ext cx="4751388" cy="1944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"O rei da babilônia...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Eis que, como sobe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o leãozinho da floresta..."</a:t>
            </a:r>
          </a:p>
          <a:p>
            <a:pPr algn="ctr"/>
            <a:r>
              <a:rPr lang="pt-BR" kern="10" spc="480">
                <a:solidFill>
                  <a:srgbClr val="FFFFFF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Berlin Sans FB Demi" panose="020E0802020502020306" pitchFamily="34" charset="0"/>
              </a:rPr>
              <a:t>Jeremias 50:43-44</a:t>
            </a:r>
          </a:p>
        </p:txBody>
      </p:sp>
      <p:pic>
        <p:nvPicPr>
          <p:cNvPr id="11268" name="Picture 5" descr="REINO-BABI">
            <a:extLst>
              <a:ext uri="{FF2B5EF4-FFF2-40B4-BE49-F238E27FC236}">
                <a16:creationId xmlns:a16="http://schemas.microsoft.com/office/drawing/2014/main" id="{1D67F839-A23E-4889-415D-F7CA0FEE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90525"/>
            <a:ext cx="57594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Estrutura padrão">
  <a:themeElements>
    <a:clrScheme name="2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strutura padrão">
  <a:themeElements>
    <a:clrScheme name="3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strutura padrão">
  <a:themeElements>
    <a:clrScheme name="4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Estrutura padrão">
  <a:themeElements>
    <a:clrScheme name="1_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Estrutura padrão">
  <a:themeElements>
    <a:clrScheme name="5_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5_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5080</TotalTime>
  <Words>218</Words>
  <Application>Microsoft Office PowerPoint</Application>
  <PresentationFormat>Apresentação na tela (4:3)</PresentationFormat>
  <Paragraphs>55</Paragraphs>
  <Slides>52</Slides>
  <Notes>1</Notes>
  <HiddenSlides>5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52</vt:i4>
      </vt:variant>
    </vt:vector>
  </HeadingPairs>
  <TitlesOfParts>
    <vt:vector size="61" baseType="lpstr">
      <vt:lpstr>Times New Roman</vt:lpstr>
      <vt:lpstr>Arial</vt:lpstr>
      <vt:lpstr>Calibri</vt:lpstr>
      <vt:lpstr>Estrutura padrão</vt:lpstr>
      <vt:lpstr>2_Estrutura padrão</vt:lpstr>
      <vt:lpstr>3_Estrutura padrão</vt:lpstr>
      <vt:lpstr>4_Estrutura padrão</vt:lpstr>
      <vt:lpstr>1_Estrutura padrão</vt:lpstr>
      <vt:lpstr>5_Estrutura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Evangelismo APS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Quatro Bestas no Livro de Daniel</dc:title>
  <dc:subject>Conferência Profética</dc:subject>
  <dc:creator>Nelton César Silveira</dc:creator>
  <cp:lastModifiedBy>Pr. Marcelo Carvalho</cp:lastModifiedBy>
  <cp:revision>220</cp:revision>
  <dcterms:created xsi:type="dcterms:W3CDTF">1999-09-03T13:48:02Z</dcterms:created>
  <dcterms:modified xsi:type="dcterms:W3CDTF">2022-05-19T17:34:40Z</dcterms:modified>
</cp:coreProperties>
</file>