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2"/>
  </p:notesMasterIdLst>
  <p:sldIdLst>
    <p:sldId id="278" r:id="rId5"/>
    <p:sldId id="263" r:id="rId6"/>
    <p:sldId id="269" r:id="rId7"/>
    <p:sldId id="270" r:id="rId8"/>
    <p:sldId id="271" r:id="rId9"/>
    <p:sldId id="272" r:id="rId10"/>
    <p:sldId id="265" r:id="rId11"/>
    <p:sldId id="266" r:id="rId12"/>
    <p:sldId id="267" r:id="rId13"/>
    <p:sldId id="268" r:id="rId14"/>
    <p:sldId id="262" r:id="rId15"/>
    <p:sldId id="264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FB76BA9-76DF-A645-224B-98E3B2255F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926335D-7E74-BB16-B56C-33C8935DDF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1890F33-339F-4303-6B81-49F7B79D70F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DE3BDE6-7FF3-B0D3-EDF0-C1201BDDE6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3C3D80B9-7D7E-783C-D71B-A927A89039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07F796F-F797-D916-AB46-085E2BFFD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E369D9-581B-462B-A016-9EA1E9D40C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8A44EAB-B35D-B22E-0EA1-3D63C4727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4B69A4-7AE3-4463-8E2C-B735B3A15821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A335420-A611-68BD-7133-B75756F61A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D039953-A2CD-784A-59AA-DC2D54014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E981003-7DFE-C478-05B8-65C3AE15D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F6FD90-3F24-45C7-BD9A-9F0F2BFBE1DA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A46BF8F-21F2-92EA-8F7F-9CAC38C943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8924F04-BC9A-ECD7-9467-D3F2F111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5233E-7943-FA4A-2272-5379D2623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31681-3BCA-CFC9-B56A-1F9708A82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4EE75-BDE7-7CDE-8027-E67BE0A0C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A0E72-BFFC-4C92-ADAD-F67E2A6FFB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67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5D341-ADD5-62F5-48D7-120F36C01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8CC51F-14D2-2AAC-35BC-83653FB6F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E1BE46-D363-3DEE-7076-C32C0067B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616D8-766A-4C2D-B01A-94D78DFB5C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53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2A381E-31DC-AD1F-C51F-1122402C5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79B11-EC7F-38FE-B37D-5BD00EEFE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28F0E-1094-AAB2-A6AE-B0ECBD167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4A73E-236C-4334-8FD4-D61C4B58B9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56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C20DA1-BD72-F720-B94E-CA04DB845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749AA0-C6CC-E643-7BC7-AC8C376DB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D0A69-20A9-C0CB-9DD5-B5EF60490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A3D16-0EC4-44FD-874A-B6B24B80BD0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68971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86CDE6-BE25-8A6B-9F72-7E9A3E410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40F44-AF17-7B0B-5820-4193A50BB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12EB9-A60D-A9EB-1BA2-D499392D2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E6BB-81CB-4D59-A197-54F77FF45C5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26733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80A11-17AA-D7DD-D438-28869446D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F6A567-787C-D112-0022-02B2142D0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6A37C-1BA1-9E73-A0CB-DA096A74A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46C8D-C185-4DF1-9EC7-A0A8DA0E2972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406266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A3EFA-53D5-AA2A-A0B0-54A0278D4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BE1C6-D900-08DD-80F4-EB8A6F83A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397C0-CE0A-6F38-61D1-018418C96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4DA26-A3A9-493F-9472-EF6DFB0E9BF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49229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644D9-CA18-CF43-9392-5265BE0DC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A73BE5-854D-E032-56D1-72387E746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C7BC66-1E0A-53E7-2CBC-64EBF4EB4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8CA02-FEB6-4D7D-95AD-F0FD0651D77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72379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502DCB-AEA8-8631-B795-A3771AF62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A24502-D25F-1F36-7B5D-0E6D098D7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C9F607-3B00-FDDE-A658-B10A4AF97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0AA45-7CDA-478D-BD3C-95C45A22637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9684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3737B5-F0B9-2D6C-FAE1-10768130E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B717AC-43B7-9DD2-E610-A097B30FD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3C7D86-16BF-DB45-409A-BC77A754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A9196-1FD9-425C-9596-AE78D76FB5D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9352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D1B376-9278-A106-E1EA-AA28E03AD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0652D-3598-4E5A-3B89-68E1E0D90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A8A6B-1178-5947-AFE7-AA4265F2F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B085-3471-44A5-8A3E-FD01A7071CE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1539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DE5B0C-6637-30B9-32FA-B329A21A9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7DCA86-09CA-1ED7-D26A-DC9835DCE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36A2E-DC58-D787-D4F0-9573D0858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D38B4-F9B7-405C-BE8D-440C3F307C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7729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6D1AB-7930-4A12-91CD-A78C831D6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66EE7-4A6D-E5D1-A40D-099419965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31381-439D-D288-7A00-50AB8557F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6BDB8-54C7-4C74-9600-D3799F7985F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462807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B6920-F940-EBC4-9F81-3420CD3ED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29D6F3-29D0-CBE3-EA6F-7B5AB61DB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7322F1-90DE-F775-2A77-EF41DF847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3E089-A627-4CA0-AED8-A1C14E8AA16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90709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B9FF9-474B-8F05-7125-1072003D4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EC06F-AC07-04AA-FCDC-7C220BFDF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37DC5-AD9C-CBDD-225F-586CCF5EE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18B7-FCE7-4E86-A9CB-E9544BA1151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3804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07144-E216-2674-A577-C822E2D81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C21D46-FC79-6D14-8560-6BB34FA6C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A3612-E7E9-5700-8613-E31DD4B1B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549CE-458C-4C8D-BFF0-09A0A183E6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762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F0758-27C7-5739-12D0-DEFCAEB3B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00360E-0A2E-20F0-64D8-47E9CDFAE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13029C-4AF0-F028-02A0-63CD65FBF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B353F-7D49-41AA-A204-BEC44E121D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93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311FC7-959E-A30E-C394-E41032301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AB679-55EE-769A-8F3F-0477DC80F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B7D4C7-37EC-A343-8BB1-C9AA431CC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3CE20-E8AD-4BC4-B472-05F5BA6B74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6969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89BAA-DA53-CF1C-5127-CFC105E5B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D4463-E800-BDE5-A60B-93842CE2A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BCE70-C7A3-3F48-8350-9E25F705C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B06AA-45B5-47B1-B32B-1B6A2DE9CD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3286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662634-7DA6-7B8B-126E-F8900B0EF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A57523-3635-FF57-52B3-86D89E802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22BC3C-BEE0-946B-2AE6-4E42BE5F9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09609-8989-4A21-B372-6E523EE418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988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A9838C-5F8A-B63B-6FA8-6C2012465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DB34F-705C-85C4-F769-E4D173AEA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D92AE0-9703-6E3F-49EC-E444F5FE8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B4151-F14B-4BAA-B06F-D71DFF734B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84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954CF4-AC26-F347-A181-7E73336C5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D6A4B4-D3AD-146B-896A-F2956997B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CD6904-BEB5-E008-0D00-89A05BFD5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CB6F7-B5C8-4634-9AA5-643A1DCBFE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60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A18D40-27BA-3CE0-D046-C39FADE39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9743CE-0676-9E6E-21F7-7F295242C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671FB-73BB-083E-56E7-C797EEB34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D6216-FE54-4015-A6DF-3315766DB3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534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8CF1E-A777-293C-C038-AC808CAB0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43EE5-176C-E69F-1AC1-A4951CEC3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C2C0A-6482-E1A8-A5A9-BEBD6156F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23771-9AB6-4CFF-A688-9739EE5EB3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572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1CEF2-1D5A-2BD1-A868-9A86248A0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C4146-9191-F05D-E9E4-42A0D2064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61C24-E937-A1FD-DD37-F84B2B6AB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47BD9-11D8-4A3B-9355-AEE9FE317C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4435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FAD04D-7CB5-C18F-FC89-12FEFA6D0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A92476-FBFF-5C72-1B2F-AE54DC73B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3B973C-7E46-D973-026D-07CDDDEFA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1FF7-837A-442C-AB2E-BA8C22B1BF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3182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8ED2F-2772-BAFF-079F-DCFDC199E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56019-10EB-44A4-0F53-7B0BDCBCE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13521-6844-7983-7571-B57790EC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6E955-4480-4E3A-9974-5EE9C4D01E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390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8604D8-D5C5-7866-2C1E-380637AD9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2DF9C0-F54D-D9EB-1EE9-83788645A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EC94E-6BA3-5736-5E4F-FA5BEDBCE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A3654-D2BB-44A9-AF8D-111192458C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6818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82B814-4002-9995-C2A5-0F456223C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335C9-5A6F-7F4B-71C4-EBFB92A90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F24A43-B2ED-D015-B2E8-F5B219515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0140A-E920-45BC-A1DD-46D436B5D6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9497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E15C64-D2D6-C320-31F2-351BB9755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B88A51-9658-0E90-DD64-412A66607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9C61C8-3C38-74E5-04F6-7A1658D46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D4168-22D9-4A18-8EB5-C8F64E13A8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7082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55971-1219-FAE2-AE7B-99FD48B04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7DC26-DAFE-B91F-C229-C18A72AE0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76BF8-4DFB-00A6-7A24-E8CC8D2E4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B9FA7-E0CC-485D-8220-E933EB0CF2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5198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93D836-E6EC-5145-4E83-3B08EBE23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1F4533-4468-F210-0568-9D31B50A2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0C9454-2B03-CC95-1F7D-44193CF55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58283-D726-4DF2-9090-8E4C5234A2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5747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42B91B-E99B-63F8-014D-7BA392FD3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CB3D82-8E1A-198D-BADB-A6426BA6B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33376D-957B-004B-0118-994056343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15088-F166-4EF5-B964-698C4E3BEC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50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E1CB9-0B3A-0FAE-1F56-44D88F9EF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E3A15-0993-A632-AD8E-0AC714F4E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063D3-7300-6530-29F5-822573855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177B-4395-484B-BC88-C6538BEE17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9928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ECF4A-1BA5-E07E-5E73-5E5A9F7A9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EAD45D-ACD3-D6C7-9CFC-4E039CB40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4A459A-A422-EEE5-6C8F-D9049F2E1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217CD-F7B2-46E0-8E46-6D69E6C86D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3532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C8917-1E46-E08A-8E8C-B0B093331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C5AD0-AFAF-6A23-2471-35DAA45F9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9F207-00B7-422A-E9D5-DE92CC381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EB2A9-4FE8-4DA3-BD72-75E8DA61A8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7053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3D23-A2D8-98D7-C8F9-6FFE66167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0B351-4D1F-2B31-6305-24F60400F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BCCFC-AEE7-FCB3-2D63-CB24DDB56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C21E8-2DA3-4FA4-A33E-4396F31A17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4877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9C55F-A360-38C9-09D0-9C3420402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870CC-9333-136C-7D00-778A8C6B6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7F4CE-A1F6-E221-E308-60AFFE39D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FE34-DD96-4EC6-9587-79D06B8F87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3123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ADE07-E17B-61D5-363F-5069FEC7C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E113A-0323-81F9-63CE-90BF07F73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7E9B2-6D21-970A-1AFA-922F6DDE4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08670-E7B5-4CA2-A41B-639266A477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8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B8E0D1-3C0E-65B5-654C-78EA604CD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8E38DA-C515-F196-65D1-A8AB905AC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AC7595-D161-7453-FB7B-584DFF22F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A9222-4D8F-4A6C-A090-A6C89A3097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0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E0378F-4EA1-4AC3-07C3-255B98C56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30665-38C7-FEB8-091E-FFA1D36E8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1F531-C8A2-55CE-6E87-FAD9DBC83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619AA-5485-47F7-93F4-C191703A5D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821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206F64-9D75-D4D4-258F-2B280F78B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4E6AB9-DE25-525F-87B0-3D672A435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7D1908-730E-DB80-BD21-B389B7C6C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38D02-AA11-43B4-9597-D9CCA8AE7C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62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98B17-CBB4-4A62-9EA3-3204F64E1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C8850-F570-1015-C851-B0A366899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8FBDA-CE8C-B2AE-7684-B5C94A578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FB6EE-7513-47D3-A2AA-DDA54559FA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6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1930E-4569-0AC3-BE04-B4180E2F1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CD639-756C-74C7-88EF-DAC73DA71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EDEA2-8B81-1A58-A029-7AFF1E5BE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7BA14-E885-44DA-8ECC-C35602D443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301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55701A-4753-842C-BFCD-39C55DAE1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4F9AD3-7C5C-321C-1420-7DB6DB401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E46C3A-83FA-AD05-3F5E-D70D5716A9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B8F3D6-19D9-83AD-DB89-EDC179AD79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E420A5-0405-FFDD-B5E6-0A1FAC2183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B85F4-2C0B-4E95-839D-74489EA1EC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6198EF-A3FF-E881-F4B9-01A17F1D4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59D4D3-7AFB-5AC1-845A-B91B16624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9320A48-0A88-D738-AEDA-01A69519B0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69DFFA7-20A2-DA00-DD00-C0F0214815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68D0A01-38EA-2327-C41C-DC1E3BE99C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panose="020F0502020204030204" pitchFamily="34" charset="0"/>
              </a:defRPr>
            </a:lvl1pPr>
          </a:lstStyle>
          <a:p>
            <a:fld id="{CFD32611-B854-4E4B-AC5A-75389DA8B92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A0BDE5-BBCA-AE45-CA37-3E5932B27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EA1B6CC-1390-4BC3-1B0B-F898A330B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38E1D893-BA88-11ED-9080-A1773401E2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FFFB3EA-9B8C-FCA4-8A85-C54015E6C3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B4DF734F-6C3B-CCC4-BD8A-535E640EDE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8F3BF297-3F74-4D80-AB6C-8415187B62B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48A8034-DE1A-63A8-D391-3B84D21E6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5310163-D2CC-AEDE-0357-F8C3E41C9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1681750-6DEE-8FD7-DC43-591964789A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607D4A6-277D-B26A-4363-64F8C4287E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E84BC1A0-0FBF-748F-A0FE-4A811AC0F9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55FC906E-9E44-422E-83E4-30E90CDFFBD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1" descr="Logos.tif">
            <a:extLst>
              <a:ext uri="{FF2B5EF4-FFF2-40B4-BE49-F238E27FC236}">
                <a16:creationId xmlns:a16="http://schemas.microsoft.com/office/drawing/2014/main" id="{FFE63F26-C51F-E87F-AA3C-6C4A9FB74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8A1E883-7685-A915-C37F-3F881B0E73C2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ejeitvo">
            <a:extLst>
              <a:ext uri="{FF2B5EF4-FFF2-40B4-BE49-F238E27FC236}">
                <a16:creationId xmlns:a16="http://schemas.microsoft.com/office/drawing/2014/main" id="{4BD2D377-86DF-C312-5936-D35BB74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A2E41425-F080-BA5B-8FA1-F1E6008307C4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7488237" cy="1103313"/>
            <a:chOff x="431" y="1162"/>
            <a:chExt cx="4717" cy="695"/>
          </a:xfrm>
        </p:grpSpPr>
        <p:pic>
          <p:nvPicPr>
            <p:cNvPr id="11274" name="Picture 4" descr="setinha-bca">
              <a:extLst>
                <a:ext uri="{FF2B5EF4-FFF2-40B4-BE49-F238E27FC236}">
                  <a16:creationId xmlns:a16="http://schemas.microsoft.com/office/drawing/2014/main" id="{2D592196-F7AC-E021-8467-5B9E0682A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5" descr="PROSPERAR">
              <a:extLst>
                <a:ext uri="{FF2B5EF4-FFF2-40B4-BE49-F238E27FC236}">
                  <a16:creationId xmlns:a16="http://schemas.microsoft.com/office/drawing/2014/main" id="{1BF15A25-9449-6AAD-70A8-F1117E000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264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69A10807-717D-2837-161F-F2CD26B8AC4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84538"/>
            <a:ext cx="7991475" cy="1104900"/>
            <a:chOff x="431" y="2069"/>
            <a:chExt cx="5034" cy="696"/>
          </a:xfrm>
        </p:grpSpPr>
        <p:pic>
          <p:nvPicPr>
            <p:cNvPr id="11272" name="Picture 7" descr="DESTRUIR">
              <a:extLst>
                <a:ext uri="{FF2B5EF4-FFF2-40B4-BE49-F238E27FC236}">
                  <a16:creationId xmlns:a16="http://schemas.microsoft.com/office/drawing/2014/main" id="{43FBFA86-77DF-8C7C-EBFC-4625D76B2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069"/>
              <a:ext cx="4581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8" descr="setinha-bca">
              <a:extLst>
                <a:ext uri="{FF2B5EF4-FFF2-40B4-BE49-F238E27FC236}">
                  <a16:creationId xmlns:a16="http://schemas.microsoft.com/office/drawing/2014/main" id="{B998AE7D-EC8F-EBAB-6FFB-195293842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069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6937A2C-0F5B-0FB3-0375-0E32B2ED2D0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97425"/>
            <a:ext cx="8135937" cy="501650"/>
            <a:chOff x="431" y="3113"/>
            <a:chExt cx="5125" cy="316"/>
          </a:xfrm>
        </p:grpSpPr>
        <p:pic>
          <p:nvPicPr>
            <p:cNvPr id="11270" name="Picture 10" descr="FAZER">
              <a:extLst>
                <a:ext uri="{FF2B5EF4-FFF2-40B4-BE49-F238E27FC236}">
                  <a16:creationId xmlns:a16="http://schemas.microsoft.com/office/drawing/2014/main" id="{1FFE70AA-E15B-E7B4-878A-F5F3F1B0E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113"/>
              <a:ext cx="471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11" descr="setinha-bca">
              <a:extLst>
                <a:ext uri="{FF2B5EF4-FFF2-40B4-BE49-F238E27FC236}">
                  <a16:creationId xmlns:a16="http://schemas.microsoft.com/office/drawing/2014/main" id="{8870894A-3A57-4CB5-322F-7BB1E4595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1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spreocupado-bk2">
            <a:extLst>
              <a:ext uri="{FF2B5EF4-FFF2-40B4-BE49-F238E27FC236}">
                <a16:creationId xmlns:a16="http://schemas.microsoft.com/office/drawing/2014/main" id="{85652565-4B96-ADA3-5B82-69740072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USOUCAMINHO">
            <a:extLst>
              <a:ext uri="{FF2B5EF4-FFF2-40B4-BE49-F238E27FC236}">
                <a16:creationId xmlns:a16="http://schemas.microsoft.com/office/drawing/2014/main" id="{73233D50-D694-4D07-FB4C-EEEDA726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0322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OAO-14-6">
            <a:extLst>
              <a:ext uri="{FF2B5EF4-FFF2-40B4-BE49-F238E27FC236}">
                <a16:creationId xmlns:a16="http://schemas.microsoft.com/office/drawing/2014/main" id="{EE343EB0-DDE9-DB8C-2414-5DBFEDCE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2085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08B225-37E1-D5DF-B9C7-81F25EA7BE1F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14339" name="Picture 3" descr="conhecereis">
              <a:extLst>
                <a:ext uri="{FF2B5EF4-FFF2-40B4-BE49-F238E27FC236}">
                  <a16:creationId xmlns:a16="http://schemas.microsoft.com/office/drawing/2014/main" id="{33313391-EC5B-FF70-47F2-E8ACA0230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joa8-32">
              <a:extLst>
                <a:ext uri="{FF2B5EF4-FFF2-40B4-BE49-F238E27FC236}">
                  <a16:creationId xmlns:a16="http://schemas.microsoft.com/office/drawing/2014/main" id="{8CC7020C-CCF5-BF91-78C7-37A04E5F0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ma-168">
            <a:extLst>
              <a:ext uri="{FF2B5EF4-FFF2-40B4-BE49-F238E27FC236}">
                <a16:creationId xmlns:a16="http://schemas.microsoft.com/office/drawing/2014/main" id="{F8FB98AE-D99D-17AC-65E9-E1B09025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ancouverdade">
            <a:extLst>
              <a:ext uri="{FF2B5EF4-FFF2-40B4-BE49-F238E27FC236}">
                <a16:creationId xmlns:a16="http://schemas.microsoft.com/office/drawing/2014/main" id="{4476FADA-7F3D-DC33-4A26-2E31B526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37125"/>
            <a:ext cx="46688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pontapeq-texto">
            <a:extLst>
              <a:ext uri="{FF2B5EF4-FFF2-40B4-BE49-F238E27FC236}">
                <a16:creationId xmlns:a16="http://schemas.microsoft.com/office/drawing/2014/main" id="{02D1DC6D-3E5F-BC27-23AC-2E8BB739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8082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ponta-img">
            <a:extLst>
              <a:ext uri="{FF2B5EF4-FFF2-40B4-BE49-F238E27FC236}">
                <a16:creationId xmlns:a16="http://schemas.microsoft.com/office/drawing/2014/main" id="{0E824559-AF60-014B-77B4-18535910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4675"/>
            <a:ext cx="33575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isalei">
            <a:extLst>
              <a:ext uri="{FF2B5EF4-FFF2-40B4-BE49-F238E27FC236}">
                <a16:creationId xmlns:a16="http://schemas.microsoft.com/office/drawing/2014/main" id="{A39B4D9A-A4E9-CD50-2006-73CDC9AB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0350"/>
            <a:ext cx="38750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bejeitvo">
            <a:extLst>
              <a:ext uri="{FF2B5EF4-FFF2-40B4-BE49-F238E27FC236}">
                <a16:creationId xmlns:a16="http://schemas.microsoft.com/office/drawing/2014/main" id="{B219F064-8C59-1D2F-4A75-6E7D9D9B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11A9888D-0863-CE64-8F8A-32738A051377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916113"/>
            <a:ext cx="7067550" cy="495300"/>
            <a:chOff x="522" y="1207"/>
            <a:chExt cx="4452" cy="312"/>
          </a:xfrm>
        </p:grpSpPr>
        <p:pic>
          <p:nvPicPr>
            <p:cNvPr id="8205" name="Picture 4" descr="setinha-bca">
              <a:extLst>
                <a:ext uri="{FF2B5EF4-FFF2-40B4-BE49-F238E27FC236}">
                  <a16:creationId xmlns:a16="http://schemas.microsoft.com/office/drawing/2014/main" id="{9A2967D2-009E-2C6C-C8C3-FC1D408E8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25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" descr="DEVORAR">
              <a:extLst>
                <a:ext uri="{FF2B5EF4-FFF2-40B4-BE49-F238E27FC236}">
                  <a16:creationId xmlns:a16="http://schemas.microsoft.com/office/drawing/2014/main" id="{1D80850B-6A6C-9A55-D57A-E7AEE6714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07"/>
              <a:ext cx="40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DC2D5CFD-675A-DAEC-C5C6-640FCB91D23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24175"/>
            <a:ext cx="5616575" cy="581025"/>
            <a:chOff x="476" y="1842"/>
            <a:chExt cx="3538" cy="366"/>
          </a:xfrm>
        </p:grpSpPr>
        <p:pic>
          <p:nvPicPr>
            <p:cNvPr id="8203" name="Picture 7" descr="FAZERPEDACOS">
              <a:extLst>
                <a:ext uri="{FF2B5EF4-FFF2-40B4-BE49-F238E27FC236}">
                  <a16:creationId xmlns:a16="http://schemas.microsoft.com/office/drawing/2014/main" id="{5EF40DC2-85A2-E934-E66F-D864DA6EF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42"/>
              <a:ext cx="310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8" descr="setinha-bca">
              <a:extLst>
                <a:ext uri="{FF2B5EF4-FFF2-40B4-BE49-F238E27FC236}">
                  <a16:creationId xmlns:a16="http://schemas.microsoft.com/office/drawing/2014/main" id="{2BC82CF6-ABF4-4DC6-712E-86832EB02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88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63365DF1-9B1A-184A-4859-39B9E0E8C96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89363"/>
            <a:ext cx="4521200" cy="638175"/>
            <a:chOff x="476" y="2387"/>
            <a:chExt cx="2848" cy="402"/>
          </a:xfrm>
        </p:grpSpPr>
        <p:pic>
          <p:nvPicPr>
            <p:cNvPr id="8201" name="Picture 10" descr="PISARPES">
              <a:extLst>
                <a:ext uri="{FF2B5EF4-FFF2-40B4-BE49-F238E27FC236}">
                  <a16:creationId xmlns:a16="http://schemas.microsoft.com/office/drawing/2014/main" id="{F37C0417-64E7-1E96-B530-CCBA7D101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87"/>
              <a:ext cx="239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1" descr="setinha-bca">
              <a:extLst>
                <a:ext uri="{FF2B5EF4-FFF2-40B4-BE49-F238E27FC236}">
                  <a16:creationId xmlns:a16="http://schemas.microsoft.com/office/drawing/2014/main" id="{CECF826B-3609-9B4B-3666-87C1A6DB8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9E2738BA-EB2A-A400-F71E-59B8B9F05B5A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4797425"/>
            <a:ext cx="7559675" cy="1123950"/>
            <a:chOff x="477" y="3158"/>
            <a:chExt cx="4762" cy="708"/>
          </a:xfrm>
        </p:grpSpPr>
        <p:pic>
          <p:nvPicPr>
            <p:cNvPr id="8199" name="Picture 13" descr="FAZERGUERRA">
              <a:extLst>
                <a:ext uri="{FF2B5EF4-FFF2-40B4-BE49-F238E27FC236}">
                  <a16:creationId xmlns:a16="http://schemas.microsoft.com/office/drawing/2014/main" id="{9E9D4E01-98ED-A409-24E8-E362285E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3158"/>
              <a:ext cx="4332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4" descr="setinha-bca">
              <a:extLst>
                <a:ext uri="{FF2B5EF4-FFF2-40B4-BE49-F238E27FC236}">
                  <a16:creationId xmlns:a16="http://schemas.microsoft.com/office/drawing/2014/main" id="{E99D2889-D76A-A45F-081A-E9C58D26F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320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bejeitvo">
            <a:extLst>
              <a:ext uri="{FF2B5EF4-FFF2-40B4-BE49-F238E27FC236}">
                <a16:creationId xmlns:a16="http://schemas.microsoft.com/office/drawing/2014/main" id="{A6E424A0-64F2-1EA0-03E6-BDCCB12E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2B5A408-8931-FB3D-EC61-6B4880A4310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8205787" cy="1143000"/>
            <a:chOff x="431" y="1162"/>
            <a:chExt cx="5169" cy="720"/>
          </a:xfrm>
        </p:grpSpPr>
        <p:pic>
          <p:nvPicPr>
            <p:cNvPr id="9226" name="Picture 4" descr="setinha-bca">
              <a:extLst>
                <a:ext uri="{FF2B5EF4-FFF2-40B4-BE49-F238E27FC236}">
                  <a16:creationId xmlns:a16="http://schemas.microsoft.com/office/drawing/2014/main" id="{A1E77ADF-E16B-7BE3-67BB-A859068FD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5" descr="proFERIR">
              <a:extLst>
                <a:ext uri="{FF2B5EF4-FFF2-40B4-BE49-F238E27FC236}">
                  <a16:creationId xmlns:a16="http://schemas.microsoft.com/office/drawing/2014/main" id="{F904B3B8-8D36-141F-65D2-182C51EE7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7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929EED26-F48F-1085-D6E4-BB60CB7DE49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00438"/>
            <a:ext cx="6838950" cy="1152525"/>
            <a:chOff x="431" y="2205"/>
            <a:chExt cx="4308" cy="726"/>
          </a:xfrm>
        </p:grpSpPr>
        <p:pic>
          <p:nvPicPr>
            <p:cNvPr id="9224" name="Picture 7" descr="magoaR">
              <a:extLst>
                <a:ext uri="{FF2B5EF4-FFF2-40B4-BE49-F238E27FC236}">
                  <a16:creationId xmlns:a16="http://schemas.microsoft.com/office/drawing/2014/main" id="{24C894D7-A51D-788C-D237-4AD45BF65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390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setinha-bca">
              <a:extLst>
                <a:ext uri="{FF2B5EF4-FFF2-40B4-BE49-F238E27FC236}">
                  <a16:creationId xmlns:a16="http://schemas.microsoft.com/office/drawing/2014/main" id="{CBF6826C-99C9-A1E2-05AD-B3BE40E9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14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374F96EE-F4EB-3984-C859-245360C0644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084763"/>
            <a:ext cx="7496175" cy="495300"/>
            <a:chOff x="431" y="3203"/>
            <a:chExt cx="4722" cy="312"/>
          </a:xfrm>
        </p:grpSpPr>
        <p:pic>
          <p:nvPicPr>
            <p:cNvPr id="9222" name="Picture 10" descr="mudAR">
              <a:extLst>
                <a:ext uri="{FF2B5EF4-FFF2-40B4-BE49-F238E27FC236}">
                  <a16:creationId xmlns:a16="http://schemas.microsoft.com/office/drawing/2014/main" id="{379CD963-B995-ED27-E866-8DD5D11AD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203"/>
              <a:ext cx="431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1" descr="setinha-bca">
              <a:extLst>
                <a:ext uri="{FF2B5EF4-FFF2-40B4-BE49-F238E27FC236}">
                  <a16:creationId xmlns:a16="http://schemas.microsoft.com/office/drawing/2014/main" id="{8B16B9B0-BFD4-E9C6-8338-8C55CBE29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20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bejeitvo">
            <a:extLst>
              <a:ext uri="{FF2B5EF4-FFF2-40B4-BE49-F238E27FC236}">
                <a16:creationId xmlns:a16="http://schemas.microsoft.com/office/drawing/2014/main" id="{01050E96-3539-BBEF-907C-B2CB84EF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5A79B1-F7A1-546E-5D61-64D4CA023BC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628775"/>
            <a:ext cx="7127875" cy="1377950"/>
            <a:chOff x="431" y="1026"/>
            <a:chExt cx="4490" cy="868"/>
          </a:xfrm>
        </p:grpSpPr>
        <p:pic>
          <p:nvPicPr>
            <p:cNvPr id="10250" name="Picture 4" descr="setinha-bca">
              <a:extLst>
                <a:ext uri="{FF2B5EF4-FFF2-40B4-BE49-F238E27FC236}">
                  <a16:creationId xmlns:a16="http://schemas.microsoft.com/office/drawing/2014/main" id="{D98EB2F6-8584-6165-7615-4FC70A8D6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5" descr="ENGRANDECER">
              <a:extLst>
                <a:ext uri="{FF2B5EF4-FFF2-40B4-BE49-F238E27FC236}">
                  <a16:creationId xmlns:a16="http://schemas.microsoft.com/office/drawing/2014/main" id="{E1C18A27-AD41-8203-F735-DF2D6D6F3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026"/>
              <a:ext cx="408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11542CF7-D808-73C5-5AF4-B53C0ADEDE0C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3357563"/>
            <a:ext cx="6765925" cy="1203325"/>
            <a:chOff x="386" y="2115"/>
            <a:chExt cx="4262" cy="758"/>
          </a:xfrm>
        </p:grpSpPr>
        <p:pic>
          <p:nvPicPr>
            <p:cNvPr id="10248" name="Picture 7" descr="JOGAR">
              <a:extLst>
                <a:ext uri="{FF2B5EF4-FFF2-40B4-BE49-F238E27FC236}">
                  <a16:creationId xmlns:a16="http://schemas.microsoft.com/office/drawing/2014/main" id="{CA27A565-E0FA-F2E3-D78F-A37C60B14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15"/>
              <a:ext cx="3855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8" descr="setinha-bca">
              <a:extLst>
                <a:ext uri="{FF2B5EF4-FFF2-40B4-BE49-F238E27FC236}">
                  <a16:creationId xmlns:a16="http://schemas.microsoft.com/office/drawing/2014/main" id="{F97B81E7-ECBD-C953-8490-BDC3317E2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60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FB7E79B6-5BDC-3BFA-3FDC-84A6EA857355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868863"/>
            <a:ext cx="6192837" cy="1276350"/>
            <a:chOff x="431" y="3067"/>
            <a:chExt cx="3901" cy="804"/>
          </a:xfrm>
        </p:grpSpPr>
        <p:pic>
          <p:nvPicPr>
            <p:cNvPr id="10246" name="Picture 10" descr="CAUSAR">
              <a:extLst>
                <a:ext uri="{FF2B5EF4-FFF2-40B4-BE49-F238E27FC236}">
                  <a16:creationId xmlns:a16="http://schemas.microsoft.com/office/drawing/2014/main" id="{011C38B2-F061-5B5E-724A-A39A5E21A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3493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1" descr="setinha-bca">
              <a:extLst>
                <a:ext uri="{FF2B5EF4-FFF2-40B4-BE49-F238E27FC236}">
                  <a16:creationId xmlns:a16="http://schemas.microsoft.com/office/drawing/2014/main" id="{9F6121B5-307F-5F64-E3F1-480DAC12A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6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</Words>
  <Application>Microsoft Office PowerPoint</Application>
  <PresentationFormat>Apresentação na tela (4:3)</PresentationFormat>
  <Paragraphs>3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Design padrão</vt:lpstr>
      <vt:lpstr>Estrutura padrão</vt:lpstr>
      <vt:lpstr>1_Estrutura padrão</vt:lpstr>
      <vt:lpstr>2_Estrutura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EVANGELISMO</dc:creator>
  <cp:lastModifiedBy>Pr. Marcelo Carvalho</cp:lastModifiedBy>
  <cp:revision>6</cp:revision>
  <dcterms:created xsi:type="dcterms:W3CDTF">2004-07-02T00:21:23Z</dcterms:created>
  <dcterms:modified xsi:type="dcterms:W3CDTF">2022-05-19T17:34:29Z</dcterms:modified>
</cp:coreProperties>
</file>