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  <p:sldMasterId id="2147483650" r:id="rId2"/>
    <p:sldMasterId id="2147483651" r:id="rId3"/>
    <p:sldMasterId id="2147483652" r:id="rId4"/>
    <p:sldMasterId id="2147483653" r:id="rId5"/>
    <p:sldMasterId id="2147483654" r:id="rId6"/>
  </p:sldMasterIdLst>
  <p:notesMasterIdLst>
    <p:notesMasterId r:id="rId92"/>
  </p:notesMasterIdLst>
  <p:sldIdLst>
    <p:sldId id="575" r:id="rId7"/>
    <p:sldId id="412" r:id="rId8"/>
    <p:sldId id="524" r:id="rId9"/>
    <p:sldId id="525" r:id="rId10"/>
    <p:sldId id="526" r:id="rId11"/>
    <p:sldId id="527" r:id="rId12"/>
    <p:sldId id="528" r:id="rId13"/>
    <p:sldId id="529" r:id="rId14"/>
    <p:sldId id="530" r:id="rId15"/>
    <p:sldId id="430" r:id="rId16"/>
    <p:sldId id="319" r:id="rId17"/>
    <p:sldId id="433" r:id="rId18"/>
    <p:sldId id="434" r:id="rId19"/>
    <p:sldId id="435" r:id="rId20"/>
    <p:sldId id="436" r:id="rId21"/>
    <p:sldId id="437" r:id="rId22"/>
    <p:sldId id="438" r:id="rId23"/>
    <p:sldId id="439" r:id="rId24"/>
    <p:sldId id="440" r:id="rId25"/>
    <p:sldId id="333" r:id="rId26"/>
    <p:sldId id="441" r:id="rId27"/>
    <p:sldId id="404" r:id="rId28"/>
    <p:sldId id="531" r:id="rId29"/>
    <p:sldId id="532" r:id="rId30"/>
    <p:sldId id="533" r:id="rId31"/>
    <p:sldId id="534" r:id="rId32"/>
    <p:sldId id="535" r:id="rId33"/>
    <p:sldId id="536" r:id="rId34"/>
    <p:sldId id="537" r:id="rId35"/>
    <p:sldId id="538" r:id="rId36"/>
    <p:sldId id="539" r:id="rId37"/>
    <p:sldId id="540" r:id="rId38"/>
    <p:sldId id="541" r:id="rId39"/>
    <p:sldId id="542" r:id="rId40"/>
    <p:sldId id="543" r:id="rId41"/>
    <p:sldId id="544" r:id="rId42"/>
    <p:sldId id="545" r:id="rId43"/>
    <p:sldId id="546" r:id="rId44"/>
    <p:sldId id="547" r:id="rId45"/>
    <p:sldId id="493" r:id="rId46"/>
    <p:sldId id="494" r:id="rId47"/>
    <p:sldId id="495" r:id="rId48"/>
    <p:sldId id="496" r:id="rId49"/>
    <p:sldId id="555" r:id="rId50"/>
    <p:sldId id="556" r:id="rId51"/>
    <p:sldId id="557" r:id="rId52"/>
    <p:sldId id="559" r:id="rId53"/>
    <p:sldId id="560" r:id="rId54"/>
    <p:sldId id="561" r:id="rId55"/>
    <p:sldId id="562" r:id="rId56"/>
    <p:sldId id="563" r:id="rId57"/>
    <p:sldId id="497" r:id="rId58"/>
    <p:sldId id="498" r:id="rId59"/>
    <p:sldId id="499" r:id="rId60"/>
    <p:sldId id="501" r:id="rId61"/>
    <p:sldId id="573" r:id="rId62"/>
    <p:sldId id="564" r:id="rId63"/>
    <p:sldId id="565" r:id="rId64"/>
    <p:sldId id="566" r:id="rId65"/>
    <p:sldId id="567" r:id="rId66"/>
    <p:sldId id="568" r:id="rId67"/>
    <p:sldId id="569" r:id="rId68"/>
    <p:sldId id="570" r:id="rId69"/>
    <p:sldId id="571" r:id="rId70"/>
    <p:sldId id="572" r:id="rId71"/>
    <p:sldId id="574" r:id="rId72"/>
    <p:sldId id="548" r:id="rId73"/>
    <p:sldId id="549" r:id="rId74"/>
    <p:sldId id="550" r:id="rId75"/>
    <p:sldId id="551" r:id="rId76"/>
    <p:sldId id="552" r:id="rId77"/>
    <p:sldId id="553" r:id="rId78"/>
    <p:sldId id="554" r:id="rId79"/>
    <p:sldId id="457" r:id="rId80"/>
    <p:sldId id="463" r:id="rId81"/>
    <p:sldId id="462" r:id="rId82"/>
    <p:sldId id="464" r:id="rId83"/>
    <p:sldId id="460" r:id="rId84"/>
    <p:sldId id="461" r:id="rId85"/>
    <p:sldId id="456" r:id="rId86"/>
    <p:sldId id="465" r:id="rId87"/>
    <p:sldId id="466" r:id="rId88"/>
    <p:sldId id="467" r:id="rId89"/>
    <p:sldId id="468" r:id="rId90"/>
    <p:sldId id="469" r:id="rId91"/>
  </p:sldIdLst>
  <p:sldSz cx="9144000" cy="6858000" type="screen4x3"/>
  <p:notesSz cx="6858000" cy="9144000"/>
  <p:embeddedFontLst>
    <p:embeddedFont>
      <p:font typeface="Arial Black" panose="020B0A04020102020204" pitchFamily="34" charset="0"/>
      <p:regular r:id="rId93"/>
      <p:bold r:id="rId94"/>
      <p:italic r:id="rId95"/>
    </p:embeddedFont>
    <p:embeddedFont>
      <p:font typeface="Calibri" panose="020F0502020204030204" pitchFamily="34" charset="0"/>
      <p:regular r:id="rId96"/>
      <p:bold r:id="rId97"/>
      <p:italic r:id="rId98"/>
      <p:boldItalic r:id="rId99"/>
    </p:embeddedFont>
  </p:embeddedFontLst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3366FF"/>
    <a:srgbClr val="CC00CC"/>
    <a:srgbClr val="00FFFF"/>
    <a:srgbClr val="FFCC00"/>
    <a:srgbClr val="990000"/>
    <a:srgbClr val="FF33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0" autoAdjust="0"/>
    <p:restoredTop sz="99857" autoAdjust="0"/>
  </p:normalViewPr>
  <p:slideViewPr>
    <p:cSldViewPr>
      <p:cViewPr varScale="1">
        <p:scale>
          <a:sx n="38" d="100"/>
          <a:sy n="38" d="100"/>
        </p:scale>
        <p:origin x="1244" y="3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font" Target="fonts/font3.fntdata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font" Target="fonts/font2.fntdata"/><Relationship Id="rId99" Type="http://schemas.openxmlformats.org/officeDocument/2006/relationships/font" Target="fonts/font7.fntdata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font" Target="fonts/font5.fntdata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font" Target="fonts/font1.fntdata"/><Relationship Id="rId98" Type="http://schemas.openxmlformats.org/officeDocument/2006/relationships/font" Target="fonts/font6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>
            <a:extLst>
              <a:ext uri="{FF2B5EF4-FFF2-40B4-BE49-F238E27FC236}">
                <a16:creationId xmlns:a16="http://schemas.microsoft.com/office/drawing/2014/main" id="{46C16DBB-B26C-7DFA-E632-FDAA62C113C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12323" name="Rectangle 3">
            <a:extLst>
              <a:ext uri="{FF2B5EF4-FFF2-40B4-BE49-F238E27FC236}">
                <a16:creationId xmlns:a16="http://schemas.microsoft.com/office/drawing/2014/main" id="{D4E87204-63E1-8EBF-0D4B-A14D191355A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0660" name="Rectangle 4">
            <a:extLst>
              <a:ext uri="{FF2B5EF4-FFF2-40B4-BE49-F238E27FC236}">
                <a16:creationId xmlns:a16="http://schemas.microsoft.com/office/drawing/2014/main" id="{4537BED9-E6E8-6CE4-5A14-58FBC8D980C7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2325" name="Rectangle 5">
            <a:extLst>
              <a:ext uri="{FF2B5EF4-FFF2-40B4-BE49-F238E27FC236}">
                <a16:creationId xmlns:a16="http://schemas.microsoft.com/office/drawing/2014/main" id="{21848D10-FA39-E87E-A837-97D96DD9421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312326" name="Rectangle 6">
            <a:extLst>
              <a:ext uri="{FF2B5EF4-FFF2-40B4-BE49-F238E27FC236}">
                <a16:creationId xmlns:a16="http://schemas.microsoft.com/office/drawing/2014/main" id="{DE19BEF0-3C6A-AD94-C422-B57699B33F5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12327" name="Rectangle 7">
            <a:extLst>
              <a:ext uri="{FF2B5EF4-FFF2-40B4-BE49-F238E27FC236}">
                <a16:creationId xmlns:a16="http://schemas.microsoft.com/office/drawing/2014/main" id="{EE0E5C1C-2F8D-4F0F-32A0-AF763C350A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B18F2C4-529C-4D10-8069-9CD730DAD0F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B7AA5557-AA35-C934-0A81-C2486B258D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625FF9B-8096-432D-8888-12F578297402}" type="slidenum">
              <a:rPr lang="pt-BR" altLang="pt-BR" sz="1200"/>
              <a:pPr/>
              <a:t>47</a:t>
            </a:fld>
            <a:endParaRPr lang="pt-BR" altLang="pt-BR" sz="1200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603E9FC6-E5F8-DF04-72D5-74B4CAF1D2B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F1348874-8DBA-CA6A-6A2A-2B8F7FF3FA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72D754-308A-A390-73C7-0DE60AF7E8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0F2AE4-EC5C-44C3-735B-DE08CDEB2C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9B11AB-6CFF-3646-B681-A5EBA93E5A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76F30F-EF80-4065-83F1-C87BF521CCA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21972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91BC14-6608-7E66-7AE7-DE138E8FCD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43FD37-4DCE-92FB-2274-472C9ACC54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4FE86C-E6FA-FABE-E2C0-B56D8A550C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F6168B-6628-41ED-95F1-A1C1A9DAEDE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4619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DDAB26-8FBE-5962-134B-7B30CDD203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89C5E9-93E1-3BFB-6D1D-F8FC19F974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483276-DBFB-DA30-9A8B-29DE48360F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083AC6-3D4D-4617-AAF9-E2FB870F7EC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58248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9A8F784-F3C6-9E44-B411-B435759FE6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C6FAEBF-5ABF-40FB-E16E-F10C45D947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2106833-1028-D654-4AFD-56018EA98A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BC170B-7A66-41A5-AE75-B13C1279DCC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23385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0A9F60-30CE-117C-37C6-3CB27D29BF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40ABC5-5B3A-0CD9-46C7-85B3144F2C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1E7F38-CA7A-C1D1-35F2-1186B0E715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73AA0B-F9BD-44C9-BDA9-40EAA3B5EBA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83246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E444A9-4A82-6A84-3247-81851FD01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B63337-E21A-C248-099C-20509267CF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5F167E-683B-097C-6789-CFE03257C5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4E33F7-6C1A-4472-BB0D-06A9F1D4FAD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87597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822E24-3D60-4B1D-BD43-C7F4E574A8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12D8C2-817F-B4A1-86C9-A7BD44489A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03D0E3-0E14-B9E1-5AA6-D0EC7F64BF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7CBB1E-43EF-472B-A73A-B1EA3CDA201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25752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B2F56D-DAB3-031C-0710-8E55D1B851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D6C5D6-B96E-09C1-D922-480967E7A1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2EA802-7C6E-DAEB-A02B-60BCC7FB20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98B65-0D47-4C46-A08E-D026F6C6ADC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50700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1BD025F-031F-B4B9-30A5-C1D3D746D6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5A2CA34-5E64-4545-0C55-FE791A4A2D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9209D49-4A8D-1B07-7A88-B4D605E524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C4C946-5702-417E-863E-AE216352989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08623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9427DB5-3E91-0591-1DD9-668BA778F5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D7F95A2-3DF7-E342-EEF7-F6613C833D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A9B72F7-1F3C-9193-D9E9-06044155E5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84FEBD-33A8-4B12-BA76-A8DEB98EC88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57381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489650C-BF9B-7EA9-FD48-632BB491E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6EE4483-88FA-AE33-138B-17D75DE415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55266DC-8615-F1AA-1C0E-F93B3DBC58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BF9F5A-BD1E-411C-9900-0CB4448BF47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8522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37F7B2-2A15-DAD0-7E4E-F5649B7689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1F6412-528B-EB2D-EEC0-CD7B410503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E3DEB6-74EF-1916-972C-48D22902F5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09E9B1-33F6-4DC0-90A8-65E34148ACE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46874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EBCC2D-42D3-6C82-62F3-225F157A88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F779FE-18F1-1DB5-4933-B7270B8A6D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8D1A40-1CF7-42B3-B20C-C64C804C3E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973342-16CC-4502-B962-E7839BDF471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07048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2159D1-6BC0-757F-567E-51BD149079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C6D13E-C39A-EB2F-EC0C-4882359E75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5DF09D-15E0-5799-922F-F84E54A214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B1E2B1-5AD9-4804-9F03-DA96F3C9C5B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02140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5242D8-385D-5640-0BDB-EAE40EEE43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6BBC58-1D3B-6E81-2923-D13F4D2B08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91C95B-6A43-8771-BF46-2BA8470E5E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FEA0FE-A387-4112-87FA-40CD0D46E7E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94469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3F8213-A2B4-0A94-EF2E-3D44DB41D8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AA7821-E911-759D-E9C2-3C0B593943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C1A533-DB05-405B-E61E-9C2E668E96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72D934-C5A0-4161-9F36-98A1CFB33BD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20167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6F5A54-1C37-A5FC-9F1A-850E73457A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65DB6B-0EBF-8032-90E8-3A127C0434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4F64F2-87CF-B33E-AB06-E5D3B8857D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96CD74-9466-4C77-B193-A2F09FE25F96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  <p:extLst>
      <p:ext uri="{BB962C8B-B14F-4D97-AF65-F5344CB8AC3E}">
        <p14:creationId xmlns:p14="http://schemas.microsoft.com/office/powerpoint/2010/main" val="5649658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1B214D-D302-96C1-2042-37B5CE1387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A40300-D608-FF47-87A9-70BF7E47A1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FC9E43-E360-D638-6DCF-18C83E5BF4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DEE5C1-31DD-49D3-B26D-A93FD16FE630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  <p:extLst>
      <p:ext uri="{BB962C8B-B14F-4D97-AF65-F5344CB8AC3E}">
        <p14:creationId xmlns:p14="http://schemas.microsoft.com/office/powerpoint/2010/main" val="2180391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85C56D-E5A8-1CC2-46D6-1452F89072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AC132C-B22A-D1E1-BF96-D008F1FDE3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467CCA-8640-87A2-8C76-4AC982B2C2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7DD62-69A2-4F73-B82C-119C144DF086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  <p:extLst>
      <p:ext uri="{BB962C8B-B14F-4D97-AF65-F5344CB8AC3E}">
        <p14:creationId xmlns:p14="http://schemas.microsoft.com/office/powerpoint/2010/main" val="18171820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EF0C6-0417-4DE4-7CFF-D97450914F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C89243-8F97-ECF2-A25B-0DD730864B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93F258-442B-920C-722B-A0981BD028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E1E7B-74ED-4558-87C1-A27FF27E2F6B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  <p:extLst>
      <p:ext uri="{BB962C8B-B14F-4D97-AF65-F5344CB8AC3E}">
        <p14:creationId xmlns:p14="http://schemas.microsoft.com/office/powerpoint/2010/main" val="4034233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953751E-C058-F51A-AA1D-67FAFB0C6D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5B1F96D-AA4D-5187-3166-BA1832853C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D81B5D-F66F-01EB-0A44-5C79830CA2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C40F0-D676-4A54-B559-1CF5EC2A5D1D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  <p:extLst>
      <p:ext uri="{BB962C8B-B14F-4D97-AF65-F5344CB8AC3E}">
        <p14:creationId xmlns:p14="http://schemas.microsoft.com/office/powerpoint/2010/main" val="38386085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D5E87B7-6753-836B-271A-02FEA87217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3F41618-E7CE-20E5-57CF-C66734AADD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17D0DE5-923C-2D57-99C2-0C0D7439D5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558142-70AC-4DFF-8AE2-24F24A5822E9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  <p:extLst>
      <p:ext uri="{BB962C8B-B14F-4D97-AF65-F5344CB8AC3E}">
        <p14:creationId xmlns:p14="http://schemas.microsoft.com/office/powerpoint/2010/main" val="165370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3CD41E-CF42-8967-EC96-418E535E3E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0B345A-CC3B-1A55-27B8-5573F5C028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6862CC-BBFD-3413-30F8-404F2ED219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47E84C-B9F5-4CAA-A392-221A96B8EF8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235953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A6F9415-0538-04BB-2556-E30E50F257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0E1530E-CB13-190C-5A4F-996B6652C8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2235BD9-F650-B25C-EADB-A1489CD24E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83ABA6-ADAA-4C96-BA0A-05324A36722E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  <p:extLst>
      <p:ext uri="{BB962C8B-B14F-4D97-AF65-F5344CB8AC3E}">
        <p14:creationId xmlns:p14="http://schemas.microsoft.com/office/powerpoint/2010/main" val="1972049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971082-6820-2340-D12B-9ADA2B74FE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D59277-0B26-FD85-5DAD-F66A92D8F0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4B570-0AFA-3CDC-5AFA-73CF34E091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1F61A-6534-45D5-8511-6B02847A2D7A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  <p:extLst>
      <p:ext uri="{BB962C8B-B14F-4D97-AF65-F5344CB8AC3E}">
        <p14:creationId xmlns:p14="http://schemas.microsoft.com/office/powerpoint/2010/main" val="3856956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D2BA8B-601D-C8DE-790E-84258B4A9A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DFFD52-9D81-EF2A-75AD-BB209C451A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20A17D-232B-5097-1CD0-15BAD36395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0763D-D9F3-4520-A68C-CAEE2E616D11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  <p:extLst>
      <p:ext uri="{BB962C8B-B14F-4D97-AF65-F5344CB8AC3E}">
        <p14:creationId xmlns:p14="http://schemas.microsoft.com/office/powerpoint/2010/main" val="41223261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072765-6096-B432-871A-83AEB4DC31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2D66E5-2274-A519-21F1-10D4D2B69E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575D7A-1F76-04D5-5650-2F33D76F5E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AF59E2-A1DC-48A4-B128-2BE4D44F8B1D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  <p:extLst>
      <p:ext uri="{BB962C8B-B14F-4D97-AF65-F5344CB8AC3E}">
        <p14:creationId xmlns:p14="http://schemas.microsoft.com/office/powerpoint/2010/main" val="2564554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FC734C-44AB-17EC-FAE2-2ECD6129AB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C51790-2D83-5329-6C45-638DED90A3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376473-5D2E-233F-1656-4DE217E3E6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9035AA-707D-4146-AEE4-CC7C8EA85592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  <p:extLst>
      <p:ext uri="{BB962C8B-B14F-4D97-AF65-F5344CB8AC3E}">
        <p14:creationId xmlns:p14="http://schemas.microsoft.com/office/powerpoint/2010/main" val="37044623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6B286B-63E8-E30B-B628-ACF0639A64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A3011F-131B-5C21-E929-9D938AF7AC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A30DFD-299D-17F3-815F-97672BC1E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AE7D99-33FE-43D5-ABC3-9F5B468B369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249646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D67C0D-D9FD-F4F8-417C-8059BFFCCC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E19B99-5210-4A1C-3E23-81136D1C0B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DBF452-52E4-172A-BAE7-AF1BFA468A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4E3394-4B76-47E2-B1CD-A60A35F9E48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84245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C0C671-6216-3940-CDD4-A17E4246CA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07E9FE-2F46-BFD8-14C2-78CD883F41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11F4F6-F5A3-0DAB-8E67-17234B141C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CE3AB2-F545-4905-9BD2-2E5BCF08B51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39839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BF0EC8-38AF-8BCC-DD67-CAC251B68B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D6549B-398F-07B3-AA6B-7EA6CEB07D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EFDF62-F10E-2B52-E41D-F2F99BE057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A8A164-0F37-4E56-AE58-59E1A9EE903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603632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B840231-8DC0-B53E-10B9-A502A62016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0008452-AFD3-43DD-A2FA-CE75DCFB62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BBBFF9A-ED1E-E4CE-55B1-4D4377D5A4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8D1F36-C214-4DB8-A585-5FC60C8CFF0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15062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9DE0AA-B5B9-E908-057F-3D37234150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03A00F-531B-66CD-5182-14BA9D9FCE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E4485D-B0BF-34E9-E7D4-7882C2BF5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CBF07F-ABD0-4585-B6F4-537379DC26C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323456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A22E67-CA91-71F6-09D2-2134CE3B5B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7456DBB-5426-2076-C2F0-63E0B3124B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FECC1FC-DF38-80AF-298C-BC870DE1E3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C8E3B2-8E16-4AC4-9208-1DCC62DB651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17056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6EDECE3-0A25-FD31-34D0-0F67B7DBFE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C94DC90-A929-EDC0-D6B2-C78C307693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6CF3403-A5BE-28FD-4CCD-387421C4D7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CA7C0A-F96D-407C-B7D8-86757428040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60191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0FB19A-F1C4-DBD7-CCF5-504BD71044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865219-B6E2-BE1F-4CB5-B9B56826F4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EF9A55-EE5E-6BE1-9C5A-CBDE5EB0FA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0E7EED-E35E-4FD1-B091-6CD27D9F56D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04838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30DB13-0DA9-FC45-FCA2-C4E6C8463E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D2706F-FA9E-8FD1-8E4C-EF349DE632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C69958-B76A-92F2-F1FB-0236BCDDD2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48B59A-502C-4434-9172-E149541D137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079033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B16902-3EAA-F592-49F0-3902888D89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1DFB91-BACE-9C97-0990-B9E5B2856B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C4B4F9-3D4F-0068-AFD7-D486B787F4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F3D36-2B0A-41BE-BF6C-BDB70010FEA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384992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CBFA0D-3640-C59E-2A68-84EB61952E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2C0126-B43E-CC0C-D4CE-F1DAE4A363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1CB4AF-7E03-7F73-CA21-83EFC8DF7C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63A9B8-939C-402F-B186-A9E6A252809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602960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F5803D-370F-5505-2336-98BBD110EB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D3A857-D107-8843-C8A3-8AAD9576B6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1D1F5D-CDBF-39F3-ED96-CB2FF7972D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8CA3F-6AA9-4EE4-880E-3804FEBBEE2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883286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295964-FCD9-A147-9E61-504201E19E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3089FC-51FB-962B-8634-363FF45180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109CBE-60C0-C8C9-7F55-D6B8289DEA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610B7D-DA3D-4B2E-BAA0-F2051B15777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395088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7FD8E3-7359-A939-3048-D04BC5FD7E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2E5274-0F0A-F3C9-CF9D-06C0467954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9199AA-D6C1-5683-E937-1A42B908E3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B47FE7-D65C-4B52-A7FE-8F93CB92631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815467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0AC420-D8B7-D18C-E4C3-6754759557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06BB7-0F08-93BB-2104-82A3AF02B7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E1BA5B-8EF3-30EA-9CC7-723FE58850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96525-A696-49B9-8143-0C90EE18014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24483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C1E61C4-5FA0-9B46-4FAF-FD661B77C4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F9BCCF0-4E39-5A76-A447-AB34EF7053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55192B9-8332-83F9-4912-52AAF12F49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68DDD-691C-4E7C-95EE-57CBE7649CD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73197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6DE5641-10A2-A760-81F3-3CC2098FDD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0E3868B-E43A-9B79-1F1B-CA30B96D12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E4E3EE3-0D70-587C-B8BE-0BB03FF597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063E6F-270F-4EA2-A423-92E13F116F3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044454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6E2D9CD-BD60-D055-2C86-67195A74F4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F4386B2-EAE3-844C-A52E-9C8E27EFE7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B02A120-C68B-2B31-AB99-A53766EA62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439C5E-D9BA-440D-90BB-CE6E68E7A6B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661328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363DD6A-55BB-2450-BF85-D21EF21020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99E9DB5-F669-B1F7-3389-871E0FC5AF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BEB38F9-4577-EFBE-637A-316934B755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B0F1A9-6085-4FAF-BFC7-03C0F7EE17D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130723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5FC9BA-06DA-661A-25F7-F4816384D6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E2002-3A77-E450-E136-A6F9FC6AA5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C37607-624C-F3D1-DB59-29ECA3D553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73EC42-9A2C-4A2E-BF84-C93CB29F9BB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29023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C6811D-3859-2C65-6B79-DC46B660DD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6BCB04-0D61-D67E-6B17-B6DAF37D86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E71087-31B3-BFE0-87D8-FD8ED67FF3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FFF2E4-731E-4653-9748-1280AEEBCA5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949002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FB5F48-D399-FBE5-9520-611FEE4287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71C92D-2775-8F94-99A1-FDEAEFB399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E54F33-2E13-FEC9-A777-AD536B11A8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16E715-1508-4FD3-82C8-F54246707C5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249863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46D2A2-5BBA-7758-E188-B9E712FE41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9BC2CB-0490-7A9B-89D3-61F8E0632A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78A7D5-AF07-C4F1-2412-62776BB9F2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63CA0A-94BC-4244-861D-89C480005C0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578939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329D9A-96B3-F34D-05EB-7582A8CE70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DA58F2-E432-EA20-2219-AE7FFA1E85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9DE59D-BB53-B7CD-1477-1593904DCC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E688B-D9F6-4A59-86CF-43B2416F385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970991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490152-9C92-E582-374A-A55AA403DB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7E81A0-3CA4-1583-4F74-887B03D06E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DBAC86-2BE0-3AE9-5DF1-6230CF0483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1D6F3E-83B5-4EBB-A40A-A242E739B61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94284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B6E015-2A04-5D15-96FD-541C3A7A58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1E9038-8B10-43D5-7992-C0A2B290FB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CF4B69-B92A-2B3B-58FE-ADA6EA9195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7567B0-93C6-4722-AC75-00E41DF8759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24756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E1CED3A-5BF3-9C35-DBDE-C3FD45A1D1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CDE8012-85E3-C310-8574-F680BDA90F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8C87851-3341-4177-1ADF-57BDCCAEDE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9AA3C-93DC-4B5B-97D6-5C04892144C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314752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7947F1-B6C6-A3EF-BA97-3570E2818E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659456-DA36-D3EA-926F-27C98906D5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8B1EBA-A5C1-388A-69E1-EF8085C185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489E93-A9CD-4878-9BC9-13B7500C821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025483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ECA860D-77BA-8377-B9E2-9F0731E3D7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6B24239-6BA7-D666-F9A0-DD0D75571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B471BC8-5F5F-1163-FCB1-8ECBD23B4B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29CCF7-AC27-4AB4-A529-F3CD5009271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990257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64E75CD-B670-FA78-6359-E084026B7E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CE40061-F406-6A0A-7B05-8124687AB8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E66C483-3891-2D76-2F78-B3954EA924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6DEE5F-4DF9-4A90-8F54-8773CA2FBB3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065105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EA44299-A15C-1549-EEF4-D40CD84A12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545AD81-66D0-F5C9-F772-165B20D5DC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0B4B54E-1E31-FEA1-3CAA-DE8A5FBD43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D4DF1-565C-45DE-8E48-3901AACB221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300219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8A660-F166-8D0B-20A8-F0466D62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FD7021-D7DD-6598-D9F7-78EA90B31C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680575-27F8-4EB4-BDAA-BBF917EFBE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EAB7E-9302-4FFE-ABEF-0864E1B7935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659272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5F300C-7781-2102-1C38-AD6EF6B491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3E33E4-ACBA-0FF5-8D27-A0D4CCA82A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9A8402-D36A-F0E5-E510-A893F97B4A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AACE3D-699C-4C57-BF7C-AE10FE116BF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039703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49C8ED-70FD-F930-74CD-0894875AD1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F64C58-E6AE-32CD-CE0A-19B71908CC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CC3BA9-AA96-9961-94DA-A78263299C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2DD37D-0742-496F-92C9-94D98642F7F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528938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170484-B7B2-184C-22C3-B22E2D529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1B9FB4-B902-3DA0-079C-B52C056AF0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729BF8-9977-74F0-8905-99AD30DD36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C9083-DB50-4276-B6C7-11CB59641CD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39003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8025225-9061-EB11-5505-157392DDD2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AAC2D01-6FA6-493C-BEB6-2419D84D72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732839D-1B40-3B08-B9F5-8FD918200F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48E84-9E62-4630-84E3-8E5B1C84C71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83062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B0643B-DED5-1A6A-853E-5257B34F69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56D909-7DF5-968A-213D-52A7932192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ADED47-723C-7485-0927-9945A02283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6015DE-0D82-4E05-8D13-4A52C51987C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83818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9A5815-55BA-0C9C-8C91-5E914742A9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6C47B8-1551-1233-4352-505F6A6D27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6E6750-6E9F-1BC5-0C52-5C1FE0E3F9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E96C46-B03F-4D96-BF3D-44F1FE7A615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2831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>
            <a:extLst>
              <a:ext uri="{FF2B5EF4-FFF2-40B4-BE49-F238E27FC236}">
                <a16:creationId xmlns:a16="http://schemas.microsoft.com/office/drawing/2014/main" id="{72AB37FC-6E88-2F52-0746-FDAA128C301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7C532C1-A24C-A05A-ED9C-DE202C231E8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5B7EC76-4DE1-54A8-D0F5-5A8884FC5D7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4648A57-7DB2-4053-8E80-F3DB45246F7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19B44A0-F15D-4791-AC8E-807B364155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91126833-54C0-F0F3-F62A-01B0A1381F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C0F7D751-C48D-3109-4A69-5A9AD851D71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F94259C8-45E9-92B7-2F27-3015DC8113E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A8D0988E-9937-7BD2-33B8-289B54B871E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C7A9E4C-BF74-40FA-839A-851779C63AC4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8E8F007-67A4-3626-968B-4BA9A34582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001A785-8C35-DB7F-43C6-71838C1711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550916" name="Rectangle 4">
            <a:extLst>
              <a:ext uri="{FF2B5EF4-FFF2-40B4-BE49-F238E27FC236}">
                <a16:creationId xmlns:a16="http://schemas.microsoft.com/office/drawing/2014/main" id="{0757F8BA-0A9B-427F-F3BA-FBA01740478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50917" name="Rectangle 5">
            <a:extLst>
              <a:ext uri="{FF2B5EF4-FFF2-40B4-BE49-F238E27FC236}">
                <a16:creationId xmlns:a16="http://schemas.microsoft.com/office/drawing/2014/main" id="{9C6E2ED6-CA78-0CD5-5B31-4786B67858E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50918" name="Rectangle 6">
            <a:extLst>
              <a:ext uri="{FF2B5EF4-FFF2-40B4-BE49-F238E27FC236}">
                <a16:creationId xmlns:a16="http://schemas.microsoft.com/office/drawing/2014/main" id="{B133ED4D-5511-3C9F-3FCE-AB86A4E54D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FAECED9-D2D4-46BE-BE81-086859D5905B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16EF2E5-116F-3E6C-138E-E92F9352A7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1B661EA-D5A2-94D4-BCE5-F4F9D0CD5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609284" name="Rectangle 4">
            <a:extLst>
              <a:ext uri="{FF2B5EF4-FFF2-40B4-BE49-F238E27FC236}">
                <a16:creationId xmlns:a16="http://schemas.microsoft.com/office/drawing/2014/main" id="{70C43181-4711-E368-CB87-FC4AC866B2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09285" name="Rectangle 5">
            <a:extLst>
              <a:ext uri="{FF2B5EF4-FFF2-40B4-BE49-F238E27FC236}">
                <a16:creationId xmlns:a16="http://schemas.microsoft.com/office/drawing/2014/main" id="{B76EEEAC-1482-C949-0D1B-986955BB3C1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09286" name="Rectangle 6">
            <a:extLst>
              <a:ext uri="{FF2B5EF4-FFF2-40B4-BE49-F238E27FC236}">
                <a16:creationId xmlns:a16="http://schemas.microsoft.com/office/drawing/2014/main" id="{005E7239-61A2-78B6-5D28-656EE52532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ECDFF6D-0151-412A-90BD-008960E61EA0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0398CEF-C127-B472-10B2-873C84C314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59FF417-B9DE-C31C-A778-998B1D79BA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623620" name="Rectangle 4">
            <a:extLst>
              <a:ext uri="{FF2B5EF4-FFF2-40B4-BE49-F238E27FC236}">
                <a16:creationId xmlns:a16="http://schemas.microsoft.com/office/drawing/2014/main" id="{08B378CD-36D0-D475-781E-D52EC12D864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23621" name="Rectangle 5">
            <a:extLst>
              <a:ext uri="{FF2B5EF4-FFF2-40B4-BE49-F238E27FC236}">
                <a16:creationId xmlns:a16="http://schemas.microsoft.com/office/drawing/2014/main" id="{4887A9AF-D3BD-9EF6-9DA7-D3C8D973FC9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23622" name="Rectangle 6">
            <a:extLst>
              <a:ext uri="{FF2B5EF4-FFF2-40B4-BE49-F238E27FC236}">
                <a16:creationId xmlns:a16="http://schemas.microsoft.com/office/drawing/2014/main" id="{094583B5-F974-FA61-5F31-3EEF006095D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D84C5F8-1051-4387-A9B8-1DCA3FAE026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80FE0EE-8B31-8016-E7CC-A97A3E24A5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95103FE4-6987-7D12-9956-D91BCA93D5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630788" name="Rectangle 4">
            <a:extLst>
              <a:ext uri="{FF2B5EF4-FFF2-40B4-BE49-F238E27FC236}">
                <a16:creationId xmlns:a16="http://schemas.microsoft.com/office/drawing/2014/main" id="{FAA9CE92-B355-FBDC-2F5D-A20AF5B653E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30789" name="Rectangle 5">
            <a:extLst>
              <a:ext uri="{FF2B5EF4-FFF2-40B4-BE49-F238E27FC236}">
                <a16:creationId xmlns:a16="http://schemas.microsoft.com/office/drawing/2014/main" id="{56DEC591-53C2-200C-EAD1-FCE23260FA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30790" name="Rectangle 6">
            <a:extLst>
              <a:ext uri="{FF2B5EF4-FFF2-40B4-BE49-F238E27FC236}">
                <a16:creationId xmlns:a16="http://schemas.microsoft.com/office/drawing/2014/main" id="{7A66A142-B7A4-29C3-C160-EB1BECF959D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12DA808F-DC44-45A4-8B77-276E7ACDE585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77.png"/><Relationship Id="rId7" Type="http://schemas.openxmlformats.org/officeDocument/2006/relationships/image" Target="../media/image9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3.png"/><Relationship Id="rId4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55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9.png"/><Relationship Id="rId5" Type="http://schemas.openxmlformats.org/officeDocument/2006/relationships/image" Target="../media/image153.png"/><Relationship Id="rId4" Type="http://schemas.openxmlformats.org/officeDocument/2006/relationships/image" Target="../media/image15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5.png"/><Relationship Id="rId4" Type="http://schemas.openxmlformats.org/officeDocument/2006/relationships/image" Target="../media/image1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png"/><Relationship Id="rId18" Type="http://schemas.openxmlformats.org/officeDocument/2006/relationships/image" Target="../media/image194.png"/><Relationship Id="rId3" Type="http://schemas.openxmlformats.org/officeDocument/2006/relationships/image" Target="../media/image179.png"/><Relationship Id="rId21" Type="http://schemas.openxmlformats.org/officeDocument/2006/relationships/image" Target="../media/image197.png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17" Type="http://schemas.openxmlformats.org/officeDocument/2006/relationships/image" Target="../media/image193.png"/><Relationship Id="rId2" Type="http://schemas.openxmlformats.org/officeDocument/2006/relationships/image" Target="../media/image178.jpeg"/><Relationship Id="rId16" Type="http://schemas.openxmlformats.org/officeDocument/2006/relationships/image" Target="../media/image192.png"/><Relationship Id="rId20" Type="http://schemas.openxmlformats.org/officeDocument/2006/relationships/image" Target="../media/image19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5" Type="http://schemas.openxmlformats.org/officeDocument/2006/relationships/image" Target="../media/image191.png"/><Relationship Id="rId10" Type="http://schemas.openxmlformats.org/officeDocument/2006/relationships/image" Target="../media/image186.png"/><Relationship Id="rId19" Type="http://schemas.openxmlformats.org/officeDocument/2006/relationships/image" Target="../media/image195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Relationship Id="rId14" Type="http://schemas.openxmlformats.org/officeDocument/2006/relationships/image" Target="../media/image19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3.png"/><Relationship Id="rId4" Type="http://schemas.openxmlformats.org/officeDocument/2006/relationships/image" Target="../media/image20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3.png"/><Relationship Id="rId4" Type="http://schemas.openxmlformats.org/officeDocument/2006/relationships/image" Target="../media/image20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3.png"/><Relationship Id="rId4" Type="http://schemas.openxmlformats.org/officeDocument/2006/relationships/image" Target="../media/image20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Backup%2003-08-2004\backup_compaq\Meus%20v&#237;deos\Novos%20v&#237;deos\Abra&#231;o%20de%20Jesus.mpg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Backup%2003-08-2004\backup_compaq\Meus%20v&#237;deos\31_V&#237;deos\Jesus.MPG" TargetMode="Externa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m 31" descr="Logos.tif">
            <a:extLst>
              <a:ext uri="{FF2B5EF4-FFF2-40B4-BE49-F238E27FC236}">
                <a16:creationId xmlns:a16="http://schemas.microsoft.com/office/drawing/2014/main" id="{6C21B9F7-598E-8857-DEA3-5A05F5534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6500813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E7D4FFD-5C55-F149-C8C0-ABEE62EC85F0}"/>
              </a:ext>
            </a:extLst>
          </p:cNvPr>
          <p:cNvSpPr/>
          <p:nvPr/>
        </p:nvSpPr>
        <p:spPr>
          <a:xfrm>
            <a:off x="1547664" y="3140968"/>
            <a:ext cx="6162264" cy="101566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SÉRIE APOCALIPSE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trips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58" name="Picture 30" descr="mulher">
            <a:extLst>
              <a:ext uri="{FF2B5EF4-FFF2-40B4-BE49-F238E27FC236}">
                <a16:creationId xmlns:a16="http://schemas.microsoft.com/office/drawing/2014/main" id="{CE54B3FC-1DD5-A549-7631-487F6AD06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039813"/>
            <a:ext cx="35274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9" name="Picture 31" descr="igreja">
            <a:extLst>
              <a:ext uri="{FF2B5EF4-FFF2-40B4-BE49-F238E27FC236}">
                <a16:creationId xmlns:a16="http://schemas.microsoft.com/office/drawing/2014/main" id="{6D25E766-DA14-9B61-B350-D42FA026E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508500"/>
            <a:ext cx="302418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0" name="Picture 32" descr="SETABAIXO">
            <a:extLst>
              <a:ext uri="{FF2B5EF4-FFF2-40B4-BE49-F238E27FC236}">
                <a16:creationId xmlns:a16="http://schemas.microsoft.com/office/drawing/2014/main" id="{2FECA201-C197-90EC-DB37-0937C424D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420938"/>
            <a:ext cx="638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100" name="Picture 4" descr="SETABAIXO">
            <a:extLst>
              <a:ext uri="{FF2B5EF4-FFF2-40B4-BE49-F238E27FC236}">
                <a16:creationId xmlns:a16="http://schemas.microsoft.com/office/drawing/2014/main" id="{60905B2F-6083-7390-A4BC-3C434B602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420938"/>
            <a:ext cx="638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8106" name="Picture 10" descr="besta">
            <a:extLst>
              <a:ext uri="{FF2B5EF4-FFF2-40B4-BE49-F238E27FC236}">
                <a16:creationId xmlns:a16="http://schemas.microsoft.com/office/drawing/2014/main" id="{C3FF1EC6-22A3-4E0D-CD00-8C147DAB8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052513"/>
            <a:ext cx="3022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8107" name="Picture 11" descr="reinopoderoso">
            <a:extLst>
              <a:ext uri="{FF2B5EF4-FFF2-40B4-BE49-F238E27FC236}">
                <a16:creationId xmlns:a16="http://schemas.microsoft.com/office/drawing/2014/main" id="{ED3D00B8-66C2-A8AA-2370-112464DFB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92600"/>
            <a:ext cx="4032250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8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8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8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8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8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8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2" name="Picture 2" descr="SETABAIXO">
            <a:extLst>
              <a:ext uri="{FF2B5EF4-FFF2-40B4-BE49-F238E27FC236}">
                <a16:creationId xmlns:a16="http://schemas.microsoft.com/office/drawing/2014/main" id="{85178030-4CCD-BC53-F59C-01B979D0F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420938"/>
            <a:ext cx="638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27" name="Picture 7" descr="7cabecas">
            <a:extLst>
              <a:ext uri="{FF2B5EF4-FFF2-40B4-BE49-F238E27FC236}">
                <a16:creationId xmlns:a16="http://schemas.microsoft.com/office/drawing/2014/main" id="{41F916BF-64F5-521A-67D1-73653E5CB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4465637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28" name="Picture 8" descr="7colinas">
            <a:extLst>
              <a:ext uri="{FF2B5EF4-FFF2-40B4-BE49-F238E27FC236}">
                <a16:creationId xmlns:a16="http://schemas.microsoft.com/office/drawing/2014/main" id="{FD849910-34DC-74F8-EA7E-22B9D32C8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724400"/>
            <a:ext cx="45005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9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9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9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6" name="Picture 2" descr="SETABAIXO">
            <a:extLst>
              <a:ext uri="{FF2B5EF4-FFF2-40B4-BE49-F238E27FC236}">
                <a16:creationId xmlns:a16="http://schemas.microsoft.com/office/drawing/2014/main" id="{9FD60599-FACC-31D0-9223-3D256043E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420938"/>
            <a:ext cx="638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1" name="Picture 7" descr="riquezas">
            <a:extLst>
              <a:ext uri="{FF2B5EF4-FFF2-40B4-BE49-F238E27FC236}">
                <a16:creationId xmlns:a16="http://schemas.microsoft.com/office/drawing/2014/main" id="{C136019D-DDD6-EA80-63E1-AE30CC3F4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81075"/>
            <a:ext cx="3457575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2" name="Picture 8" descr="corrupcao">
            <a:extLst>
              <a:ext uri="{FF2B5EF4-FFF2-40B4-BE49-F238E27FC236}">
                <a16:creationId xmlns:a16="http://schemas.microsoft.com/office/drawing/2014/main" id="{0E2A6F82-6B43-EB90-FF51-61A88CCA5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52963"/>
            <a:ext cx="43719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0" name="Picture 2" descr="SETABAIXO">
            <a:extLst>
              <a:ext uri="{FF2B5EF4-FFF2-40B4-BE49-F238E27FC236}">
                <a16:creationId xmlns:a16="http://schemas.microsoft.com/office/drawing/2014/main" id="{18732E22-042B-D0D8-20F1-9DA69511E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420938"/>
            <a:ext cx="638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175" name="Picture 7" descr="abominacao">
            <a:extLst>
              <a:ext uri="{FF2B5EF4-FFF2-40B4-BE49-F238E27FC236}">
                <a16:creationId xmlns:a16="http://schemas.microsoft.com/office/drawing/2014/main" id="{7FACFD21-F911-7257-AE31-A4E116F42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4392613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176" name="Picture 8" descr="rejeicaodalei">
            <a:extLst>
              <a:ext uri="{FF2B5EF4-FFF2-40B4-BE49-F238E27FC236}">
                <a16:creationId xmlns:a16="http://schemas.microsoft.com/office/drawing/2014/main" id="{AF8DA5C9-9D42-E739-B2F9-E7F49C498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292600"/>
            <a:ext cx="33242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1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1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1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1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4" name="Picture 2" descr="SETABAIXO">
            <a:extLst>
              <a:ext uri="{FF2B5EF4-FFF2-40B4-BE49-F238E27FC236}">
                <a16:creationId xmlns:a16="http://schemas.microsoft.com/office/drawing/2014/main" id="{0FFFE40A-B5A0-A596-013C-D3D6CC08A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420938"/>
            <a:ext cx="638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2199" name="Picture 7" descr="imundicias">
            <a:extLst>
              <a:ext uri="{FF2B5EF4-FFF2-40B4-BE49-F238E27FC236}">
                <a16:creationId xmlns:a16="http://schemas.microsoft.com/office/drawing/2014/main" id="{94BB9700-A999-0B34-AC93-A06782DA3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57250"/>
            <a:ext cx="3887787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2200" name="Picture 8" descr="idolatria">
            <a:extLst>
              <a:ext uri="{FF2B5EF4-FFF2-40B4-BE49-F238E27FC236}">
                <a16:creationId xmlns:a16="http://schemas.microsoft.com/office/drawing/2014/main" id="{585C9DE5-F532-2BE6-D21B-924D15C26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4652963"/>
            <a:ext cx="4445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2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2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2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2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2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2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8" name="Picture 2" descr="SETABAIXO">
            <a:extLst>
              <a:ext uri="{FF2B5EF4-FFF2-40B4-BE49-F238E27FC236}">
                <a16:creationId xmlns:a16="http://schemas.microsoft.com/office/drawing/2014/main" id="{931298D5-C690-7BEB-4FF2-ADCBFC502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120900"/>
            <a:ext cx="638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3222" name="Picture 6" descr="prostituicao">
            <a:extLst>
              <a:ext uri="{FF2B5EF4-FFF2-40B4-BE49-F238E27FC236}">
                <a16:creationId xmlns:a16="http://schemas.microsoft.com/office/drawing/2014/main" id="{EFFC8ED1-AAFD-6711-E223-7DF56BCCE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93763"/>
            <a:ext cx="44656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3224" name="Picture 8" descr="mudanca">
            <a:extLst>
              <a:ext uri="{FF2B5EF4-FFF2-40B4-BE49-F238E27FC236}">
                <a16:creationId xmlns:a16="http://schemas.microsoft.com/office/drawing/2014/main" id="{13B21727-BE11-278B-C88D-E42B405E6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05263"/>
            <a:ext cx="37242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3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3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3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3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3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3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2" descr="SETABAIXO">
            <a:extLst>
              <a:ext uri="{FF2B5EF4-FFF2-40B4-BE49-F238E27FC236}">
                <a16:creationId xmlns:a16="http://schemas.microsoft.com/office/drawing/2014/main" id="{0CD3EE92-632C-74E7-0BDC-6C4CA5641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336800"/>
            <a:ext cx="638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48" name="Picture 8" descr="gdebabilonia2">
            <a:extLst>
              <a:ext uri="{FF2B5EF4-FFF2-40B4-BE49-F238E27FC236}">
                <a16:creationId xmlns:a16="http://schemas.microsoft.com/office/drawing/2014/main" id="{8ADA48E0-DD30-7AD3-F900-9323074A3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39147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49" name="Picture 9" descr="obrasconfusao">
            <a:extLst>
              <a:ext uri="{FF2B5EF4-FFF2-40B4-BE49-F238E27FC236}">
                <a16:creationId xmlns:a16="http://schemas.microsoft.com/office/drawing/2014/main" id="{88201B0B-9CE7-62BB-8E32-AD047EA93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21163"/>
            <a:ext cx="38862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4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4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4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4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4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4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66" name="Picture 2" descr="SETABAIXO">
            <a:extLst>
              <a:ext uri="{FF2B5EF4-FFF2-40B4-BE49-F238E27FC236}">
                <a16:creationId xmlns:a16="http://schemas.microsoft.com/office/drawing/2014/main" id="{284B41E6-8B68-C92B-F340-E49DED89D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336800"/>
            <a:ext cx="638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5269" name="Picture 5" descr="maedasmere2">
            <a:extLst>
              <a:ext uri="{FF2B5EF4-FFF2-40B4-BE49-F238E27FC236}">
                <a16:creationId xmlns:a16="http://schemas.microsoft.com/office/drawing/2014/main" id="{69C50F61-3768-0EA7-61A1-6EFBC5B2E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43910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5270" name="Picture 6" descr="igrejascaidas">
            <a:extLst>
              <a:ext uri="{FF2B5EF4-FFF2-40B4-BE49-F238E27FC236}">
                <a16:creationId xmlns:a16="http://schemas.microsoft.com/office/drawing/2014/main" id="{2B2AC982-03E7-6CC8-18B1-F263DCF93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4292600"/>
            <a:ext cx="30956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5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5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5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5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blinds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27" name="Picture 15" descr="maedasabom">
            <a:extLst>
              <a:ext uri="{FF2B5EF4-FFF2-40B4-BE49-F238E27FC236}">
                <a16:creationId xmlns:a16="http://schemas.microsoft.com/office/drawing/2014/main" id="{A67FE598-A28C-581D-9115-0EE086CE6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60488"/>
            <a:ext cx="6284912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91" name="Picture 3" descr="assassinato">
            <a:extLst>
              <a:ext uri="{FF2B5EF4-FFF2-40B4-BE49-F238E27FC236}">
                <a16:creationId xmlns:a16="http://schemas.microsoft.com/office/drawing/2014/main" id="{1435D429-1584-06CA-C92A-B53B7C713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405313"/>
            <a:ext cx="5903913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6292" name="Picture 4" descr="embriagues">
            <a:extLst>
              <a:ext uri="{FF2B5EF4-FFF2-40B4-BE49-F238E27FC236}">
                <a16:creationId xmlns:a16="http://schemas.microsoft.com/office/drawing/2014/main" id="{DFE30852-16CC-94F0-CF6B-5A8F6559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125538"/>
            <a:ext cx="532765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6293" name="Picture 5" descr="SETA-BAIXO2">
            <a:extLst>
              <a:ext uri="{FF2B5EF4-FFF2-40B4-BE49-F238E27FC236}">
                <a16:creationId xmlns:a16="http://schemas.microsoft.com/office/drawing/2014/main" id="{72399757-A92E-5CC8-5C91-53BDF6E2A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8" y="2565400"/>
            <a:ext cx="8763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6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6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6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6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11" name="Picture 11" descr="QUALÉNOME">
            <a:extLst>
              <a:ext uri="{FF2B5EF4-FFF2-40B4-BE49-F238E27FC236}">
                <a16:creationId xmlns:a16="http://schemas.microsoft.com/office/drawing/2014/main" id="{B36FF758-C627-A42C-33CA-B987F2EA1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88925"/>
            <a:ext cx="8424862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14" name="Picture 14" descr="SERAQUEABIBLIA">
            <a:extLst>
              <a:ext uri="{FF2B5EF4-FFF2-40B4-BE49-F238E27FC236}">
                <a16:creationId xmlns:a16="http://schemas.microsoft.com/office/drawing/2014/main" id="{30479A85-F93B-AFB7-1071-F136B52FF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4429125"/>
            <a:ext cx="6553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15" name="Picture 15" descr="ig-prostituta">
            <a:extLst>
              <a:ext uri="{FF2B5EF4-FFF2-40B4-BE49-F238E27FC236}">
                <a16:creationId xmlns:a16="http://schemas.microsoft.com/office/drawing/2014/main" id="{DC9AC49B-F7EE-7035-95AB-A7633A859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839913"/>
            <a:ext cx="49053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0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0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0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0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0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0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490" name="Picture 2" descr="igrejascaidas">
            <a:extLst>
              <a:ext uri="{FF2B5EF4-FFF2-40B4-BE49-F238E27FC236}">
                <a16:creationId xmlns:a16="http://schemas.microsoft.com/office/drawing/2014/main" id="{FF43A163-1D59-6080-82F4-7E73ABFF9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565400"/>
            <a:ext cx="6557962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5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5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514" name="Picture 2" descr="existeg">
            <a:extLst>
              <a:ext uri="{FF2B5EF4-FFF2-40B4-BE49-F238E27FC236}">
                <a16:creationId xmlns:a16="http://schemas.microsoft.com/office/drawing/2014/main" id="{94FB45F3-EBE4-A286-8635-5996DCD08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54000"/>
            <a:ext cx="6985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6515" name="Picture 3" descr="outrafalsa">
            <a:extLst>
              <a:ext uri="{FF2B5EF4-FFF2-40B4-BE49-F238E27FC236}">
                <a16:creationId xmlns:a16="http://schemas.microsoft.com/office/drawing/2014/main" id="{42A057EE-1327-2DE9-739A-AC4A05034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141663"/>
            <a:ext cx="576103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6516" name="Picture 4" descr="poremg">
            <a:extLst>
              <a:ext uri="{FF2B5EF4-FFF2-40B4-BE49-F238E27FC236}">
                <a16:creationId xmlns:a16="http://schemas.microsoft.com/office/drawing/2014/main" id="{51F47477-5F98-5F8B-54F7-19F6F2884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03738"/>
            <a:ext cx="8208962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6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6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6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6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6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6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538" name="Picture 2" descr="3partes">
            <a:extLst>
              <a:ext uri="{FF2B5EF4-FFF2-40B4-BE49-F238E27FC236}">
                <a16:creationId xmlns:a16="http://schemas.microsoft.com/office/drawing/2014/main" id="{26B388C4-FD39-1012-EF81-2F63C79EA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09700"/>
            <a:ext cx="5472112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7539" name="Picture 3" descr="123">
            <a:extLst>
              <a:ext uri="{FF2B5EF4-FFF2-40B4-BE49-F238E27FC236}">
                <a16:creationId xmlns:a16="http://schemas.microsoft.com/office/drawing/2014/main" id="{0D814FD0-7D70-D857-8F23-41680B98A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2565400"/>
            <a:ext cx="50958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7540" name="Picture 4" descr="cativeirro">
            <a:extLst>
              <a:ext uri="{FF2B5EF4-FFF2-40B4-BE49-F238E27FC236}">
                <a16:creationId xmlns:a16="http://schemas.microsoft.com/office/drawing/2014/main" id="{79D95CC4-E1C0-CE5F-F489-0D5EF09DA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420938"/>
            <a:ext cx="78486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7541" name="Picture 5" descr="retorno">
            <a:extLst>
              <a:ext uri="{FF2B5EF4-FFF2-40B4-BE49-F238E27FC236}">
                <a16:creationId xmlns:a16="http://schemas.microsoft.com/office/drawing/2014/main" id="{BD455012-7746-FE40-0BBD-77FBA7AEB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429000"/>
            <a:ext cx="79930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7542" name="Picture 6" descr="exaltaccao">
            <a:extLst>
              <a:ext uri="{FF2B5EF4-FFF2-40B4-BE49-F238E27FC236}">
                <a16:creationId xmlns:a16="http://schemas.microsoft.com/office/drawing/2014/main" id="{F086E403-F234-4FCB-5594-6F17E8D1C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149725"/>
            <a:ext cx="72723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7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7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7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7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7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7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7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7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7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7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62" name="Picture 2" descr="sentido">
            <a:extLst>
              <a:ext uri="{FF2B5EF4-FFF2-40B4-BE49-F238E27FC236}">
                <a16:creationId xmlns:a16="http://schemas.microsoft.com/office/drawing/2014/main" id="{563ABE78-2CC5-8F56-9FAD-3F75B6127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49413"/>
            <a:ext cx="46069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8563" name="Picture 3" descr="contexto">
            <a:extLst>
              <a:ext uri="{FF2B5EF4-FFF2-40B4-BE49-F238E27FC236}">
                <a16:creationId xmlns:a16="http://schemas.microsoft.com/office/drawing/2014/main" id="{2B135C74-6CD8-D699-B082-02E23580B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2855913"/>
            <a:ext cx="4975225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8564" name="Picture 4" descr="ocatvbabi">
            <a:extLst>
              <a:ext uri="{FF2B5EF4-FFF2-40B4-BE49-F238E27FC236}">
                <a16:creationId xmlns:a16="http://schemas.microsoft.com/office/drawing/2014/main" id="{9E82322A-32E2-325B-5A79-37AFB61D4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4541838"/>
            <a:ext cx="55911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8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8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8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8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586" name="Picture 2" descr="naepoca">
            <a:extLst>
              <a:ext uri="{FF2B5EF4-FFF2-40B4-BE49-F238E27FC236}">
                <a16:creationId xmlns:a16="http://schemas.microsoft.com/office/drawing/2014/main" id="{E18E77D9-5A77-16CE-5BBE-116F3B38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73200"/>
            <a:ext cx="72009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9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9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C164847-23A8-D5DA-1ED6-DA4EC3442F59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396875"/>
            <a:ext cx="7775575" cy="1169988"/>
            <a:chOff x="295" y="250"/>
            <a:chExt cx="4898" cy="737"/>
          </a:xfrm>
        </p:grpSpPr>
        <p:pic>
          <p:nvPicPr>
            <p:cNvPr id="30730" name="Picture 3" descr="asituacao">
              <a:extLst>
                <a:ext uri="{FF2B5EF4-FFF2-40B4-BE49-F238E27FC236}">
                  <a16:creationId xmlns:a16="http://schemas.microsoft.com/office/drawing/2014/main" id="{7DBBF27C-4642-082D-3477-8B10C0B340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50"/>
              <a:ext cx="4672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1" name="Picture 4" descr="SETINHA">
              <a:extLst>
                <a:ext uri="{FF2B5EF4-FFF2-40B4-BE49-F238E27FC236}">
                  <a16:creationId xmlns:a16="http://schemas.microsoft.com/office/drawing/2014/main" id="{8E2CF111-E8FF-47EC-7E06-67390E1310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345"/>
              <a:ext cx="22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id="{6468C52C-E31C-03C4-3A1C-1AF5733177C3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2060575"/>
            <a:ext cx="6553200" cy="498475"/>
            <a:chOff x="295" y="1298"/>
            <a:chExt cx="4128" cy="314"/>
          </a:xfrm>
        </p:grpSpPr>
        <p:pic>
          <p:nvPicPr>
            <p:cNvPr id="30728" name="Picture 6" descr="oobjetivo">
              <a:extLst>
                <a:ext uri="{FF2B5EF4-FFF2-40B4-BE49-F238E27FC236}">
                  <a16:creationId xmlns:a16="http://schemas.microsoft.com/office/drawing/2014/main" id="{3A907EDC-F9CE-86DE-3CC9-8B6895A03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1298"/>
              <a:ext cx="3856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9" name="Picture 7" descr="SETINHA">
              <a:extLst>
                <a:ext uri="{FF2B5EF4-FFF2-40B4-BE49-F238E27FC236}">
                  <a16:creationId xmlns:a16="http://schemas.microsoft.com/office/drawing/2014/main" id="{99E98494-3F6C-1A75-8289-84BA96245C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298"/>
              <a:ext cx="22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8">
            <a:extLst>
              <a:ext uri="{FF2B5EF4-FFF2-40B4-BE49-F238E27FC236}">
                <a16:creationId xmlns:a16="http://schemas.microsoft.com/office/drawing/2014/main" id="{F8BBF68F-12EF-16DD-2019-A88B6E9D288F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2924175"/>
            <a:ext cx="7704137" cy="2106613"/>
            <a:chOff x="295" y="1842"/>
            <a:chExt cx="4853" cy="1327"/>
          </a:xfrm>
        </p:grpSpPr>
        <p:pic>
          <p:nvPicPr>
            <p:cNvPr id="30726" name="Picture 9" descr="PORIsso">
              <a:extLst>
                <a:ext uri="{FF2B5EF4-FFF2-40B4-BE49-F238E27FC236}">
                  <a16:creationId xmlns:a16="http://schemas.microsoft.com/office/drawing/2014/main" id="{BC9D1ED1-3D83-47DB-580E-5CAC82E0C8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1842"/>
              <a:ext cx="4581" cy="1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7" name="Picture 10" descr="SETINHA">
              <a:extLst>
                <a:ext uri="{FF2B5EF4-FFF2-40B4-BE49-F238E27FC236}">
                  <a16:creationId xmlns:a16="http://schemas.microsoft.com/office/drawing/2014/main" id="{3F59DAEE-C9ED-CA00-C8EE-90A69A7D5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842"/>
              <a:ext cx="22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0619" name="Picture 11" descr="atitude">
            <a:extLst>
              <a:ext uri="{FF2B5EF4-FFF2-40B4-BE49-F238E27FC236}">
                <a16:creationId xmlns:a16="http://schemas.microsoft.com/office/drawing/2014/main" id="{A41117B5-12C2-92E0-9149-6E4FC2A34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876925"/>
            <a:ext cx="727233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0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0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634" name="Picture 2" descr="mulheres">
            <a:extLst>
              <a:ext uri="{FF2B5EF4-FFF2-40B4-BE49-F238E27FC236}">
                <a16:creationId xmlns:a16="http://schemas.microsoft.com/office/drawing/2014/main" id="{7B4B1F30-B8F6-59C0-FD3C-DE8660C87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20713"/>
            <a:ext cx="31940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1635" name="Picture 3" descr="homem">
            <a:extLst>
              <a:ext uri="{FF2B5EF4-FFF2-40B4-BE49-F238E27FC236}">
                <a16:creationId xmlns:a16="http://schemas.microsoft.com/office/drawing/2014/main" id="{FDDF05BA-7B8E-B069-DFEE-7316B0EA1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628775"/>
            <a:ext cx="229711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1636" name="Picture 4" descr="nossasvestes">
            <a:extLst>
              <a:ext uri="{FF2B5EF4-FFF2-40B4-BE49-F238E27FC236}">
                <a16:creationId xmlns:a16="http://schemas.microsoft.com/office/drawing/2014/main" id="{8704BDCA-1BBD-26D9-2354-2097B8072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505325"/>
            <a:ext cx="24479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1637" name="Picture 5" descr="nossopao">
            <a:extLst>
              <a:ext uri="{FF2B5EF4-FFF2-40B4-BE49-F238E27FC236}">
                <a16:creationId xmlns:a16="http://schemas.microsoft.com/office/drawing/2014/main" id="{F4347D89-D245-4BF6-4F0F-2BE6C774E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36838"/>
            <a:ext cx="2087562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>
            <a:extLst>
              <a:ext uri="{FF2B5EF4-FFF2-40B4-BE49-F238E27FC236}">
                <a16:creationId xmlns:a16="http://schemas.microsoft.com/office/drawing/2014/main" id="{31F74B40-3673-1359-310F-CC5426AD0F14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620713"/>
            <a:ext cx="3132137" cy="744537"/>
            <a:chOff x="2835" y="391"/>
            <a:chExt cx="1973" cy="469"/>
          </a:xfrm>
        </p:grpSpPr>
        <p:pic>
          <p:nvPicPr>
            <p:cNvPr id="31760" name="Picture 7" descr="SETINHA2">
              <a:extLst>
                <a:ext uri="{FF2B5EF4-FFF2-40B4-BE49-F238E27FC236}">
                  <a16:creationId xmlns:a16="http://schemas.microsoft.com/office/drawing/2014/main" id="{709400B7-FE9F-B29C-A25F-2044813BFC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482"/>
              <a:ext cx="408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1" name="Picture 8" descr="IGREJAS">
              <a:extLst>
                <a:ext uri="{FF2B5EF4-FFF2-40B4-BE49-F238E27FC236}">
                  <a16:creationId xmlns:a16="http://schemas.microsoft.com/office/drawing/2014/main" id="{9CEA1E08-BF4E-7FD5-858B-4C2A104ED2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6" y="391"/>
              <a:ext cx="1462" cy="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9">
            <a:extLst>
              <a:ext uri="{FF2B5EF4-FFF2-40B4-BE49-F238E27FC236}">
                <a16:creationId xmlns:a16="http://schemas.microsoft.com/office/drawing/2014/main" id="{C5221168-C007-1389-AF8F-2ECAF780FEE1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2674938"/>
            <a:ext cx="4237037" cy="1401762"/>
            <a:chOff x="2835" y="1685"/>
            <a:chExt cx="2669" cy="883"/>
          </a:xfrm>
        </p:grpSpPr>
        <p:pic>
          <p:nvPicPr>
            <p:cNvPr id="31758" name="Picture 10" descr="DOUTRINAS">
              <a:extLst>
                <a:ext uri="{FF2B5EF4-FFF2-40B4-BE49-F238E27FC236}">
                  <a16:creationId xmlns:a16="http://schemas.microsoft.com/office/drawing/2014/main" id="{A7AA9786-EB22-13A2-E3AC-E9DC00F92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1685"/>
              <a:ext cx="2125" cy="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9" name="Picture 11" descr="SETINHA2">
              <a:extLst>
                <a:ext uri="{FF2B5EF4-FFF2-40B4-BE49-F238E27FC236}">
                  <a16:creationId xmlns:a16="http://schemas.microsoft.com/office/drawing/2014/main" id="{715F5AAA-6723-E970-BAC0-7648D6DF9B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1752"/>
              <a:ext cx="408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2">
            <a:extLst>
              <a:ext uri="{FF2B5EF4-FFF2-40B4-BE49-F238E27FC236}">
                <a16:creationId xmlns:a16="http://schemas.microsoft.com/office/drawing/2014/main" id="{D71B0AF7-66AE-5CC5-57A1-0481FF9CC0CA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1633538"/>
            <a:ext cx="2674937" cy="744537"/>
            <a:chOff x="2835" y="1029"/>
            <a:chExt cx="1685" cy="469"/>
          </a:xfrm>
        </p:grpSpPr>
        <p:pic>
          <p:nvPicPr>
            <p:cNvPr id="31756" name="Picture 13" descr="JESUS">
              <a:extLst>
                <a:ext uri="{FF2B5EF4-FFF2-40B4-BE49-F238E27FC236}">
                  <a16:creationId xmlns:a16="http://schemas.microsoft.com/office/drawing/2014/main" id="{69EDF989-E0FD-AAF8-74D6-F6C59FB3A4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1029"/>
              <a:ext cx="1141" cy="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7" name="Picture 14" descr="SETINHA2">
              <a:extLst>
                <a:ext uri="{FF2B5EF4-FFF2-40B4-BE49-F238E27FC236}">
                  <a16:creationId xmlns:a16="http://schemas.microsoft.com/office/drawing/2014/main" id="{753C2B6E-75BF-D461-7BFF-DF0844B79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1117"/>
              <a:ext cx="408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727CC44C-C49C-7BB4-FBA5-1E6F34C183F9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4438650"/>
            <a:ext cx="4248150" cy="1438275"/>
            <a:chOff x="2835" y="2796"/>
            <a:chExt cx="2676" cy="906"/>
          </a:xfrm>
        </p:grpSpPr>
        <p:pic>
          <p:nvPicPr>
            <p:cNvPr id="31754" name="Picture 16" descr="JUSTICAS">
              <a:extLst>
                <a:ext uri="{FF2B5EF4-FFF2-40B4-BE49-F238E27FC236}">
                  <a16:creationId xmlns:a16="http://schemas.microsoft.com/office/drawing/2014/main" id="{E5ED31E9-C76B-34E4-52E3-41DE2BC346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2796"/>
              <a:ext cx="2132" cy="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5" name="Picture 17" descr="SETINHA2">
              <a:extLst>
                <a:ext uri="{FF2B5EF4-FFF2-40B4-BE49-F238E27FC236}">
                  <a16:creationId xmlns:a16="http://schemas.microsoft.com/office/drawing/2014/main" id="{F8286935-E8F5-A8EA-A8DC-6907276646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2931"/>
              <a:ext cx="408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1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1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1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1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1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1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1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1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658" name="Picture 2" descr="queremosapeenas">
            <a:extLst>
              <a:ext uri="{FF2B5EF4-FFF2-40B4-BE49-F238E27FC236}">
                <a16:creationId xmlns:a16="http://schemas.microsoft.com/office/drawing/2014/main" id="{64CD8E0E-CAC8-6506-4A7D-67014FFD5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836613"/>
            <a:ext cx="669607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2659" name="Picture 3" descr="isaias4-1">
            <a:extLst>
              <a:ext uri="{FF2B5EF4-FFF2-40B4-BE49-F238E27FC236}">
                <a16:creationId xmlns:a16="http://schemas.microsoft.com/office/drawing/2014/main" id="{CAEA382D-87DB-DB09-72F7-D89E1DF4A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413375"/>
            <a:ext cx="20891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2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2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2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2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82" name="Picture 2" descr="honra-me">
            <a:extLst>
              <a:ext uri="{FF2B5EF4-FFF2-40B4-BE49-F238E27FC236}">
                <a16:creationId xmlns:a16="http://schemas.microsoft.com/office/drawing/2014/main" id="{3FE8C0E8-9732-C926-5554-86DCE24E9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55750"/>
            <a:ext cx="7058025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706" name="Picture 2" descr="emvao">
            <a:extLst>
              <a:ext uri="{FF2B5EF4-FFF2-40B4-BE49-F238E27FC236}">
                <a16:creationId xmlns:a16="http://schemas.microsoft.com/office/drawing/2014/main" id="{92FDC20D-7FC6-DB35-2970-3FCA5820A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341438"/>
            <a:ext cx="7488238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4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4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2AE3016-BA36-03E3-87CE-FC65BA6D91E0}"/>
              </a:ext>
            </a:extLst>
          </p:cNvPr>
          <p:cNvGrpSpPr>
            <a:grpSpLocks/>
          </p:cNvGrpSpPr>
          <p:nvPr/>
        </p:nvGrpSpPr>
        <p:grpSpPr bwMode="auto">
          <a:xfrm>
            <a:off x="603250" y="2054225"/>
            <a:ext cx="7942263" cy="582613"/>
            <a:chOff x="380" y="1294"/>
            <a:chExt cx="5003" cy="367"/>
          </a:xfrm>
        </p:grpSpPr>
        <p:pic>
          <p:nvPicPr>
            <p:cNvPr id="35856" name="Picture 3" descr="SETINHA">
              <a:extLst>
                <a:ext uri="{FF2B5EF4-FFF2-40B4-BE49-F238E27FC236}">
                  <a16:creationId xmlns:a16="http://schemas.microsoft.com/office/drawing/2014/main" id="{6DE2134F-CBC1-D237-3BD1-C465F1F4C0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" y="1348"/>
              <a:ext cx="277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7" name="Picture 4" descr="realizam">
              <a:extLst>
                <a:ext uri="{FF2B5EF4-FFF2-40B4-BE49-F238E27FC236}">
                  <a16:creationId xmlns:a16="http://schemas.microsoft.com/office/drawing/2014/main" id="{8881187D-6F5C-367F-ED36-A6E9CFDA73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1294"/>
              <a:ext cx="4680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id="{2B86AF65-A597-3F81-DC63-D23B5E940963}"/>
              </a:ext>
            </a:extLst>
          </p:cNvPr>
          <p:cNvGrpSpPr>
            <a:grpSpLocks/>
          </p:cNvGrpSpPr>
          <p:nvPr/>
        </p:nvGrpSpPr>
        <p:grpSpPr bwMode="auto">
          <a:xfrm>
            <a:off x="603250" y="3794125"/>
            <a:ext cx="5295900" cy="571500"/>
            <a:chOff x="380" y="2390"/>
            <a:chExt cx="3336" cy="360"/>
          </a:xfrm>
        </p:grpSpPr>
        <p:pic>
          <p:nvPicPr>
            <p:cNvPr id="35854" name="Picture 6" descr="expulsam">
              <a:extLst>
                <a:ext uri="{FF2B5EF4-FFF2-40B4-BE49-F238E27FC236}">
                  <a16:creationId xmlns:a16="http://schemas.microsoft.com/office/drawing/2014/main" id="{99C73D0F-AEA9-7494-69B0-026E905B2B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2390"/>
              <a:ext cx="3013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5" name="Picture 7" descr="SETINHA">
              <a:extLst>
                <a:ext uri="{FF2B5EF4-FFF2-40B4-BE49-F238E27FC236}">
                  <a16:creationId xmlns:a16="http://schemas.microsoft.com/office/drawing/2014/main" id="{01E1BFEF-DCAC-1008-4A2C-0A04C98BA0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" y="2480"/>
              <a:ext cx="277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8">
            <a:extLst>
              <a:ext uri="{FF2B5EF4-FFF2-40B4-BE49-F238E27FC236}">
                <a16:creationId xmlns:a16="http://schemas.microsoft.com/office/drawing/2014/main" id="{4B8B7C80-4FC3-A2A3-B53C-160A39AF8613}"/>
              </a:ext>
            </a:extLst>
          </p:cNvPr>
          <p:cNvGrpSpPr>
            <a:grpSpLocks/>
          </p:cNvGrpSpPr>
          <p:nvPr/>
        </p:nvGrpSpPr>
        <p:grpSpPr bwMode="auto">
          <a:xfrm>
            <a:off x="603250" y="4646613"/>
            <a:ext cx="6867525" cy="582612"/>
            <a:chOff x="380" y="2927"/>
            <a:chExt cx="4326" cy="367"/>
          </a:xfrm>
        </p:grpSpPr>
        <p:pic>
          <p:nvPicPr>
            <p:cNvPr id="35852" name="Picture 9" descr="falam">
              <a:extLst>
                <a:ext uri="{FF2B5EF4-FFF2-40B4-BE49-F238E27FC236}">
                  <a16:creationId xmlns:a16="http://schemas.microsoft.com/office/drawing/2014/main" id="{5C5B993E-FEB7-23A9-6786-2F17D9631D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2927"/>
              <a:ext cx="4003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3" name="Picture 10" descr="SETINHA">
              <a:extLst>
                <a:ext uri="{FF2B5EF4-FFF2-40B4-BE49-F238E27FC236}">
                  <a16:creationId xmlns:a16="http://schemas.microsoft.com/office/drawing/2014/main" id="{C8826926-476B-B236-65FB-30FB12EC8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" y="3018"/>
              <a:ext cx="277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1">
            <a:extLst>
              <a:ext uri="{FF2B5EF4-FFF2-40B4-BE49-F238E27FC236}">
                <a16:creationId xmlns:a16="http://schemas.microsoft.com/office/drawing/2014/main" id="{9785D42C-4D34-50A8-8B12-1D11F7E039FF}"/>
              </a:ext>
            </a:extLst>
          </p:cNvPr>
          <p:cNvGrpSpPr>
            <a:grpSpLocks/>
          </p:cNvGrpSpPr>
          <p:nvPr/>
        </p:nvGrpSpPr>
        <p:grpSpPr bwMode="auto">
          <a:xfrm>
            <a:off x="603250" y="5510213"/>
            <a:ext cx="7858125" cy="582612"/>
            <a:chOff x="380" y="3471"/>
            <a:chExt cx="4950" cy="367"/>
          </a:xfrm>
        </p:grpSpPr>
        <p:pic>
          <p:nvPicPr>
            <p:cNvPr id="35850" name="Picture 12" descr="fazem">
              <a:extLst>
                <a:ext uri="{FF2B5EF4-FFF2-40B4-BE49-F238E27FC236}">
                  <a16:creationId xmlns:a16="http://schemas.microsoft.com/office/drawing/2014/main" id="{E84954CA-D493-63A1-C999-F744263217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3471"/>
              <a:ext cx="4627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1" name="Picture 13" descr="SETINHA">
              <a:extLst>
                <a:ext uri="{FF2B5EF4-FFF2-40B4-BE49-F238E27FC236}">
                  <a16:creationId xmlns:a16="http://schemas.microsoft.com/office/drawing/2014/main" id="{CF2E44E3-5904-39B0-5F55-EA3BEFED10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" y="3521"/>
              <a:ext cx="277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4">
            <a:extLst>
              <a:ext uri="{FF2B5EF4-FFF2-40B4-BE49-F238E27FC236}">
                <a16:creationId xmlns:a16="http://schemas.microsoft.com/office/drawing/2014/main" id="{9EC56F86-4878-B3C3-37AB-F41314829920}"/>
              </a:ext>
            </a:extLst>
          </p:cNvPr>
          <p:cNvGrpSpPr>
            <a:grpSpLocks/>
          </p:cNvGrpSpPr>
          <p:nvPr/>
        </p:nvGrpSpPr>
        <p:grpSpPr bwMode="auto">
          <a:xfrm>
            <a:off x="603250" y="3043238"/>
            <a:ext cx="7621588" cy="457200"/>
            <a:chOff x="380" y="1917"/>
            <a:chExt cx="4801" cy="288"/>
          </a:xfrm>
        </p:grpSpPr>
        <p:pic>
          <p:nvPicPr>
            <p:cNvPr id="35848" name="Picture 15" descr="operam">
              <a:extLst>
                <a:ext uri="{FF2B5EF4-FFF2-40B4-BE49-F238E27FC236}">
                  <a16:creationId xmlns:a16="http://schemas.microsoft.com/office/drawing/2014/main" id="{D443601F-44F1-5FCA-3CB7-BCEDD5CC3D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1917"/>
              <a:ext cx="447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9" name="Picture 16" descr="SETINHA">
              <a:extLst>
                <a:ext uri="{FF2B5EF4-FFF2-40B4-BE49-F238E27FC236}">
                  <a16:creationId xmlns:a16="http://schemas.microsoft.com/office/drawing/2014/main" id="{0EAD8F23-40FC-1182-98FF-0DAEB9575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" y="1917"/>
              <a:ext cx="277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5745" name="Picture 17" descr="caracteristicas">
            <a:extLst>
              <a:ext uri="{FF2B5EF4-FFF2-40B4-BE49-F238E27FC236}">
                <a16:creationId xmlns:a16="http://schemas.microsoft.com/office/drawing/2014/main" id="{252E83D3-C886-6940-1A4A-759C18B3D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88913"/>
            <a:ext cx="62642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5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5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5A7AE51-645B-DBC8-FEB5-23B06EC0AFCD}"/>
              </a:ext>
            </a:extLst>
          </p:cNvPr>
          <p:cNvGrpSpPr>
            <a:grpSpLocks/>
          </p:cNvGrpSpPr>
          <p:nvPr/>
        </p:nvGrpSpPr>
        <p:grpSpPr bwMode="auto">
          <a:xfrm>
            <a:off x="2484438" y="1844675"/>
            <a:ext cx="4354512" cy="3179763"/>
            <a:chOff x="1565" y="1162"/>
            <a:chExt cx="2743" cy="2003"/>
          </a:xfrm>
        </p:grpSpPr>
        <p:pic>
          <p:nvPicPr>
            <p:cNvPr id="36867" name="Picture 3" descr="sinagoga">
              <a:extLst>
                <a:ext uri="{FF2B5EF4-FFF2-40B4-BE49-F238E27FC236}">
                  <a16:creationId xmlns:a16="http://schemas.microsoft.com/office/drawing/2014/main" id="{C30D302E-F67C-3719-ACB3-373BC3185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162"/>
              <a:ext cx="2743" cy="1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68" name="Picture 4" descr="APOC3-9">
              <a:extLst>
                <a:ext uri="{FF2B5EF4-FFF2-40B4-BE49-F238E27FC236}">
                  <a16:creationId xmlns:a16="http://schemas.microsoft.com/office/drawing/2014/main" id="{D7067048-47A9-E684-3ABA-65BF787AAB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886"/>
              <a:ext cx="1361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778" name="Picture 2" descr="AFIRMAM">
            <a:extLst>
              <a:ext uri="{FF2B5EF4-FFF2-40B4-BE49-F238E27FC236}">
                <a16:creationId xmlns:a16="http://schemas.microsoft.com/office/drawing/2014/main" id="{6C05E97E-14EA-EB82-57A6-31653256F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69850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7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7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802" name="Picture 2" descr="IGREJAQDIZ">
            <a:extLst>
              <a:ext uri="{FF2B5EF4-FFF2-40B4-BE49-F238E27FC236}">
                <a16:creationId xmlns:a16="http://schemas.microsoft.com/office/drawing/2014/main" id="{72FDB5B9-A783-C456-2C2F-2B04EC9F4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765175"/>
            <a:ext cx="60483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8803" name="Picture 3" descr="euoconhece">
            <a:extLst>
              <a:ext uri="{FF2B5EF4-FFF2-40B4-BE49-F238E27FC236}">
                <a16:creationId xmlns:a16="http://schemas.microsoft.com/office/drawing/2014/main" id="{79503742-86AE-9E40-A47F-BC2DBAB6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276475"/>
            <a:ext cx="6913562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8804" name="Picture 4" descr="1joao">
            <a:extLst>
              <a:ext uri="{FF2B5EF4-FFF2-40B4-BE49-F238E27FC236}">
                <a16:creationId xmlns:a16="http://schemas.microsoft.com/office/drawing/2014/main" id="{3D453F51-0DA7-A9D9-D94A-D3B034564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5445125"/>
            <a:ext cx="18002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8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8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8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8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8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8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826" name="Picture 2" descr="aordemdeDeus">
            <a:extLst>
              <a:ext uri="{FF2B5EF4-FFF2-40B4-BE49-F238E27FC236}">
                <a16:creationId xmlns:a16="http://schemas.microsoft.com/office/drawing/2014/main" id="{8512A078-14EE-FB31-D9E6-4931F84E4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981075"/>
            <a:ext cx="705961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9827" name="Picture 3" descr="retiraivos">
            <a:extLst>
              <a:ext uri="{FF2B5EF4-FFF2-40B4-BE49-F238E27FC236}">
                <a16:creationId xmlns:a16="http://schemas.microsoft.com/office/drawing/2014/main" id="{AC514ADE-B618-6048-85A7-D402012D7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2925763"/>
            <a:ext cx="7056438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9828" name="Picture 4" descr="APOC18-4">
            <a:extLst>
              <a:ext uri="{FF2B5EF4-FFF2-40B4-BE49-F238E27FC236}">
                <a16:creationId xmlns:a16="http://schemas.microsoft.com/office/drawing/2014/main" id="{2D8D61D6-14E4-34DC-D0D8-B23CDED4F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573713"/>
            <a:ext cx="244792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9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9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9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9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9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9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938" name="Picture 2" descr="obejeitvo">
            <a:extLst>
              <a:ext uri="{FF2B5EF4-FFF2-40B4-BE49-F238E27FC236}">
                <a16:creationId xmlns:a16="http://schemas.microsoft.com/office/drawing/2014/main" id="{A7ED673E-EEA1-8B9D-4884-06FBD964E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60350"/>
            <a:ext cx="633571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5729630E-1B52-BA4E-5FEC-2447B93079FC}"/>
              </a:ext>
            </a:extLst>
          </p:cNvPr>
          <p:cNvGrpSpPr>
            <a:grpSpLocks/>
          </p:cNvGrpSpPr>
          <p:nvPr/>
        </p:nvGrpSpPr>
        <p:grpSpPr bwMode="auto">
          <a:xfrm>
            <a:off x="828675" y="1916113"/>
            <a:ext cx="7067550" cy="495300"/>
            <a:chOff x="522" y="1207"/>
            <a:chExt cx="4452" cy="312"/>
          </a:xfrm>
        </p:grpSpPr>
        <p:pic>
          <p:nvPicPr>
            <p:cNvPr id="8205" name="Picture 4" descr="setinha-bca">
              <a:extLst>
                <a:ext uri="{FF2B5EF4-FFF2-40B4-BE49-F238E27FC236}">
                  <a16:creationId xmlns:a16="http://schemas.microsoft.com/office/drawing/2014/main" id="{226C0B62-B04F-E8F3-7EFD-07F359BEE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" y="1253"/>
              <a:ext cx="362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Picture 5" descr="DEVORAR">
              <a:extLst>
                <a:ext uri="{FF2B5EF4-FFF2-40B4-BE49-F238E27FC236}">
                  <a16:creationId xmlns:a16="http://schemas.microsoft.com/office/drawing/2014/main" id="{AC9C36A9-58B2-758C-5264-DB454C5321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1207"/>
              <a:ext cx="4044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FFC49A2D-92AE-8E84-0058-8835780A82DC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924175"/>
            <a:ext cx="5616575" cy="581025"/>
            <a:chOff x="476" y="1842"/>
            <a:chExt cx="3538" cy="366"/>
          </a:xfrm>
        </p:grpSpPr>
        <p:pic>
          <p:nvPicPr>
            <p:cNvPr id="8203" name="Picture 7" descr="FAZERPEDACOS">
              <a:extLst>
                <a:ext uri="{FF2B5EF4-FFF2-40B4-BE49-F238E27FC236}">
                  <a16:creationId xmlns:a16="http://schemas.microsoft.com/office/drawing/2014/main" id="{DF13BBEB-DCAE-E9CE-781B-F0C05F5F3B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842"/>
              <a:ext cx="310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4" name="Picture 8" descr="setinha-bca">
              <a:extLst>
                <a:ext uri="{FF2B5EF4-FFF2-40B4-BE49-F238E27FC236}">
                  <a16:creationId xmlns:a16="http://schemas.microsoft.com/office/drawing/2014/main" id="{908A5AA1-8466-BF93-DD34-AE90486E65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1888"/>
              <a:ext cx="362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9">
            <a:extLst>
              <a:ext uri="{FF2B5EF4-FFF2-40B4-BE49-F238E27FC236}">
                <a16:creationId xmlns:a16="http://schemas.microsoft.com/office/drawing/2014/main" id="{CABF26D2-9217-AEB7-575F-BE317E4638B9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3789363"/>
            <a:ext cx="4521200" cy="638175"/>
            <a:chOff x="476" y="2387"/>
            <a:chExt cx="2848" cy="402"/>
          </a:xfrm>
        </p:grpSpPr>
        <p:pic>
          <p:nvPicPr>
            <p:cNvPr id="8201" name="Picture 10" descr="PISARPES">
              <a:extLst>
                <a:ext uri="{FF2B5EF4-FFF2-40B4-BE49-F238E27FC236}">
                  <a16:creationId xmlns:a16="http://schemas.microsoft.com/office/drawing/2014/main" id="{3B3CD96C-C838-DB0B-3862-92BFC32B7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2387"/>
              <a:ext cx="2394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11" descr="setinha-bca">
              <a:extLst>
                <a:ext uri="{FF2B5EF4-FFF2-40B4-BE49-F238E27FC236}">
                  <a16:creationId xmlns:a16="http://schemas.microsoft.com/office/drawing/2014/main" id="{669ED4F5-3693-1609-2D32-3BDB331899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2523"/>
              <a:ext cx="362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2">
            <a:extLst>
              <a:ext uri="{FF2B5EF4-FFF2-40B4-BE49-F238E27FC236}">
                <a16:creationId xmlns:a16="http://schemas.microsoft.com/office/drawing/2014/main" id="{A61A6E68-E9A0-163C-513B-3CD944058526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4797425"/>
            <a:ext cx="7559675" cy="1123950"/>
            <a:chOff x="477" y="3158"/>
            <a:chExt cx="4762" cy="708"/>
          </a:xfrm>
        </p:grpSpPr>
        <p:pic>
          <p:nvPicPr>
            <p:cNvPr id="8199" name="Picture 13" descr="FAZERGUERRA">
              <a:extLst>
                <a:ext uri="{FF2B5EF4-FFF2-40B4-BE49-F238E27FC236}">
                  <a16:creationId xmlns:a16="http://schemas.microsoft.com/office/drawing/2014/main" id="{0C4DA68D-F508-7BBB-C90C-434B3689A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" y="3158"/>
              <a:ext cx="4332" cy="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Picture 14" descr="setinha-bca">
              <a:extLst>
                <a:ext uri="{FF2B5EF4-FFF2-40B4-BE49-F238E27FC236}">
                  <a16:creationId xmlns:a16="http://schemas.microsoft.com/office/drawing/2014/main" id="{2380328C-9DC0-3C3C-FFC9-D343AB68DA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" y="3203"/>
              <a:ext cx="362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1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1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570" name="Picture 2" descr="todasnacoes">
            <a:extLst>
              <a:ext uri="{FF2B5EF4-FFF2-40B4-BE49-F238E27FC236}">
                <a16:creationId xmlns:a16="http://schemas.microsoft.com/office/drawing/2014/main" id="{839D9EC2-C2B7-DDAC-001E-EF98BC073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060575"/>
            <a:ext cx="6985000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3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3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594" name="Picture 2" descr="osgovernantes">
            <a:extLst>
              <a:ext uri="{FF2B5EF4-FFF2-40B4-BE49-F238E27FC236}">
                <a16:creationId xmlns:a16="http://schemas.microsoft.com/office/drawing/2014/main" id="{682937C1-5B4C-CECB-6D92-F4B81CFAC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54150"/>
            <a:ext cx="6697663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4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4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618" name="Picture 2" descr="omercado-enriq">
            <a:extLst>
              <a:ext uri="{FF2B5EF4-FFF2-40B4-BE49-F238E27FC236}">
                <a16:creationId xmlns:a16="http://schemas.microsoft.com/office/drawing/2014/main" id="{3A47A3C7-3D81-ADF5-AAD4-2A7B51D22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114425"/>
            <a:ext cx="6237288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642" name="Picture 2" descr="comvinhodevassidao">
            <a:extLst>
              <a:ext uri="{FF2B5EF4-FFF2-40B4-BE49-F238E27FC236}">
                <a16:creationId xmlns:a16="http://schemas.microsoft.com/office/drawing/2014/main" id="{CF69C03F-FC02-C55B-2792-EA0845CE3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12875"/>
            <a:ext cx="7200900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6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6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258" name="Picture 2" descr="projeto-sata">
            <a:extLst>
              <a:ext uri="{FF2B5EF4-FFF2-40B4-BE49-F238E27FC236}">
                <a16:creationId xmlns:a16="http://schemas.microsoft.com/office/drawing/2014/main" id="{78E966E2-6FCC-A454-BB08-9F10EB979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4033838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8259" name="Picture 3" descr="silver-down-seta">
            <a:extLst>
              <a:ext uri="{FF2B5EF4-FFF2-40B4-BE49-F238E27FC236}">
                <a16:creationId xmlns:a16="http://schemas.microsoft.com/office/drawing/2014/main" id="{F01FB165-76C3-A30B-8E97-88628B963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797175"/>
            <a:ext cx="93662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8260" name="Picture 4" descr="mulher-prost">
            <a:extLst>
              <a:ext uri="{FF2B5EF4-FFF2-40B4-BE49-F238E27FC236}">
                <a16:creationId xmlns:a16="http://schemas.microsoft.com/office/drawing/2014/main" id="{BD84F4F4-D32C-C1B3-75A1-BFAB0D365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76700"/>
            <a:ext cx="410527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8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8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8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8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8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8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hecke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lancouverdade">
            <a:extLst>
              <a:ext uri="{FF2B5EF4-FFF2-40B4-BE49-F238E27FC236}">
                <a16:creationId xmlns:a16="http://schemas.microsoft.com/office/drawing/2014/main" id="{2271D9BE-74E8-A616-7A9A-475C6C60B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937125"/>
            <a:ext cx="4668837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pontapeq-texto">
            <a:extLst>
              <a:ext uri="{FF2B5EF4-FFF2-40B4-BE49-F238E27FC236}">
                <a16:creationId xmlns:a16="http://schemas.microsoft.com/office/drawing/2014/main" id="{AC12D94A-E3A4-89C0-A9DB-A6E7403ED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28082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ponta-img">
            <a:extLst>
              <a:ext uri="{FF2B5EF4-FFF2-40B4-BE49-F238E27FC236}">
                <a16:creationId xmlns:a16="http://schemas.microsoft.com/office/drawing/2014/main" id="{8966006C-88E2-8DBA-7C15-BBD44622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844675"/>
            <a:ext cx="3357563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pisalei">
            <a:extLst>
              <a:ext uri="{FF2B5EF4-FFF2-40B4-BE49-F238E27FC236}">
                <a16:creationId xmlns:a16="http://schemas.microsoft.com/office/drawing/2014/main" id="{63A4E6CD-1C7B-10FE-8A5F-17592D868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260350"/>
            <a:ext cx="387508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62" name="Picture 2" descr="obejeitvo">
            <a:extLst>
              <a:ext uri="{FF2B5EF4-FFF2-40B4-BE49-F238E27FC236}">
                <a16:creationId xmlns:a16="http://schemas.microsoft.com/office/drawing/2014/main" id="{768BB79A-1734-51CD-BDBD-2379F4BAF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60350"/>
            <a:ext cx="633571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BADC1E93-18B0-FEC0-06FE-34A65023AD3D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1844675"/>
            <a:ext cx="8205787" cy="1143000"/>
            <a:chOff x="431" y="1162"/>
            <a:chExt cx="5169" cy="720"/>
          </a:xfrm>
        </p:grpSpPr>
        <p:pic>
          <p:nvPicPr>
            <p:cNvPr id="9226" name="Picture 4" descr="setinha-bca">
              <a:extLst>
                <a:ext uri="{FF2B5EF4-FFF2-40B4-BE49-F238E27FC236}">
                  <a16:creationId xmlns:a16="http://schemas.microsoft.com/office/drawing/2014/main" id="{6B85E3E1-93B3-33E7-0CF5-10749EFB71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207"/>
              <a:ext cx="362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Picture 5" descr="proFERIR">
              <a:extLst>
                <a:ext uri="{FF2B5EF4-FFF2-40B4-BE49-F238E27FC236}">
                  <a16:creationId xmlns:a16="http://schemas.microsoft.com/office/drawing/2014/main" id="{C1CDEC57-AD6B-5F77-A292-E5504E22D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1162"/>
              <a:ext cx="4716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B145AC3A-DF33-C1D8-64C0-8DD4AFFAD528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3500438"/>
            <a:ext cx="6838950" cy="1152525"/>
            <a:chOff x="431" y="2205"/>
            <a:chExt cx="4308" cy="726"/>
          </a:xfrm>
        </p:grpSpPr>
        <p:pic>
          <p:nvPicPr>
            <p:cNvPr id="9224" name="Picture 7" descr="magoaR">
              <a:extLst>
                <a:ext uri="{FF2B5EF4-FFF2-40B4-BE49-F238E27FC236}">
                  <a16:creationId xmlns:a16="http://schemas.microsoft.com/office/drawing/2014/main" id="{9E1F0492-DF52-1415-4A69-FACEB8447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2205"/>
              <a:ext cx="3900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" name="Picture 8" descr="setinha-bca">
              <a:extLst>
                <a:ext uri="{FF2B5EF4-FFF2-40B4-BE49-F238E27FC236}">
                  <a16:creationId xmlns:a16="http://schemas.microsoft.com/office/drawing/2014/main" id="{DC9A587A-0419-EBF3-7732-BA17E9EA7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214"/>
              <a:ext cx="362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9">
            <a:extLst>
              <a:ext uri="{FF2B5EF4-FFF2-40B4-BE49-F238E27FC236}">
                <a16:creationId xmlns:a16="http://schemas.microsoft.com/office/drawing/2014/main" id="{326FD0AD-0D26-80EA-E4E0-6805E3113B87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5084763"/>
            <a:ext cx="7496175" cy="495300"/>
            <a:chOff x="431" y="3203"/>
            <a:chExt cx="4722" cy="312"/>
          </a:xfrm>
        </p:grpSpPr>
        <p:pic>
          <p:nvPicPr>
            <p:cNvPr id="9222" name="Picture 10" descr="mudAR">
              <a:extLst>
                <a:ext uri="{FF2B5EF4-FFF2-40B4-BE49-F238E27FC236}">
                  <a16:creationId xmlns:a16="http://schemas.microsoft.com/office/drawing/2014/main" id="{8BD5F786-10CE-ABCD-1698-37181D0E2F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3203"/>
              <a:ext cx="4314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3" name="Picture 11" descr="setinha-bca">
              <a:extLst>
                <a:ext uri="{FF2B5EF4-FFF2-40B4-BE49-F238E27FC236}">
                  <a16:creationId xmlns:a16="http://schemas.microsoft.com/office/drawing/2014/main" id="{D58B4FF5-185B-BF37-982D-B0B28C5C6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203"/>
              <a:ext cx="362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2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2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666" name="Picture 2" descr="AQUELESQNAO">
            <a:extLst>
              <a:ext uri="{FF2B5EF4-FFF2-40B4-BE49-F238E27FC236}">
                <a16:creationId xmlns:a16="http://schemas.microsoft.com/office/drawing/2014/main" id="{4BB33003-159E-0717-D620-D300CCC9E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716338"/>
            <a:ext cx="5472113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7667" name="Picture 3" descr="QUEMSAO">
            <a:extLst>
              <a:ext uri="{FF2B5EF4-FFF2-40B4-BE49-F238E27FC236}">
                <a16:creationId xmlns:a16="http://schemas.microsoft.com/office/drawing/2014/main" id="{57542B83-D60F-4F36-114F-F63A83E36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728663"/>
            <a:ext cx="467995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7668" name="Picture 4" descr="SETA-BOIXO3">
            <a:extLst>
              <a:ext uri="{FF2B5EF4-FFF2-40B4-BE49-F238E27FC236}">
                <a16:creationId xmlns:a16="http://schemas.microsoft.com/office/drawing/2014/main" id="{3B525800-AF71-2BC2-9307-8977E099A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2636838"/>
            <a:ext cx="10001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7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7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7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7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7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7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690" name="Picture 2" descr="anjoclamou">
            <a:extLst>
              <a:ext uri="{FF2B5EF4-FFF2-40B4-BE49-F238E27FC236}">
                <a16:creationId xmlns:a16="http://schemas.microsoft.com/office/drawing/2014/main" id="{445A009A-2DE5-6D3D-D539-D485C6A3C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41438"/>
            <a:ext cx="69850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8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8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714" name="Picture 2" descr="caiu">
            <a:extLst>
              <a:ext uri="{FF2B5EF4-FFF2-40B4-BE49-F238E27FC236}">
                <a16:creationId xmlns:a16="http://schemas.microsoft.com/office/drawing/2014/main" id="{5D6553BA-D1F7-A87B-2B0E-204BF402F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268413"/>
            <a:ext cx="6408738" cy="404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9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9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AORDEM">
            <a:extLst>
              <a:ext uri="{FF2B5EF4-FFF2-40B4-BE49-F238E27FC236}">
                <a16:creationId xmlns:a16="http://schemas.microsoft.com/office/drawing/2014/main" id="{D53FCC41-2F33-1EC3-A382-C5C132000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63525"/>
            <a:ext cx="4176713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63" name="Picture 3" descr="RETIRAVOS">
            <a:extLst>
              <a:ext uri="{FF2B5EF4-FFF2-40B4-BE49-F238E27FC236}">
                <a16:creationId xmlns:a16="http://schemas.microsoft.com/office/drawing/2014/main" id="{7EA49700-4289-5B63-F249-1F47CB23C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54313"/>
            <a:ext cx="45370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64" name="Picture 4" descr="APOC18-4">
            <a:extLst>
              <a:ext uri="{FF2B5EF4-FFF2-40B4-BE49-F238E27FC236}">
                <a16:creationId xmlns:a16="http://schemas.microsoft.com/office/drawing/2014/main" id="{CB642553-6B70-5537-73D0-09B59BF1F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6021388"/>
            <a:ext cx="20161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0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1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1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858" name="Picture 2" descr="projeto-Deus">
            <a:extLst>
              <a:ext uri="{FF2B5EF4-FFF2-40B4-BE49-F238E27FC236}">
                <a16:creationId xmlns:a16="http://schemas.microsoft.com/office/drawing/2014/main" id="{18263E9D-C2CC-37A2-6CFD-44D13BC3E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33375"/>
            <a:ext cx="42132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3859" name="Picture 3" descr="silver-down-seta">
            <a:extLst>
              <a:ext uri="{FF2B5EF4-FFF2-40B4-BE49-F238E27FC236}">
                <a16:creationId xmlns:a16="http://schemas.microsoft.com/office/drawing/2014/main" id="{BA454F98-5A01-2051-B588-8ABE0653D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013075"/>
            <a:ext cx="93662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3860" name="Picture 4" descr="mulher-virtuosa">
            <a:extLst>
              <a:ext uri="{FF2B5EF4-FFF2-40B4-BE49-F238E27FC236}">
                <a16:creationId xmlns:a16="http://schemas.microsoft.com/office/drawing/2014/main" id="{5A860F6E-C718-1174-16F2-D7C93F644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92600"/>
            <a:ext cx="3960813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3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3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3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3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randomBar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mulher">
            <a:extLst>
              <a:ext uri="{FF2B5EF4-FFF2-40B4-BE49-F238E27FC236}">
                <a16:creationId xmlns:a16="http://schemas.microsoft.com/office/drawing/2014/main" id="{2BCE2AE4-9E48-25F6-8DC3-40CF25176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696913"/>
            <a:ext cx="4103688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efes5-23">
            <a:extLst>
              <a:ext uri="{FF2B5EF4-FFF2-40B4-BE49-F238E27FC236}">
                <a16:creationId xmlns:a16="http://schemas.microsoft.com/office/drawing/2014/main" id="{8EACE639-7849-EDEB-8118-4493FECF9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55750"/>
            <a:ext cx="26638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igreja">
            <a:extLst>
              <a:ext uri="{FF2B5EF4-FFF2-40B4-BE49-F238E27FC236}">
                <a16:creationId xmlns:a16="http://schemas.microsoft.com/office/drawing/2014/main" id="{26AE89B8-90A6-18CD-0AB9-16C88CE41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625975"/>
            <a:ext cx="2665412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 descr="seta-baixo">
            <a:extLst>
              <a:ext uri="{FF2B5EF4-FFF2-40B4-BE49-F238E27FC236}">
                <a16:creationId xmlns:a16="http://schemas.microsoft.com/office/drawing/2014/main" id="{9F6BE439-BB93-7418-807A-DD64AA77D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422525"/>
            <a:ext cx="18002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6" name="Picture 2" descr="obejeitvo">
            <a:extLst>
              <a:ext uri="{FF2B5EF4-FFF2-40B4-BE49-F238E27FC236}">
                <a16:creationId xmlns:a16="http://schemas.microsoft.com/office/drawing/2014/main" id="{A1DB22D1-6341-E4D8-ADD0-7D9C050D4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60350"/>
            <a:ext cx="633571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9EBF1827-EB93-56C0-9C05-D902B5BF1711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1628775"/>
            <a:ext cx="7127875" cy="1377950"/>
            <a:chOff x="431" y="1026"/>
            <a:chExt cx="4490" cy="868"/>
          </a:xfrm>
        </p:grpSpPr>
        <p:pic>
          <p:nvPicPr>
            <p:cNvPr id="10250" name="Picture 4" descr="setinha-bca">
              <a:extLst>
                <a:ext uri="{FF2B5EF4-FFF2-40B4-BE49-F238E27FC236}">
                  <a16:creationId xmlns:a16="http://schemas.microsoft.com/office/drawing/2014/main" id="{D0518356-4EE1-9C77-EC1B-3296069CC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207"/>
              <a:ext cx="362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1" name="Picture 5" descr="ENGRANDECER">
              <a:extLst>
                <a:ext uri="{FF2B5EF4-FFF2-40B4-BE49-F238E27FC236}">
                  <a16:creationId xmlns:a16="http://schemas.microsoft.com/office/drawing/2014/main" id="{DE37EFB6-48A3-F0EE-D4D6-05A0891342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1026"/>
              <a:ext cx="4082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6E2CEC67-E97D-3A8A-AE0A-04BE7B5FD077}"/>
              </a:ext>
            </a:extLst>
          </p:cNvPr>
          <p:cNvGrpSpPr>
            <a:grpSpLocks/>
          </p:cNvGrpSpPr>
          <p:nvPr/>
        </p:nvGrpSpPr>
        <p:grpSpPr bwMode="auto">
          <a:xfrm>
            <a:off x="612775" y="3357563"/>
            <a:ext cx="6765925" cy="1203325"/>
            <a:chOff x="386" y="2115"/>
            <a:chExt cx="4262" cy="758"/>
          </a:xfrm>
        </p:grpSpPr>
        <p:pic>
          <p:nvPicPr>
            <p:cNvPr id="10248" name="Picture 7" descr="JOGAR">
              <a:extLst>
                <a:ext uri="{FF2B5EF4-FFF2-40B4-BE49-F238E27FC236}">
                  <a16:creationId xmlns:a16="http://schemas.microsoft.com/office/drawing/2014/main" id="{399C6970-ACAA-EB04-3150-3FBDDFA05E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2115"/>
              <a:ext cx="3855" cy="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9" name="Picture 8" descr="setinha-bca">
              <a:extLst>
                <a:ext uri="{FF2B5EF4-FFF2-40B4-BE49-F238E27FC236}">
                  <a16:creationId xmlns:a16="http://schemas.microsoft.com/office/drawing/2014/main" id="{5BD3CDC8-1FC8-8DC3-F429-7FF2F9543A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" y="2160"/>
              <a:ext cx="362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9">
            <a:extLst>
              <a:ext uri="{FF2B5EF4-FFF2-40B4-BE49-F238E27FC236}">
                <a16:creationId xmlns:a16="http://schemas.microsoft.com/office/drawing/2014/main" id="{E92B5567-9C5E-0C6D-21D9-E1C2B8A4E539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4868863"/>
            <a:ext cx="6192837" cy="1276350"/>
            <a:chOff x="431" y="3067"/>
            <a:chExt cx="3901" cy="804"/>
          </a:xfrm>
        </p:grpSpPr>
        <p:pic>
          <p:nvPicPr>
            <p:cNvPr id="10246" name="Picture 10" descr="CAUSAR">
              <a:extLst>
                <a:ext uri="{FF2B5EF4-FFF2-40B4-BE49-F238E27FC236}">
                  <a16:creationId xmlns:a16="http://schemas.microsoft.com/office/drawing/2014/main" id="{379C361B-C312-CE6F-C69F-666BFB6BA1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3067"/>
              <a:ext cx="3493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7" name="Picture 11" descr="setinha-bca">
              <a:extLst>
                <a:ext uri="{FF2B5EF4-FFF2-40B4-BE49-F238E27FC236}">
                  <a16:creationId xmlns:a16="http://schemas.microsoft.com/office/drawing/2014/main" id="{A02CF8C0-AF07-DF78-E6A7-C24211BA19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067"/>
              <a:ext cx="362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666" name="Picture 2" descr="vestida">
            <a:extLst>
              <a:ext uri="{FF2B5EF4-FFF2-40B4-BE49-F238E27FC236}">
                <a16:creationId xmlns:a16="http://schemas.microsoft.com/office/drawing/2014/main" id="{612EEBFA-372B-67D7-D404-562D19A78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036638"/>
            <a:ext cx="59721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5667" name="Picture 3" descr="jesus-gold">
            <a:extLst>
              <a:ext uri="{FF2B5EF4-FFF2-40B4-BE49-F238E27FC236}">
                <a16:creationId xmlns:a16="http://schemas.microsoft.com/office/drawing/2014/main" id="{CA4BC1B3-F13A-2273-5926-DB6E30620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419475"/>
            <a:ext cx="4084638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5668" name="Picture 4" descr="NT">
            <a:extLst>
              <a:ext uri="{FF2B5EF4-FFF2-40B4-BE49-F238E27FC236}">
                <a16:creationId xmlns:a16="http://schemas.microsoft.com/office/drawing/2014/main" id="{6A4B5436-0AD8-57FA-EE82-932B3967C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300663"/>
            <a:ext cx="691356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5669" name="Picture 5" descr="gold-seta2">
            <a:extLst>
              <a:ext uri="{FF2B5EF4-FFF2-40B4-BE49-F238E27FC236}">
                <a16:creationId xmlns:a16="http://schemas.microsoft.com/office/drawing/2014/main" id="{FAE1B6C6-13AB-B021-F730-E98E87676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425700"/>
            <a:ext cx="676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5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5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5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5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5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5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5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5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690" name="Picture 2" descr="lua">
            <a:extLst>
              <a:ext uri="{FF2B5EF4-FFF2-40B4-BE49-F238E27FC236}">
                <a16:creationId xmlns:a16="http://schemas.microsoft.com/office/drawing/2014/main" id="{B0CB32FA-95F4-D3D6-1CE6-E6B2D37DC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8913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6691" name="Picture 3" descr="sac-cordeiro">
            <a:extLst>
              <a:ext uri="{FF2B5EF4-FFF2-40B4-BE49-F238E27FC236}">
                <a16:creationId xmlns:a16="http://schemas.microsoft.com/office/drawing/2014/main" id="{97FF0561-4983-CF92-0C53-34D1AB3A0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57338"/>
            <a:ext cx="72009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6692" name="Picture 4" descr="jesus-gold">
            <a:extLst>
              <a:ext uri="{FF2B5EF4-FFF2-40B4-BE49-F238E27FC236}">
                <a16:creationId xmlns:a16="http://schemas.microsoft.com/office/drawing/2014/main" id="{23DDA84B-7A68-0805-10CB-7196E6117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562350"/>
            <a:ext cx="4084638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6693" name="Picture 5" descr="vt">
            <a:extLst>
              <a:ext uri="{FF2B5EF4-FFF2-40B4-BE49-F238E27FC236}">
                <a16:creationId xmlns:a16="http://schemas.microsoft.com/office/drawing/2014/main" id="{095F8B06-275F-5C4C-EF8F-A9AAF4C94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341938"/>
            <a:ext cx="7200900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6694" name="Picture 6" descr="gold-seta2">
            <a:extLst>
              <a:ext uri="{FF2B5EF4-FFF2-40B4-BE49-F238E27FC236}">
                <a16:creationId xmlns:a16="http://schemas.microsoft.com/office/drawing/2014/main" id="{650BBDD6-18C4-1D41-39E3-AA573CC38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636838"/>
            <a:ext cx="676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6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6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6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6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6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6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6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6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6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6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4" name="Picture 2" descr="coroa">
            <a:extLst>
              <a:ext uri="{FF2B5EF4-FFF2-40B4-BE49-F238E27FC236}">
                <a16:creationId xmlns:a16="http://schemas.microsoft.com/office/drawing/2014/main" id="{50352DFF-89B5-6EB6-39CB-5493FEC05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12875"/>
            <a:ext cx="42100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7715" name="Picture 3" descr="vitoria">
            <a:extLst>
              <a:ext uri="{FF2B5EF4-FFF2-40B4-BE49-F238E27FC236}">
                <a16:creationId xmlns:a16="http://schemas.microsoft.com/office/drawing/2014/main" id="{9FC117CB-C910-7FB3-6690-DD1C415F6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148138"/>
            <a:ext cx="45434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7716" name="Picture 4" descr="gold-seta2">
            <a:extLst>
              <a:ext uri="{FF2B5EF4-FFF2-40B4-BE49-F238E27FC236}">
                <a16:creationId xmlns:a16="http://schemas.microsoft.com/office/drawing/2014/main" id="{9EE296FF-1816-2DE6-5E9C-8F27A113F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213100"/>
            <a:ext cx="676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7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7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7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7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7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7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738" name="Picture 2" descr="gold-seta2">
            <a:extLst>
              <a:ext uri="{FF2B5EF4-FFF2-40B4-BE49-F238E27FC236}">
                <a16:creationId xmlns:a16="http://schemas.microsoft.com/office/drawing/2014/main" id="{3C2BB9BB-449B-B166-17B4-ED990C8E8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213100"/>
            <a:ext cx="676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39" name="Picture 3" descr="12estrelas">
            <a:extLst>
              <a:ext uri="{FF2B5EF4-FFF2-40B4-BE49-F238E27FC236}">
                <a16:creationId xmlns:a16="http://schemas.microsoft.com/office/drawing/2014/main" id="{58EB28C1-1DE3-39EF-A37D-F1ED3C0CB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322388"/>
            <a:ext cx="518477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40" name="Picture 4" descr="12apostolos">
            <a:extLst>
              <a:ext uri="{FF2B5EF4-FFF2-40B4-BE49-F238E27FC236}">
                <a16:creationId xmlns:a16="http://schemas.microsoft.com/office/drawing/2014/main" id="{CA5C30B4-E627-2360-7EBA-EEFADFD40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437063"/>
            <a:ext cx="6048375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8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8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8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8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8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8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30937CA-F299-CBB6-8084-B74A9244DD72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1773238"/>
            <a:ext cx="4640262" cy="560387"/>
            <a:chOff x="521" y="1253"/>
            <a:chExt cx="2923" cy="353"/>
          </a:xfrm>
        </p:grpSpPr>
        <p:pic>
          <p:nvPicPr>
            <p:cNvPr id="57357" name="Picture 3" descr="silver-seta">
              <a:extLst>
                <a:ext uri="{FF2B5EF4-FFF2-40B4-BE49-F238E27FC236}">
                  <a16:creationId xmlns:a16="http://schemas.microsoft.com/office/drawing/2014/main" id="{2B9EB4D6-40BB-A62D-A7E2-E10F5C6DF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1344"/>
              <a:ext cx="216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8" name="Picture 4" descr="edificarao">
              <a:extLst>
                <a:ext uri="{FF2B5EF4-FFF2-40B4-BE49-F238E27FC236}">
                  <a16:creationId xmlns:a16="http://schemas.microsoft.com/office/drawing/2014/main" id="{4ABB9BA7-2136-D026-1079-4DB09C265F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1253"/>
              <a:ext cx="2651" cy="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id="{7AFEEBC1-0398-B63C-FC09-A6A8B002648A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2614613"/>
            <a:ext cx="7316787" cy="527050"/>
            <a:chOff x="521" y="1783"/>
            <a:chExt cx="4609" cy="332"/>
          </a:xfrm>
        </p:grpSpPr>
        <p:pic>
          <p:nvPicPr>
            <p:cNvPr id="57355" name="Picture 6" descr="levantarao">
              <a:extLst>
                <a:ext uri="{FF2B5EF4-FFF2-40B4-BE49-F238E27FC236}">
                  <a16:creationId xmlns:a16="http://schemas.microsoft.com/office/drawing/2014/main" id="{863BE35D-FE43-B7C4-765D-CDDC46FDB2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1783"/>
              <a:ext cx="4337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6" name="Picture 7" descr="silver-seta">
              <a:extLst>
                <a:ext uri="{FF2B5EF4-FFF2-40B4-BE49-F238E27FC236}">
                  <a16:creationId xmlns:a16="http://schemas.microsoft.com/office/drawing/2014/main" id="{9981E846-38FC-1603-79A0-EAD8F2D48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1842"/>
              <a:ext cx="216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8">
            <a:extLst>
              <a:ext uri="{FF2B5EF4-FFF2-40B4-BE49-F238E27FC236}">
                <a16:creationId xmlns:a16="http://schemas.microsoft.com/office/drawing/2014/main" id="{95C68324-CB62-E838-E7DC-7AFF534ADBA6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3494088"/>
            <a:ext cx="6840537" cy="439737"/>
            <a:chOff x="521" y="2291"/>
            <a:chExt cx="4309" cy="277"/>
          </a:xfrm>
        </p:grpSpPr>
        <p:pic>
          <p:nvPicPr>
            <p:cNvPr id="57353" name="Picture 9" descr="restauradores">
              <a:extLst>
                <a:ext uri="{FF2B5EF4-FFF2-40B4-BE49-F238E27FC236}">
                  <a16:creationId xmlns:a16="http://schemas.microsoft.com/office/drawing/2014/main" id="{E91246E6-510E-5A65-96D3-1C4C9056CE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2291"/>
              <a:ext cx="4037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4" name="Picture 10" descr="silver-seta">
              <a:extLst>
                <a:ext uri="{FF2B5EF4-FFF2-40B4-BE49-F238E27FC236}">
                  <a16:creationId xmlns:a16="http://schemas.microsoft.com/office/drawing/2014/main" id="{AC7CA483-4907-2F79-67E2-4D53D497C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296"/>
              <a:ext cx="216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1">
            <a:extLst>
              <a:ext uri="{FF2B5EF4-FFF2-40B4-BE49-F238E27FC236}">
                <a16:creationId xmlns:a16="http://schemas.microsoft.com/office/drawing/2014/main" id="{A210A9FF-A299-7DCC-C2D5-12843E36A958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4286250"/>
            <a:ext cx="6265862" cy="439738"/>
            <a:chOff x="521" y="2790"/>
            <a:chExt cx="3947" cy="277"/>
          </a:xfrm>
        </p:grpSpPr>
        <p:pic>
          <p:nvPicPr>
            <p:cNvPr id="57351" name="Picture 12" descr="reparadores">
              <a:extLst>
                <a:ext uri="{FF2B5EF4-FFF2-40B4-BE49-F238E27FC236}">
                  <a16:creationId xmlns:a16="http://schemas.microsoft.com/office/drawing/2014/main" id="{9948DDE5-A322-57A9-772E-8B6E9DD13B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2790"/>
              <a:ext cx="3675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2" name="Picture 13" descr="silver-seta">
              <a:extLst>
                <a:ext uri="{FF2B5EF4-FFF2-40B4-BE49-F238E27FC236}">
                  <a16:creationId xmlns:a16="http://schemas.microsoft.com/office/drawing/2014/main" id="{F9090D1F-AFC5-58A5-F4E2-2FC23A529A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795"/>
              <a:ext cx="216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9774" name="Picture 14" descr="paishabi">
            <a:extLst>
              <a:ext uri="{FF2B5EF4-FFF2-40B4-BE49-F238E27FC236}">
                <a16:creationId xmlns:a16="http://schemas.microsoft.com/office/drawing/2014/main" id="{8293E595-13C1-D6EE-E4C6-9AB83455B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013325"/>
            <a:ext cx="54721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9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9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810" name="Picture 2" descr="aigverdadeira">
            <a:extLst>
              <a:ext uri="{FF2B5EF4-FFF2-40B4-BE49-F238E27FC236}">
                <a16:creationId xmlns:a16="http://schemas.microsoft.com/office/drawing/2014/main" id="{83C208B4-E5DF-0972-81A0-D0A9D2D78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4813"/>
            <a:ext cx="79914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2846CD94-625F-A854-2827-730820E208CE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989138"/>
            <a:ext cx="8243888" cy="1587500"/>
            <a:chOff x="340" y="1253"/>
            <a:chExt cx="5193" cy="1000"/>
          </a:xfrm>
        </p:grpSpPr>
        <p:pic>
          <p:nvPicPr>
            <p:cNvPr id="58376" name="Picture 4" descr="silver-seta2">
              <a:extLst>
                <a:ext uri="{FF2B5EF4-FFF2-40B4-BE49-F238E27FC236}">
                  <a16:creationId xmlns:a16="http://schemas.microsoft.com/office/drawing/2014/main" id="{F4BB2E1A-DD10-59F2-0847-DE77772F6F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1344"/>
              <a:ext cx="265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7" name="Picture 5" descr="guarda">
              <a:extLst>
                <a:ext uri="{FF2B5EF4-FFF2-40B4-BE49-F238E27FC236}">
                  <a16:creationId xmlns:a16="http://schemas.microsoft.com/office/drawing/2014/main" id="{EAB8C2AB-9DB0-01B0-5F03-971F7CE9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1253"/>
              <a:ext cx="4876" cy="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31B49106-0F34-B99D-9057-08B5C32902CD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4005263"/>
            <a:ext cx="7416800" cy="1719262"/>
            <a:chOff x="340" y="2523"/>
            <a:chExt cx="4672" cy="1083"/>
          </a:xfrm>
        </p:grpSpPr>
        <p:pic>
          <p:nvPicPr>
            <p:cNvPr id="58374" name="Picture 7" descr="temtest">
              <a:extLst>
                <a:ext uri="{FF2B5EF4-FFF2-40B4-BE49-F238E27FC236}">
                  <a16:creationId xmlns:a16="http://schemas.microsoft.com/office/drawing/2014/main" id="{E121E5CF-620A-4E1D-11B3-3A6AD587F0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2523"/>
              <a:ext cx="4355" cy="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5" name="Picture 8" descr="silver-seta2">
              <a:extLst>
                <a:ext uri="{FF2B5EF4-FFF2-40B4-BE49-F238E27FC236}">
                  <a16:creationId xmlns:a16="http://schemas.microsoft.com/office/drawing/2014/main" id="{E824A0DA-477C-EE91-3EA9-703E2702FD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2614"/>
              <a:ext cx="265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31817" name="Picture 9" descr="apoc12-17">
            <a:extLst>
              <a:ext uri="{FF2B5EF4-FFF2-40B4-BE49-F238E27FC236}">
                <a16:creationId xmlns:a16="http://schemas.microsoft.com/office/drawing/2014/main" id="{6B59A165-0F9F-A0C6-EB90-585C535B6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876925"/>
            <a:ext cx="243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1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1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1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1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906" name="Picture 2" descr="coluna">
            <a:extLst>
              <a:ext uri="{FF2B5EF4-FFF2-40B4-BE49-F238E27FC236}">
                <a16:creationId xmlns:a16="http://schemas.microsoft.com/office/drawing/2014/main" id="{BDF033E0-C1A9-A96E-F045-C1F8DB40D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1268413"/>
            <a:ext cx="504825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07" name="Picture 3" descr="bolazul">
            <a:extLst>
              <a:ext uri="{FF2B5EF4-FFF2-40B4-BE49-F238E27FC236}">
                <a16:creationId xmlns:a16="http://schemas.microsoft.com/office/drawing/2014/main" id="{728FE38B-BBBA-95F5-00E4-57476808D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1497013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08" name="Picture 4" descr="batistas">
            <a:extLst>
              <a:ext uri="{FF2B5EF4-FFF2-40B4-BE49-F238E27FC236}">
                <a16:creationId xmlns:a16="http://schemas.microsoft.com/office/drawing/2014/main" id="{E381D730-EB54-6523-2A6C-A29415674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330325"/>
            <a:ext cx="16049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09" name="Picture 5" descr="testemunhas">
            <a:extLst>
              <a:ext uri="{FF2B5EF4-FFF2-40B4-BE49-F238E27FC236}">
                <a16:creationId xmlns:a16="http://schemas.microsoft.com/office/drawing/2014/main" id="{781D2C15-EFBC-0D21-B2F1-6F0638DBA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762125"/>
            <a:ext cx="2559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10" name="Picture 6" descr="catolicas">
            <a:extLst>
              <a:ext uri="{FF2B5EF4-FFF2-40B4-BE49-F238E27FC236}">
                <a16:creationId xmlns:a16="http://schemas.microsoft.com/office/drawing/2014/main" id="{4859B918-4843-1C52-734C-9DC5B980C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2184400"/>
            <a:ext cx="17970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11" name="Picture 7" descr="mormons">
            <a:extLst>
              <a:ext uri="{FF2B5EF4-FFF2-40B4-BE49-F238E27FC236}">
                <a16:creationId xmlns:a16="http://schemas.microsoft.com/office/drawing/2014/main" id="{8CD0A233-953C-51DE-EC9C-C10CE2C52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2635250"/>
            <a:ext cx="18288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12" name="Picture 8" descr="tradicionais">
            <a:extLst>
              <a:ext uri="{FF2B5EF4-FFF2-40B4-BE49-F238E27FC236}">
                <a16:creationId xmlns:a16="http://schemas.microsoft.com/office/drawing/2014/main" id="{7DF71A7C-9C3A-AEDA-D7E6-5EF1B03C6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3078163"/>
            <a:ext cx="24717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13" name="Picture 9" descr="adventista">
            <a:extLst>
              <a:ext uri="{FF2B5EF4-FFF2-40B4-BE49-F238E27FC236}">
                <a16:creationId xmlns:a16="http://schemas.microsoft.com/office/drawing/2014/main" id="{6EBB233F-A0D6-4776-174D-E0CAE8310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5313363"/>
            <a:ext cx="390366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14" name="Picture 10" descr="pentecostais">
            <a:extLst>
              <a:ext uri="{FF2B5EF4-FFF2-40B4-BE49-F238E27FC236}">
                <a16:creationId xmlns:a16="http://schemas.microsoft.com/office/drawing/2014/main" id="{EF58D3B6-656B-33B8-B9B2-7A4A90814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4421188"/>
            <a:ext cx="24066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15" name="Picture 11" descr="asembleias">
            <a:extLst>
              <a:ext uri="{FF2B5EF4-FFF2-40B4-BE49-F238E27FC236}">
                <a16:creationId xmlns:a16="http://schemas.microsoft.com/office/drawing/2014/main" id="{101322A1-1963-193D-8450-30E4ADEC5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3933825"/>
            <a:ext cx="24034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16" name="Picture 12" descr="congregacao">
            <a:extLst>
              <a:ext uri="{FF2B5EF4-FFF2-40B4-BE49-F238E27FC236}">
                <a16:creationId xmlns:a16="http://schemas.microsoft.com/office/drawing/2014/main" id="{E545D739-8C6D-A3CE-E2C3-347E00C04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3506788"/>
            <a:ext cx="24511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17" name="Picture 13" descr="espiritas">
            <a:extLst>
              <a:ext uri="{FF2B5EF4-FFF2-40B4-BE49-F238E27FC236}">
                <a16:creationId xmlns:a16="http://schemas.microsoft.com/office/drawing/2014/main" id="{4CD4E5D0-4302-4FCB-06DD-F3D73E831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4868863"/>
            <a:ext cx="1778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18" name="Picture 14" descr="coluna">
            <a:extLst>
              <a:ext uri="{FF2B5EF4-FFF2-40B4-BE49-F238E27FC236}">
                <a16:creationId xmlns:a16="http://schemas.microsoft.com/office/drawing/2014/main" id="{F153B6D1-0E3E-16A0-CD9F-9AF8AD6F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68413"/>
            <a:ext cx="504825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19" name="Picture 15" descr="coluna">
            <a:extLst>
              <a:ext uri="{FF2B5EF4-FFF2-40B4-BE49-F238E27FC236}">
                <a16:creationId xmlns:a16="http://schemas.microsoft.com/office/drawing/2014/main" id="{57B360DD-2076-8DFF-AC32-56DC40285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268413"/>
            <a:ext cx="504825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20" name="Picture 16" descr="coluna">
            <a:extLst>
              <a:ext uri="{FF2B5EF4-FFF2-40B4-BE49-F238E27FC236}">
                <a16:creationId xmlns:a16="http://schemas.microsoft.com/office/drawing/2014/main" id="{FB166D2E-1519-0FB5-8D40-C4690E5B1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1268413"/>
            <a:ext cx="504825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21" name="Picture 17" descr="coluna">
            <a:extLst>
              <a:ext uri="{FF2B5EF4-FFF2-40B4-BE49-F238E27FC236}">
                <a16:creationId xmlns:a16="http://schemas.microsoft.com/office/drawing/2014/main" id="{65A1E3AF-54E5-2690-997D-BE8F764DA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88" y="1268413"/>
            <a:ext cx="504825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22" name="Picture 18" descr="bolazul">
            <a:extLst>
              <a:ext uri="{FF2B5EF4-FFF2-40B4-BE49-F238E27FC236}">
                <a16:creationId xmlns:a16="http://schemas.microsoft.com/office/drawing/2014/main" id="{A6E3DE1D-D90D-A8BC-84CF-708A84E1B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497013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23" name="Picture 19" descr="bolazul">
            <a:extLst>
              <a:ext uri="{FF2B5EF4-FFF2-40B4-BE49-F238E27FC236}">
                <a16:creationId xmlns:a16="http://schemas.microsoft.com/office/drawing/2014/main" id="{65059818-4936-C87C-A90F-EB2144793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1497013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24" name="Picture 20" descr="bolazul">
            <a:extLst>
              <a:ext uri="{FF2B5EF4-FFF2-40B4-BE49-F238E27FC236}">
                <a16:creationId xmlns:a16="http://schemas.microsoft.com/office/drawing/2014/main" id="{9A0CB9F8-BBE8-704A-290C-C5AD470B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1497013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25" name="Picture 21" descr="bolazul">
            <a:extLst>
              <a:ext uri="{FF2B5EF4-FFF2-40B4-BE49-F238E27FC236}">
                <a16:creationId xmlns:a16="http://schemas.microsoft.com/office/drawing/2014/main" id="{34CD62FC-AC95-CC92-92F7-069C7109A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1857375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26" name="Picture 22" descr="bolazul">
            <a:extLst>
              <a:ext uri="{FF2B5EF4-FFF2-40B4-BE49-F238E27FC236}">
                <a16:creationId xmlns:a16="http://schemas.microsoft.com/office/drawing/2014/main" id="{4AFA515D-B316-D2F9-433C-191D5AE30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2276475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27" name="Picture 23" descr="bolazul">
            <a:extLst>
              <a:ext uri="{FF2B5EF4-FFF2-40B4-BE49-F238E27FC236}">
                <a16:creationId xmlns:a16="http://schemas.microsoft.com/office/drawing/2014/main" id="{2E039B18-2DD0-7C3B-3CAB-0C71DB9D6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2701925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28" name="Picture 24" descr="bolazul">
            <a:extLst>
              <a:ext uri="{FF2B5EF4-FFF2-40B4-BE49-F238E27FC236}">
                <a16:creationId xmlns:a16="http://schemas.microsoft.com/office/drawing/2014/main" id="{76174DA2-9ADD-047F-3C49-A2D65D715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3143250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29" name="Picture 25" descr="bolazul">
            <a:extLst>
              <a:ext uri="{FF2B5EF4-FFF2-40B4-BE49-F238E27FC236}">
                <a16:creationId xmlns:a16="http://schemas.microsoft.com/office/drawing/2014/main" id="{07EF052E-F3C2-ECFE-5155-9D6708B2A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5386388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30" name="Picture 26" descr="bolazul">
            <a:extLst>
              <a:ext uri="{FF2B5EF4-FFF2-40B4-BE49-F238E27FC236}">
                <a16:creationId xmlns:a16="http://schemas.microsoft.com/office/drawing/2014/main" id="{D5FFE80C-3ADA-AD7B-D009-D3EAF0947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4406900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31" name="Picture 27" descr="bolazul">
            <a:extLst>
              <a:ext uri="{FF2B5EF4-FFF2-40B4-BE49-F238E27FC236}">
                <a16:creationId xmlns:a16="http://schemas.microsoft.com/office/drawing/2014/main" id="{E8BF19C1-E6CB-D00E-35BB-7888713C7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3995738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32" name="Picture 28" descr="bolazul">
            <a:extLst>
              <a:ext uri="{FF2B5EF4-FFF2-40B4-BE49-F238E27FC236}">
                <a16:creationId xmlns:a16="http://schemas.microsoft.com/office/drawing/2014/main" id="{12D56228-4A73-6A81-E213-9C64CB909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3571875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33" name="Picture 29" descr="bolazul">
            <a:extLst>
              <a:ext uri="{FF2B5EF4-FFF2-40B4-BE49-F238E27FC236}">
                <a16:creationId xmlns:a16="http://schemas.microsoft.com/office/drawing/2014/main" id="{8AA194FD-7540-CACB-312E-E2BBC9B30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4868863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34" name="Picture 30" descr="bolazul">
            <a:extLst>
              <a:ext uri="{FF2B5EF4-FFF2-40B4-BE49-F238E27FC236}">
                <a16:creationId xmlns:a16="http://schemas.microsoft.com/office/drawing/2014/main" id="{324B1187-49F5-DFF6-208D-439569813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3" y="5399088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35" name="Picture 31" descr="bolazul">
            <a:extLst>
              <a:ext uri="{FF2B5EF4-FFF2-40B4-BE49-F238E27FC236}">
                <a16:creationId xmlns:a16="http://schemas.microsoft.com/office/drawing/2014/main" id="{2C88546D-3116-D29A-5E51-42B976110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2276475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36" name="Picture 32" descr="bolazul">
            <a:extLst>
              <a:ext uri="{FF2B5EF4-FFF2-40B4-BE49-F238E27FC236}">
                <a16:creationId xmlns:a16="http://schemas.microsoft.com/office/drawing/2014/main" id="{E0B0D213-1EBE-644D-CC51-79707FA81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2709863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37" name="Picture 33" descr="bolazul">
            <a:extLst>
              <a:ext uri="{FF2B5EF4-FFF2-40B4-BE49-F238E27FC236}">
                <a16:creationId xmlns:a16="http://schemas.microsoft.com/office/drawing/2014/main" id="{701D1150-6B46-A252-799E-BCC6E900A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3141663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38" name="Picture 34" descr="bolazul">
            <a:extLst>
              <a:ext uri="{FF2B5EF4-FFF2-40B4-BE49-F238E27FC236}">
                <a16:creationId xmlns:a16="http://schemas.microsoft.com/office/drawing/2014/main" id="{2D200DE0-5E92-B1FE-BA99-3E06DB619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5386388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39" name="Picture 35" descr="bolazul">
            <a:extLst>
              <a:ext uri="{FF2B5EF4-FFF2-40B4-BE49-F238E27FC236}">
                <a16:creationId xmlns:a16="http://schemas.microsoft.com/office/drawing/2014/main" id="{DDAEE9FF-49CA-925A-C2CF-4D9F290C4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4406900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40" name="Picture 36" descr="bolazul">
            <a:extLst>
              <a:ext uri="{FF2B5EF4-FFF2-40B4-BE49-F238E27FC236}">
                <a16:creationId xmlns:a16="http://schemas.microsoft.com/office/drawing/2014/main" id="{2CBA03C5-DC5A-5A73-8145-43DF2EB23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3998913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41" name="Picture 37" descr="bolazul">
            <a:extLst>
              <a:ext uri="{FF2B5EF4-FFF2-40B4-BE49-F238E27FC236}">
                <a16:creationId xmlns:a16="http://schemas.microsoft.com/office/drawing/2014/main" id="{23B63B30-417C-0B5D-6A80-11AD3F2BC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3581400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42" name="Picture 38" descr="bolazul">
            <a:extLst>
              <a:ext uri="{FF2B5EF4-FFF2-40B4-BE49-F238E27FC236}">
                <a16:creationId xmlns:a16="http://schemas.microsoft.com/office/drawing/2014/main" id="{B4275A97-9FE8-6CA0-A869-1030F53C3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3578225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43" name="Picture 39" descr="bolazul">
            <a:extLst>
              <a:ext uri="{FF2B5EF4-FFF2-40B4-BE49-F238E27FC236}">
                <a16:creationId xmlns:a16="http://schemas.microsoft.com/office/drawing/2014/main" id="{9B293647-81A3-BB9C-BCF9-BBEF4AF2E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3578225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44" name="Picture 40" descr="bolazul">
            <a:extLst>
              <a:ext uri="{FF2B5EF4-FFF2-40B4-BE49-F238E27FC236}">
                <a16:creationId xmlns:a16="http://schemas.microsoft.com/office/drawing/2014/main" id="{9B36308D-AE46-336A-34D6-CD48A28C0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4005263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45" name="Picture 41" descr="bolazul">
            <a:extLst>
              <a:ext uri="{FF2B5EF4-FFF2-40B4-BE49-F238E27FC236}">
                <a16:creationId xmlns:a16="http://schemas.microsoft.com/office/drawing/2014/main" id="{C3C45AD1-24AF-6EEE-35C8-5C4BFA8E8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4005263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46" name="Picture 42" descr="bolazul">
            <a:extLst>
              <a:ext uri="{FF2B5EF4-FFF2-40B4-BE49-F238E27FC236}">
                <a16:creationId xmlns:a16="http://schemas.microsoft.com/office/drawing/2014/main" id="{4CCDD5A2-19E0-4FA7-ADC7-C369F8625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4406900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47" name="Picture 43" descr="bolazul">
            <a:extLst>
              <a:ext uri="{FF2B5EF4-FFF2-40B4-BE49-F238E27FC236}">
                <a16:creationId xmlns:a16="http://schemas.microsoft.com/office/drawing/2014/main" id="{0BBB27CA-1E2B-919E-2689-F01939721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4406900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48" name="Picture 44" descr="bolazul">
            <a:extLst>
              <a:ext uri="{FF2B5EF4-FFF2-40B4-BE49-F238E27FC236}">
                <a16:creationId xmlns:a16="http://schemas.microsoft.com/office/drawing/2014/main" id="{6646B95E-9F45-B4C8-0B9A-02CBBA40F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5386388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49" name="Picture 45" descr="bolazul">
            <a:extLst>
              <a:ext uri="{FF2B5EF4-FFF2-40B4-BE49-F238E27FC236}">
                <a16:creationId xmlns:a16="http://schemas.microsoft.com/office/drawing/2014/main" id="{89C5B0DD-4FA7-065D-C99C-3CA15006D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5386388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50" name="Picture 46" descr="bolazul">
            <a:extLst>
              <a:ext uri="{FF2B5EF4-FFF2-40B4-BE49-F238E27FC236}">
                <a16:creationId xmlns:a16="http://schemas.microsoft.com/office/drawing/2014/main" id="{4CC00725-F784-3B11-9CFF-D1BC3903A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3141663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51" name="Picture 47" descr="bolazul">
            <a:extLst>
              <a:ext uri="{FF2B5EF4-FFF2-40B4-BE49-F238E27FC236}">
                <a16:creationId xmlns:a16="http://schemas.microsoft.com/office/drawing/2014/main" id="{236023C1-7367-1983-16AB-0A3A939D8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2709863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52" name="Picture 48" descr="bolazul">
            <a:extLst>
              <a:ext uri="{FF2B5EF4-FFF2-40B4-BE49-F238E27FC236}">
                <a16:creationId xmlns:a16="http://schemas.microsoft.com/office/drawing/2014/main" id="{AEB9AE56-EE22-7772-1C38-8A677FD55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3141663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53" name="Picture 49" descr="bolazul">
            <a:extLst>
              <a:ext uri="{FF2B5EF4-FFF2-40B4-BE49-F238E27FC236}">
                <a16:creationId xmlns:a16="http://schemas.microsoft.com/office/drawing/2014/main" id="{529BF668-57BA-B4F5-3512-7DA2307B2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2276475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54" name="Picture 50" descr="bolazul">
            <a:extLst>
              <a:ext uri="{FF2B5EF4-FFF2-40B4-BE49-F238E27FC236}">
                <a16:creationId xmlns:a16="http://schemas.microsoft.com/office/drawing/2014/main" id="{E0CB4B46-0543-B210-6666-2FB2A2C6A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2276475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55" name="Picture 51" descr="bolazul">
            <a:extLst>
              <a:ext uri="{FF2B5EF4-FFF2-40B4-BE49-F238E27FC236}">
                <a16:creationId xmlns:a16="http://schemas.microsoft.com/office/drawing/2014/main" id="{C8659619-B55B-0B8A-0F1A-1C0D4AC93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1857375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56" name="Picture 52" descr="x2">
            <a:extLst>
              <a:ext uri="{FF2B5EF4-FFF2-40B4-BE49-F238E27FC236}">
                <a16:creationId xmlns:a16="http://schemas.microsoft.com/office/drawing/2014/main" id="{8E759BAC-9340-4201-AFEB-C7BCCB13B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1450975"/>
            <a:ext cx="3333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57" name="Picture 53" descr="x2">
            <a:extLst>
              <a:ext uri="{FF2B5EF4-FFF2-40B4-BE49-F238E27FC236}">
                <a16:creationId xmlns:a16="http://schemas.microsoft.com/office/drawing/2014/main" id="{DAD637A8-F36F-E597-F8B4-CE344DA53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63" y="3984625"/>
            <a:ext cx="3333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58" name="Picture 54" descr="x2">
            <a:extLst>
              <a:ext uri="{FF2B5EF4-FFF2-40B4-BE49-F238E27FC236}">
                <a16:creationId xmlns:a16="http://schemas.microsoft.com/office/drawing/2014/main" id="{643EA3ED-5446-E92F-85B1-0F6DADD29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2243138"/>
            <a:ext cx="3333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59" name="Picture 55" descr="x2">
            <a:extLst>
              <a:ext uri="{FF2B5EF4-FFF2-40B4-BE49-F238E27FC236}">
                <a16:creationId xmlns:a16="http://schemas.microsoft.com/office/drawing/2014/main" id="{6C6F36FE-1FB4-CF71-812F-B0B801511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4416425"/>
            <a:ext cx="3333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60" name="Picture 56" descr="x2">
            <a:extLst>
              <a:ext uri="{FF2B5EF4-FFF2-40B4-BE49-F238E27FC236}">
                <a16:creationId xmlns:a16="http://schemas.microsoft.com/office/drawing/2014/main" id="{4514E323-00A6-62DF-9323-4A1854A47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2655888"/>
            <a:ext cx="3333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61" name="Picture 57" descr="x2">
            <a:extLst>
              <a:ext uri="{FF2B5EF4-FFF2-40B4-BE49-F238E27FC236}">
                <a16:creationId xmlns:a16="http://schemas.microsoft.com/office/drawing/2014/main" id="{09FB55CE-FED0-2AB6-FD15-B3073272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3113088"/>
            <a:ext cx="3333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62" name="Picture 58" descr="x2">
            <a:extLst>
              <a:ext uri="{FF2B5EF4-FFF2-40B4-BE49-F238E27FC236}">
                <a16:creationId xmlns:a16="http://schemas.microsoft.com/office/drawing/2014/main" id="{3F758ABA-9623-4D71-57A9-D49AFA6BE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2665413"/>
            <a:ext cx="3333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63" name="Picture 59" descr="x2">
            <a:extLst>
              <a:ext uri="{FF2B5EF4-FFF2-40B4-BE49-F238E27FC236}">
                <a16:creationId xmlns:a16="http://schemas.microsoft.com/office/drawing/2014/main" id="{E666521A-F501-3D35-27F6-4039EB661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1844675"/>
            <a:ext cx="3333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64" name="Picture 60" descr="x2">
            <a:extLst>
              <a:ext uri="{FF2B5EF4-FFF2-40B4-BE49-F238E27FC236}">
                <a16:creationId xmlns:a16="http://schemas.microsoft.com/office/drawing/2014/main" id="{C1E4FED7-5BDC-DD42-EA73-8C38B19C1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1844675"/>
            <a:ext cx="3333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65" name="Picture 61" descr="x2">
            <a:extLst>
              <a:ext uri="{FF2B5EF4-FFF2-40B4-BE49-F238E27FC236}">
                <a16:creationId xmlns:a16="http://schemas.microsoft.com/office/drawing/2014/main" id="{85D63931-60BF-E3B7-8344-B7F3AC832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1844675"/>
            <a:ext cx="3333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66" name="Picture 62" descr="x2">
            <a:extLst>
              <a:ext uri="{FF2B5EF4-FFF2-40B4-BE49-F238E27FC236}">
                <a16:creationId xmlns:a16="http://schemas.microsoft.com/office/drawing/2014/main" id="{ED05D3F4-DEBB-82DA-2247-7F57FD8E2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3573463"/>
            <a:ext cx="3333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67" name="Picture 63" descr="x2">
            <a:extLst>
              <a:ext uri="{FF2B5EF4-FFF2-40B4-BE49-F238E27FC236}">
                <a16:creationId xmlns:a16="http://schemas.microsoft.com/office/drawing/2014/main" id="{0CD041C1-E91E-CDD7-B928-B0F4ACBC9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4892675"/>
            <a:ext cx="3333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68" name="Picture 64" descr="x2">
            <a:extLst>
              <a:ext uri="{FF2B5EF4-FFF2-40B4-BE49-F238E27FC236}">
                <a16:creationId xmlns:a16="http://schemas.microsoft.com/office/drawing/2014/main" id="{BE946425-4108-C2A9-C5C9-0CBB576F5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4883150"/>
            <a:ext cx="3333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69" name="Picture 65" descr="x2">
            <a:extLst>
              <a:ext uri="{FF2B5EF4-FFF2-40B4-BE49-F238E27FC236}">
                <a16:creationId xmlns:a16="http://schemas.microsoft.com/office/drawing/2014/main" id="{8174A295-9CA2-5BEA-D60A-0189DF044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4883150"/>
            <a:ext cx="3333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70" name="Picture 66" descr="x2">
            <a:extLst>
              <a:ext uri="{FF2B5EF4-FFF2-40B4-BE49-F238E27FC236}">
                <a16:creationId xmlns:a16="http://schemas.microsoft.com/office/drawing/2014/main" id="{9B73EF6C-F51A-A086-454A-1A327C05A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5" y="4873625"/>
            <a:ext cx="3333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71" name="Picture 67" descr="5">
            <a:extLst>
              <a:ext uri="{FF2B5EF4-FFF2-40B4-BE49-F238E27FC236}">
                <a16:creationId xmlns:a16="http://schemas.microsoft.com/office/drawing/2014/main" id="{91364303-E413-32FB-C07F-6FF777443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88" y="5300663"/>
            <a:ext cx="3143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72" name="Picture 68" descr="1">
            <a:extLst>
              <a:ext uri="{FF2B5EF4-FFF2-40B4-BE49-F238E27FC236}">
                <a16:creationId xmlns:a16="http://schemas.microsoft.com/office/drawing/2014/main" id="{5352A860-2709-FBE0-0D66-13D37A0C9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3" y="4868863"/>
            <a:ext cx="2286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73" name="Picture 69" descr="2">
            <a:extLst>
              <a:ext uri="{FF2B5EF4-FFF2-40B4-BE49-F238E27FC236}">
                <a16:creationId xmlns:a16="http://schemas.microsoft.com/office/drawing/2014/main" id="{7CC17E86-13F8-A566-6258-2B258577F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88" y="1806575"/>
            <a:ext cx="3238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74" name="Picture 70" descr="3">
            <a:extLst>
              <a:ext uri="{FF2B5EF4-FFF2-40B4-BE49-F238E27FC236}">
                <a16:creationId xmlns:a16="http://schemas.microsoft.com/office/drawing/2014/main" id="{E0DE2F42-8B97-0095-F706-B229B76D9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88" y="2636838"/>
            <a:ext cx="3333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75" name="Picture 71" descr="4">
            <a:extLst>
              <a:ext uri="{FF2B5EF4-FFF2-40B4-BE49-F238E27FC236}">
                <a16:creationId xmlns:a16="http://schemas.microsoft.com/office/drawing/2014/main" id="{5167FC76-4F00-0447-0DA4-14761688B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88" y="1404938"/>
            <a:ext cx="3524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76" name="Picture 72" descr="4">
            <a:extLst>
              <a:ext uri="{FF2B5EF4-FFF2-40B4-BE49-F238E27FC236}">
                <a16:creationId xmlns:a16="http://schemas.microsoft.com/office/drawing/2014/main" id="{A909952A-4BE6-DB16-3E86-7D60E3649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88" y="2212975"/>
            <a:ext cx="3524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77" name="Picture 73" descr="4">
            <a:extLst>
              <a:ext uri="{FF2B5EF4-FFF2-40B4-BE49-F238E27FC236}">
                <a16:creationId xmlns:a16="http://schemas.microsoft.com/office/drawing/2014/main" id="{F01E5850-F453-70E4-70E5-F66BAD087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88" y="3068638"/>
            <a:ext cx="3524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78" name="Picture 74" descr="4">
            <a:extLst>
              <a:ext uri="{FF2B5EF4-FFF2-40B4-BE49-F238E27FC236}">
                <a16:creationId xmlns:a16="http://schemas.microsoft.com/office/drawing/2014/main" id="{B400BE1F-D42B-CCDD-9005-CCB4007AC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88" y="4378325"/>
            <a:ext cx="3524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79" name="Picture 75" descr="4">
            <a:extLst>
              <a:ext uri="{FF2B5EF4-FFF2-40B4-BE49-F238E27FC236}">
                <a16:creationId xmlns:a16="http://schemas.microsoft.com/office/drawing/2014/main" id="{32A173BA-7EE7-A0E8-0D70-4D2084309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88" y="3992563"/>
            <a:ext cx="3524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80" name="Picture 76" descr="4">
            <a:extLst>
              <a:ext uri="{FF2B5EF4-FFF2-40B4-BE49-F238E27FC236}">
                <a16:creationId xmlns:a16="http://schemas.microsoft.com/office/drawing/2014/main" id="{6D3365F7-4AEF-7168-A4F8-07B014079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88" y="3548063"/>
            <a:ext cx="3524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69" name="Picture 77" descr="GDETESTE">
            <a:extLst>
              <a:ext uri="{FF2B5EF4-FFF2-40B4-BE49-F238E27FC236}">
                <a16:creationId xmlns:a16="http://schemas.microsoft.com/office/drawing/2014/main" id="{4AF8FD79-A61F-30AE-D8F3-0E1FCEA0B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8913"/>
            <a:ext cx="67691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5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35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35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35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35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635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635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635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635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635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35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5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3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635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635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635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35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35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35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35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35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35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63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35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35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3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635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635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500"/>
                                        <p:tgtEl>
                                          <p:spTgt spid="635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635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500"/>
                                        <p:tgtEl>
                                          <p:spTgt spid="635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2" dur="500"/>
                                        <p:tgtEl>
                                          <p:spTgt spid="63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35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35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3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635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9" dur="500"/>
                                        <p:tgtEl>
                                          <p:spTgt spid="635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4" dur="500"/>
                                        <p:tgtEl>
                                          <p:spTgt spid="635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9" dur="500"/>
                                        <p:tgtEl>
                                          <p:spTgt spid="635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4" dur="500"/>
                                        <p:tgtEl>
                                          <p:spTgt spid="635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35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35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3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3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3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3" dur="500"/>
                                        <p:tgtEl>
                                          <p:spTgt spid="635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 nodeType="clickPar">
                      <p:stCondLst>
                        <p:cond delay="indefinite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8" dur="500"/>
                                        <p:tgtEl>
                                          <p:spTgt spid="635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3" dur="500"/>
                                        <p:tgtEl>
                                          <p:spTgt spid="635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8" dur="500"/>
                                        <p:tgtEl>
                                          <p:spTgt spid="635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3" dur="500"/>
                                        <p:tgtEl>
                                          <p:spTgt spid="635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8" dur="500"/>
                                        <p:tgtEl>
                                          <p:spTgt spid="635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635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635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3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0" dur="500"/>
                                        <p:tgtEl>
                                          <p:spTgt spid="635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5" dur="500"/>
                                        <p:tgtEl>
                                          <p:spTgt spid="635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 nodeType="clickPar">
                      <p:stCondLst>
                        <p:cond delay="indefinite"/>
                      </p:stCondLst>
                      <p:childTnLst>
                        <p:par>
                          <p:cTn id="2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0" dur="500"/>
                                        <p:tgtEl>
                                          <p:spTgt spid="635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 nodeType="clickPar">
                      <p:stCondLst>
                        <p:cond delay="indefinite"/>
                      </p:stCondLst>
                      <p:childTnLst>
                        <p:par>
                          <p:cTn id="2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5" dur="500"/>
                                        <p:tgtEl>
                                          <p:spTgt spid="63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 nodeType="clickPar">
                      <p:stCondLst>
                        <p:cond delay="indefinite"/>
                      </p:stCondLst>
                      <p:childTnLst>
                        <p:par>
                          <p:cTn id="2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0" dur="500"/>
                                        <p:tgtEl>
                                          <p:spTgt spid="635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 nodeType="clickPar">
                      <p:stCondLst>
                        <p:cond delay="indefinite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5" dur="500"/>
                                        <p:tgtEl>
                                          <p:spTgt spid="635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 nodeType="clickPar">
                      <p:stCondLst>
                        <p:cond delay="indefinite"/>
                      </p:stCondLst>
                      <p:childTnLst>
                        <p:par>
                          <p:cTn id="2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635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635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635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7" dur="500"/>
                                        <p:tgtEl>
                                          <p:spTgt spid="635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 nodeType="clickPar">
                      <p:stCondLst>
                        <p:cond delay="indefinite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2" dur="500"/>
                                        <p:tgtEl>
                                          <p:spTgt spid="635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 nodeType="clickPar">
                      <p:stCondLst>
                        <p:cond delay="indefinite"/>
                      </p:stCondLst>
                      <p:childTnLst>
                        <p:par>
                          <p:cTn id="2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7" dur="500"/>
                                        <p:tgtEl>
                                          <p:spTgt spid="635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 nodeType="clickPar">
                      <p:stCondLst>
                        <p:cond delay="indefinite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2" dur="500"/>
                                        <p:tgtEl>
                                          <p:spTgt spid="635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 nodeType="clickPar">
                      <p:stCondLst>
                        <p:cond delay="indefinite"/>
                      </p:stCondLst>
                      <p:childTnLst>
                        <p:par>
                          <p:cTn id="2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7" dur="500"/>
                                        <p:tgtEl>
                                          <p:spTgt spid="635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 nodeType="clickPar">
                      <p:stCondLst>
                        <p:cond delay="indefinite"/>
                      </p:stCondLst>
                      <p:childTnLst>
                        <p:par>
                          <p:cTn id="2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2" dur="500"/>
                                        <p:tgtEl>
                                          <p:spTgt spid="635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 nodeType="clickPar">
                      <p:stCondLst>
                        <p:cond delay="indefinite"/>
                      </p:stCondLst>
                      <p:childTnLst>
                        <p:par>
                          <p:cTn id="2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635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635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3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 nodeType="clickPar">
                      <p:stCondLst>
                        <p:cond delay="indefinite"/>
                      </p:stCondLst>
                      <p:childTnLst>
                        <p:par>
                          <p:cTn id="2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4" dur="500"/>
                                        <p:tgtEl>
                                          <p:spTgt spid="635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 nodeType="clickPar">
                      <p:stCondLst>
                        <p:cond delay="indefinite"/>
                      </p:stCondLst>
                      <p:childTnLst>
                        <p:par>
                          <p:cTn id="2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9" dur="500"/>
                                        <p:tgtEl>
                                          <p:spTgt spid="635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 nodeType="clickPar">
                      <p:stCondLst>
                        <p:cond delay="indefinite"/>
                      </p:stCondLst>
                      <p:childTnLst>
                        <p:par>
                          <p:cTn id="2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4" dur="500"/>
                                        <p:tgtEl>
                                          <p:spTgt spid="635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 nodeType="clickPar">
                      <p:stCondLst>
                        <p:cond delay="indefinite"/>
                      </p:stCondLst>
                      <p:childTnLst>
                        <p:par>
                          <p:cTn id="2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9" dur="500"/>
                                        <p:tgtEl>
                                          <p:spTgt spid="635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 nodeType="clickPar">
                      <p:stCondLst>
                        <p:cond delay="indefinite"/>
                      </p:stCondLst>
                      <p:childTnLst>
                        <p:par>
                          <p:cTn id="3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4" dur="500"/>
                                        <p:tgtEl>
                                          <p:spTgt spid="635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 nodeType="clickPar">
                      <p:stCondLst>
                        <p:cond delay="indefinite"/>
                      </p:stCondLst>
                      <p:childTnLst>
                        <p:par>
                          <p:cTn id="3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9" dur="500"/>
                                        <p:tgtEl>
                                          <p:spTgt spid="635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 nodeType="clickPar">
                      <p:stCondLst>
                        <p:cond delay="indefinite"/>
                      </p:stCondLst>
                      <p:childTnLst>
                        <p:par>
                          <p:cTn id="3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635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635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63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 nodeType="clickPar">
                      <p:stCondLst>
                        <p:cond delay="indefinite"/>
                      </p:stCondLst>
                      <p:childTnLst>
                        <p:par>
                          <p:cTn id="3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1" dur="500"/>
                                        <p:tgtEl>
                                          <p:spTgt spid="635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 nodeType="clickPar">
                      <p:stCondLst>
                        <p:cond delay="indefinite"/>
                      </p:stCondLst>
                      <p:childTnLst>
                        <p:par>
                          <p:cTn id="3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6" dur="500"/>
                                        <p:tgtEl>
                                          <p:spTgt spid="635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 nodeType="clickPar">
                      <p:stCondLst>
                        <p:cond delay="indefinite"/>
                      </p:stCondLst>
                      <p:childTnLst>
                        <p:par>
                          <p:cTn id="3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1" dur="500"/>
                                        <p:tgtEl>
                                          <p:spTgt spid="635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 nodeType="clickPar">
                      <p:stCondLst>
                        <p:cond delay="indefinite"/>
                      </p:stCondLst>
                      <p:childTnLst>
                        <p:par>
                          <p:cTn id="3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635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635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63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 nodeType="clickPar">
                      <p:stCondLst>
                        <p:cond delay="indefinite"/>
                      </p:stCondLst>
                      <p:childTnLst>
                        <p:par>
                          <p:cTn id="3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635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635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35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 nodeType="clickPar">
                      <p:stCondLst>
                        <p:cond delay="indefinite"/>
                      </p:stCondLst>
                      <p:childTnLst>
                        <p:par>
                          <p:cTn id="3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635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635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635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 nodeType="clickPar">
                      <p:stCondLst>
                        <p:cond delay="indefinite"/>
                      </p:stCondLst>
                      <p:childTnLst>
                        <p:par>
                          <p:cTn id="3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635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635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635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 nodeType="clickPar">
                      <p:stCondLst>
                        <p:cond delay="indefinite"/>
                      </p:stCondLst>
                      <p:childTnLst>
                        <p:par>
                          <p:cTn id="3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4" dur="500"/>
                                        <p:tgtEl>
                                          <p:spTgt spid="635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 nodeType="clickPar">
                      <p:stCondLst>
                        <p:cond delay="indefinite"/>
                      </p:stCondLst>
                      <p:childTnLst>
                        <p:par>
                          <p:cTn id="3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9" dur="500"/>
                                        <p:tgtEl>
                                          <p:spTgt spid="635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 nodeType="clickPar">
                      <p:stCondLst>
                        <p:cond delay="indefinite"/>
                      </p:stCondLst>
                      <p:childTnLst>
                        <p:par>
                          <p:cTn id="3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4" dur="500"/>
                                        <p:tgtEl>
                                          <p:spTgt spid="635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 nodeType="clickPar">
                      <p:stCondLst>
                        <p:cond delay="indefinite"/>
                      </p:stCondLst>
                      <p:childTnLst>
                        <p:par>
                          <p:cTn id="3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9" dur="500"/>
                                        <p:tgtEl>
                                          <p:spTgt spid="635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 nodeType="clickPar">
                      <p:stCondLst>
                        <p:cond delay="indefinite"/>
                      </p:stCondLst>
                      <p:childTnLst>
                        <p:par>
                          <p:cTn id="3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4" dur="500"/>
                                        <p:tgtEl>
                                          <p:spTgt spid="635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 nodeType="clickPar">
                      <p:stCondLst>
                        <p:cond delay="indefinite"/>
                      </p:stCondLst>
                      <p:childTnLst>
                        <p:par>
                          <p:cTn id="3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9" dur="500"/>
                                        <p:tgtEl>
                                          <p:spTgt spid="635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 nodeType="clickPar">
                      <p:stCondLst>
                        <p:cond delay="indefinite"/>
                      </p:stCondLst>
                      <p:childTnLst>
                        <p:par>
                          <p:cTn id="3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4" dur="500"/>
                                        <p:tgtEl>
                                          <p:spTgt spid="635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 nodeType="clickPar">
                      <p:stCondLst>
                        <p:cond delay="indefinite"/>
                      </p:stCondLst>
                      <p:childTnLst>
                        <p:par>
                          <p:cTn id="3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9" dur="500"/>
                                        <p:tgtEl>
                                          <p:spTgt spid="635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eusouobom">
            <a:extLst>
              <a:ext uri="{FF2B5EF4-FFF2-40B4-BE49-F238E27FC236}">
                <a16:creationId xmlns:a16="http://schemas.microsoft.com/office/drawing/2014/main" id="{FDF5347D-E111-6876-5422-AF88ACF1F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24400"/>
            <a:ext cx="72009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090" name="Picture 2" descr="conheco">
            <a:extLst>
              <a:ext uri="{FF2B5EF4-FFF2-40B4-BE49-F238E27FC236}">
                <a16:creationId xmlns:a16="http://schemas.microsoft.com/office/drawing/2014/main" id="{70D6524E-1C88-2080-25F9-4F67B6C6E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56126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1091" name="Picture 3" descr="jesusteconhece">
            <a:extLst>
              <a:ext uri="{FF2B5EF4-FFF2-40B4-BE49-F238E27FC236}">
                <a16:creationId xmlns:a16="http://schemas.microsoft.com/office/drawing/2014/main" id="{5B611291-623A-C87E-41C3-F74BA30DA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302000"/>
            <a:ext cx="6259513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1092" name="Picture 4" descr="SETAMARELA-BX">
            <a:extLst>
              <a:ext uri="{FF2B5EF4-FFF2-40B4-BE49-F238E27FC236}">
                <a16:creationId xmlns:a16="http://schemas.microsoft.com/office/drawing/2014/main" id="{3F8534D4-6F87-9025-B24C-49D56A2F6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628775"/>
            <a:ext cx="6667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1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1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1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1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1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1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114" name="Picture 2" descr="tenhoovelhas">
            <a:extLst>
              <a:ext uri="{FF2B5EF4-FFF2-40B4-BE49-F238E27FC236}">
                <a16:creationId xmlns:a16="http://schemas.microsoft.com/office/drawing/2014/main" id="{76A997F4-6F4A-012B-AB47-999CF4BDC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92150"/>
            <a:ext cx="61912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115" name="Picture 3" descr="tenhoutros">
            <a:extLst>
              <a:ext uri="{FF2B5EF4-FFF2-40B4-BE49-F238E27FC236}">
                <a16:creationId xmlns:a16="http://schemas.microsoft.com/office/drawing/2014/main" id="{DDA5554F-AAA8-6157-271C-F43B53F50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3559175"/>
            <a:ext cx="6913563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116" name="Picture 4" descr="SETAMARELA-BX">
            <a:extLst>
              <a:ext uri="{FF2B5EF4-FFF2-40B4-BE49-F238E27FC236}">
                <a16:creationId xmlns:a16="http://schemas.microsoft.com/office/drawing/2014/main" id="{6972F156-BBF4-26CF-803D-79D270BFA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628775"/>
            <a:ext cx="6667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2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2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2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2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2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2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010" name="Picture 2" descr="obejeitvo">
            <a:extLst>
              <a:ext uri="{FF2B5EF4-FFF2-40B4-BE49-F238E27FC236}">
                <a16:creationId xmlns:a16="http://schemas.microsoft.com/office/drawing/2014/main" id="{1EB4575E-186B-62C1-C607-B2DE97C9F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60350"/>
            <a:ext cx="633571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DFA90D20-141F-C4D6-FABF-31B8AE1EBFA2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1844675"/>
            <a:ext cx="7488237" cy="1103313"/>
            <a:chOff x="431" y="1162"/>
            <a:chExt cx="4717" cy="695"/>
          </a:xfrm>
        </p:grpSpPr>
        <p:pic>
          <p:nvPicPr>
            <p:cNvPr id="11274" name="Picture 4" descr="setinha-bca">
              <a:extLst>
                <a:ext uri="{FF2B5EF4-FFF2-40B4-BE49-F238E27FC236}">
                  <a16:creationId xmlns:a16="http://schemas.microsoft.com/office/drawing/2014/main" id="{93EADFC7-43E5-EC74-AF91-6B0661D99B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207"/>
              <a:ext cx="362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5" name="Picture 5" descr="PROSPERAR">
              <a:extLst>
                <a:ext uri="{FF2B5EF4-FFF2-40B4-BE49-F238E27FC236}">
                  <a16:creationId xmlns:a16="http://schemas.microsoft.com/office/drawing/2014/main" id="{72CF75D6-734A-9578-0DF0-BDF796AF24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1162"/>
              <a:ext cx="4264" cy="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1146E78B-4D14-F911-4C99-64E9582A180F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3284538"/>
            <a:ext cx="7991475" cy="1104900"/>
            <a:chOff x="431" y="2069"/>
            <a:chExt cx="5034" cy="696"/>
          </a:xfrm>
        </p:grpSpPr>
        <p:pic>
          <p:nvPicPr>
            <p:cNvPr id="11272" name="Picture 7" descr="DESTRUIR">
              <a:extLst>
                <a:ext uri="{FF2B5EF4-FFF2-40B4-BE49-F238E27FC236}">
                  <a16:creationId xmlns:a16="http://schemas.microsoft.com/office/drawing/2014/main" id="{0426EE20-31A3-5613-9B5B-F5859A9A11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2069"/>
              <a:ext cx="4581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8" descr="setinha-bca">
              <a:extLst>
                <a:ext uri="{FF2B5EF4-FFF2-40B4-BE49-F238E27FC236}">
                  <a16:creationId xmlns:a16="http://schemas.microsoft.com/office/drawing/2014/main" id="{CB224A7F-BFC3-6A8C-397A-B854B148A8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069"/>
              <a:ext cx="362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9">
            <a:extLst>
              <a:ext uri="{FF2B5EF4-FFF2-40B4-BE49-F238E27FC236}">
                <a16:creationId xmlns:a16="http://schemas.microsoft.com/office/drawing/2014/main" id="{FA54EECB-2293-2861-26D6-5FF9A8A74CC7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4797425"/>
            <a:ext cx="8135937" cy="501650"/>
            <a:chOff x="431" y="3113"/>
            <a:chExt cx="5125" cy="316"/>
          </a:xfrm>
        </p:grpSpPr>
        <p:pic>
          <p:nvPicPr>
            <p:cNvPr id="11270" name="Picture 10" descr="FAZER">
              <a:extLst>
                <a:ext uri="{FF2B5EF4-FFF2-40B4-BE49-F238E27FC236}">
                  <a16:creationId xmlns:a16="http://schemas.microsoft.com/office/drawing/2014/main" id="{611A9BC7-70A2-D683-A418-44BDD51840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3113"/>
              <a:ext cx="4717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Picture 11" descr="setinha-bca">
              <a:extLst>
                <a:ext uri="{FF2B5EF4-FFF2-40B4-BE49-F238E27FC236}">
                  <a16:creationId xmlns:a16="http://schemas.microsoft.com/office/drawing/2014/main" id="{73CDC950-8DFE-DF6E-E840-68418BA635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113"/>
              <a:ext cx="362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5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5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38" name="Picture 2" descr="naodeste">
            <a:extLst>
              <a:ext uri="{FF2B5EF4-FFF2-40B4-BE49-F238E27FC236}">
                <a16:creationId xmlns:a16="http://schemas.microsoft.com/office/drawing/2014/main" id="{37E71B3A-5B6B-49D1-4824-A6983644B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620713"/>
            <a:ext cx="511333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3139" name="Picture 3" descr="naodesta">
            <a:extLst>
              <a:ext uri="{FF2B5EF4-FFF2-40B4-BE49-F238E27FC236}">
                <a16:creationId xmlns:a16="http://schemas.microsoft.com/office/drawing/2014/main" id="{FF3A51B7-8995-D6C2-4CAF-DD9314982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3068638"/>
            <a:ext cx="6913563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3140" name="Picture 4" descr="SETAMARELA-BX">
            <a:extLst>
              <a:ext uri="{FF2B5EF4-FFF2-40B4-BE49-F238E27FC236}">
                <a16:creationId xmlns:a16="http://schemas.microsoft.com/office/drawing/2014/main" id="{D4589901-4BDF-C882-76B0-E647E9AC1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628775"/>
            <a:ext cx="6667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3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3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3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3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3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3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WordArt 2">
            <a:extLst>
              <a:ext uri="{FF2B5EF4-FFF2-40B4-BE49-F238E27FC236}">
                <a16:creationId xmlns:a16="http://schemas.microsoft.com/office/drawing/2014/main" id="{B37E1D32-4863-E25E-AB4E-C1E4D35B37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95525" y="3789363"/>
            <a:ext cx="4508500" cy="2019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JESUS VAI TE</a:t>
            </a:r>
          </a:p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CONDUZIR</a:t>
            </a:r>
          </a:p>
        </p:txBody>
      </p:sp>
    </p:spTree>
  </p:cSld>
  <p:clrMapOvr>
    <a:masterClrMapping/>
  </p:clrMapOvr>
  <p:transition spd="med">
    <p:wipe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186" name="Picture 2" descr="haveraumrebanho">
            <a:extLst>
              <a:ext uri="{FF2B5EF4-FFF2-40B4-BE49-F238E27FC236}">
                <a16:creationId xmlns:a16="http://schemas.microsoft.com/office/drawing/2014/main" id="{124A138D-CCDF-7FE1-9AA8-751ECAEDC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620713"/>
            <a:ext cx="5400675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5187" name="Picture 3" descr="havera">
            <a:extLst>
              <a:ext uri="{FF2B5EF4-FFF2-40B4-BE49-F238E27FC236}">
                <a16:creationId xmlns:a16="http://schemas.microsoft.com/office/drawing/2014/main" id="{90027099-17A2-163E-C2C3-EAED4B08E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201988"/>
            <a:ext cx="705802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5188" name="Picture 4" descr="SETAMARELA-BX">
            <a:extLst>
              <a:ext uri="{FF2B5EF4-FFF2-40B4-BE49-F238E27FC236}">
                <a16:creationId xmlns:a16="http://schemas.microsoft.com/office/drawing/2014/main" id="{6286D76E-88A6-761F-5908-9AFF3EBA3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628775"/>
            <a:ext cx="6667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5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5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5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5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5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5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210" name="Picture 2" descr="umsopastor">
            <a:extLst>
              <a:ext uri="{FF2B5EF4-FFF2-40B4-BE49-F238E27FC236}">
                <a16:creationId xmlns:a16="http://schemas.microsoft.com/office/drawing/2014/main" id="{EEAD2DD6-3CAD-42F1-E574-47C3B54E6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3860800"/>
            <a:ext cx="669766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6211" name="Picture 3" descr="jesuscristo">
            <a:extLst>
              <a:ext uri="{FF2B5EF4-FFF2-40B4-BE49-F238E27FC236}">
                <a16:creationId xmlns:a16="http://schemas.microsoft.com/office/drawing/2014/main" id="{B52E337D-3B10-EFD4-7389-B471359A1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646613"/>
            <a:ext cx="7142162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6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6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06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d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blinds dir="vert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Abraço de Jesus.mpg">
            <a:hlinkClick r:id="" action="ppaction://media"/>
            <a:extLst>
              <a:ext uri="{FF2B5EF4-FFF2-40B4-BE49-F238E27FC236}">
                <a16:creationId xmlns:a16="http://schemas.microsoft.com/office/drawing/2014/main" id="{E2C4FB6C-ED4D-2D76-50C4-16AB579A50B8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4" fill="hold"/>
                                        <p:tgtEl>
                                          <p:spTgt spid="4249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2496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49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249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962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zoom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checker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034" name="Picture 2" descr="despreocupado-bk2">
            <a:extLst>
              <a:ext uri="{FF2B5EF4-FFF2-40B4-BE49-F238E27FC236}">
                <a16:creationId xmlns:a16="http://schemas.microsoft.com/office/drawing/2014/main" id="{5DEB5C01-6F6D-69E5-5A50-D5F2C947D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6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dir="in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6" name="Jesus.MPG">
            <a:hlinkClick r:id="" action="ppaction://media"/>
            <a:extLst>
              <a:ext uri="{FF2B5EF4-FFF2-40B4-BE49-F238E27FC236}">
                <a16:creationId xmlns:a16="http://schemas.microsoft.com/office/drawing/2014/main" id="{A069509C-F7E9-27DC-D298-F9087BA73072}"/>
              </a:ext>
            </a:extLst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4" fill="hold"/>
                                        <p:tgtEl>
                                          <p:spTgt spid="4259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2598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59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259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986"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L125">
            <a:extLst>
              <a:ext uri="{FF2B5EF4-FFF2-40B4-BE49-F238E27FC236}">
                <a16:creationId xmlns:a16="http://schemas.microsoft.com/office/drawing/2014/main" id="{908F354C-4A3C-9C2F-E65A-5FD13039F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trips dir="r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theme/theme1.xml><?xml version="1.0" encoding="utf-8"?>
<a:theme xmlns:a="http://schemas.openxmlformats.org/drawingml/2006/main" name="Estrutura padrão">
  <a:themeElements>
    <a:clrScheme name="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strutura padrão">
  <a:themeElements>
    <a:clrScheme name="3_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3_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strutura padrão">
  <a:themeElements>
    <a:clrScheme name="1_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Estrutura padrão">
  <a:themeElements>
    <a:clrScheme name="2_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Estrutura padrão">
  <a:themeElements>
    <a:clrScheme name="4_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4_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3936</TotalTime>
  <Words>7</Words>
  <Application>Microsoft Office PowerPoint</Application>
  <PresentationFormat>Apresentação na tela (4:3)</PresentationFormat>
  <Paragraphs>4</Paragraphs>
  <Slides>85</Slides>
  <Notes>1</Notes>
  <HiddenSlides>8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85</vt:i4>
      </vt:variant>
    </vt:vector>
  </HeadingPairs>
  <TitlesOfParts>
    <vt:vector size="95" baseType="lpstr">
      <vt:lpstr>Arial</vt:lpstr>
      <vt:lpstr>Calibri</vt:lpstr>
      <vt:lpstr>Arial Black</vt:lpstr>
      <vt:lpstr>Times New Roman</vt:lpstr>
      <vt:lpstr>Estrutura padrão</vt:lpstr>
      <vt:lpstr>3_Estrutura padrão</vt:lpstr>
      <vt:lpstr>1_Estrutura padrão</vt:lpstr>
      <vt:lpstr>2_Estrutura padrão</vt:lpstr>
      <vt:lpstr>4_Estrutura padrão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Evangelismo APS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Estratégia do Inimigo</dc:title>
  <dc:creator>Nelton César Silveira</dc:creator>
  <cp:lastModifiedBy>Pr. Marcelo Carvalho</cp:lastModifiedBy>
  <cp:revision>190</cp:revision>
  <dcterms:created xsi:type="dcterms:W3CDTF">1999-09-10T17:21:46Z</dcterms:created>
  <dcterms:modified xsi:type="dcterms:W3CDTF">2022-05-19T17:34:16Z</dcterms:modified>
</cp:coreProperties>
</file>