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33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9" r:id="rId13"/>
    <p:sldId id="266" r:id="rId14"/>
    <p:sldId id="300" r:id="rId15"/>
    <p:sldId id="268" r:id="rId16"/>
    <p:sldId id="271" r:id="rId17"/>
    <p:sldId id="272" r:id="rId18"/>
    <p:sldId id="273" r:id="rId19"/>
    <p:sldId id="301" r:id="rId20"/>
    <p:sldId id="327" r:id="rId21"/>
    <p:sldId id="328" r:id="rId22"/>
    <p:sldId id="329" r:id="rId23"/>
    <p:sldId id="330" r:id="rId24"/>
    <p:sldId id="331" r:id="rId25"/>
    <p:sldId id="332" r:id="rId26"/>
    <p:sldId id="333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2" autoAdjust="0"/>
    <p:restoredTop sz="94660"/>
  </p:normalViewPr>
  <p:slideViewPr>
    <p:cSldViewPr>
      <p:cViewPr varScale="1">
        <p:scale>
          <a:sx n="33" d="100"/>
          <a:sy n="33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C43DA-B301-34F5-D1EB-C81AAA200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E41C5-2B43-736A-FCB4-B885E9B3D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8A1AD-5458-E65E-BC8B-0FFBD82D5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59714-6A79-4AA4-8AB9-14BDDC4C4A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421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BDFB3D-66C2-43A7-50A5-B5F4F42FC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93432-38EE-078D-5841-F544FDED6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239C2-B8A6-475D-91EB-3EDB2B021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EB824-989E-4525-B95A-D5FEEE275D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9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26B6B-294A-F382-1FF2-AA936DE48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B21AB-3B53-2C38-87DF-0C9D41FAE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51E22-1282-4C20-2F22-FB046FB85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D13A3-086F-43A7-B8C3-6D1A67B8D6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272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02AC46-A2E9-CB54-28DB-3076E0A46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721458-C0B3-8753-325A-7FCB4F791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453E5D-9B77-0603-2714-5244CBF1B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82DF2-E748-4665-A92D-CF77FABB40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840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D2B70F-2C58-7BA4-242C-BD978F2A2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4EF4F6-6670-6D64-D04C-788768AE5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E85A86-C2EB-0FB5-07FB-20D38ACD7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5F172-ED3C-49CC-8293-E4787788F8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263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CC1194-0AF8-1B45-30BE-17826568C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D3CF64-888D-1AFE-AB7E-47CC2D668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693E4D-DADD-2066-F2AF-8193F3CD3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7AB3E-25D3-49BE-AF5B-9189940340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626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1FE57F-F010-8301-98C6-FB447401E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C1626B-13BF-D68F-9C50-02FE4C3CC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AC6B3C-DAD1-494B-E060-C96BC2484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F0CDE-BF3E-4238-A4CE-F7A6E4EF04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53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03C5A1D-3451-0DE5-5EE1-DA9AA70E5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28D6897-6D89-EBE4-BD27-618F6E8DD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8FDF97B-CAAF-CA50-B72C-77116870C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90DB5-7C13-4C5B-BB88-2418B21AF4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3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3AAA15-2123-5C33-E0FD-B88ADCAFA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89E9CE-48F0-37EB-7D86-A0BE7D456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BB3AE-C6F4-B686-85BE-8A159F494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7BE28-4378-4073-8858-BF8054BCB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48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6C9FDD-A8DA-A4A7-7F3D-280902B21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2121CF-C838-2E61-05B2-F5D4E26AB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373D0-A690-DA34-B327-E2948DE0A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07E0-1F9B-4086-98B6-7F61819E59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39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4D1D53-BE65-ACF0-D8A3-5FCCF0611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1F87C7-E310-A638-47A8-853A7846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AE8963-712E-BCDA-5DA0-AB5D6E83E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7ACDD-29DB-4DF8-9840-E3EF8D25A4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26AD07-B769-C5A9-07AA-792264C07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0C0E6D-ECFF-CB4B-092E-472821457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148C56-40F5-337C-B802-DAC07684A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61FE2-8B15-4711-88B8-A8CDC9D22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419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610871-288C-C211-091F-E0DE1A0CD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B25B45-ABE9-D568-A5F2-D7557AEF8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F014DD-056E-64B3-7545-4BBDBB23A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12FA3-1B9F-446A-8CBC-12D4449D07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355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819817-6B99-7871-E7F3-95C503D10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9892F9-5AD5-04D5-B3DB-3E7A6AA8F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ECB002-0310-758D-4141-A2ECBAF7C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82504-0A2F-4C94-8D49-D8843013FA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607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0049C9-3048-819E-7850-F07E6052B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49A549-4647-C793-9A5C-806E2FCEC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AA778C-1079-10CF-F528-23BA622F5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F249A-0E80-475C-BE96-E98964652F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948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C263C-DD83-DFF5-201D-B6C99AC2A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47F05-C9C8-8538-2A9C-37E0C6A6C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D3420-951A-B469-EFB5-FF4BFBDA7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97961-B77F-4F0A-B9C6-621C33577D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461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C00BD-9222-806F-2A63-D83FB6409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1B402-BB6E-9061-40C7-34BA47DA7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83648-8AC4-B943-D9F7-D6E58ED83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7F4C-43F3-4960-BED1-27A5704884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65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9EDEC6-D734-8190-6DE7-5D6ABFB7E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41155C-E3CE-4ECB-3E53-1CBB3FEAF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840B83-72CE-BFD6-3DA0-A92479CCD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40F02-11AA-45A8-B401-8C0953A1B8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4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582EB7-A12E-8649-10BD-EA41CB44C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CA449-6501-9EF2-7A86-47412ECC1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8F33EE-CB1C-C845-39E2-FA16F3C5F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DCD5E-A3C9-467D-BE62-BFE484D29B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6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75BF39-68B7-9230-E853-F8FA0461D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8B9AF4-61E0-CC40-B02E-4109F88DD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D7371B-8750-74E2-1BA8-D76CCD1B2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BB1C8-F0B4-40DB-9FF4-7F7293CA0C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17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A52B9-F50C-A7EA-10A3-DE90898E9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A0EA0-83E3-E702-6BFE-6973DEF15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14B3B-276A-7CB0-B4A3-6E34E88A9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D91CA-9897-4C5D-8158-D669C565BA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55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0E6BA-B15B-0144-F1BD-53353A944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39AE7-F20B-0981-156F-287C61A4B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8C954-E6B3-F6BA-E2C0-70DD3AAEA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248F9-162A-4645-98FC-7FE4F4F7F7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013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31918A-D0B6-557D-187D-C81E972CF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6759F5-2789-ADF1-47FE-F297F923F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7357DD4-FB2F-5A1B-E7A4-E9039820B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7E517F3-04BC-048B-DFBB-869B2D998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4810171-5691-F922-9D77-520FFF7D92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701BCAA2-0B73-4D01-9A4B-51E38D7DB2C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8D40C23-757E-09C1-57F4-8F118D7F5F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3EF51BE-A812-FBD7-BA98-840EDC13E8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1152606-D013-02F7-941A-529D41D86F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B680F6AA-30F6-46EF-8DD4-29ED8DB00E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1" descr="Logos.tif">
            <a:extLst>
              <a:ext uri="{FF2B5EF4-FFF2-40B4-BE49-F238E27FC236}">
                <a16:creationId xmlns:a16="http://schemas.microsoft.com/office/drawing/2014/main" id="{7D5E8D64-16F9-F1F2-279A-7A403526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B676DB3-D84D-2098-65BA-B17B1D956AAD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mulheres">
            <a:extLst>
              <a:ext uri="{FF2B5EF4-FFF2-40B4-BE49-F238E27FC236}">
                <a16:creationId xmlns:a16="http://schemas.microsoft.com/office/drawing/2014/main" id="{5BB8156B-0676-D7D7-BCF7-44E9E32A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194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homem">
            <a:extLst>
              <a:ext uri="{FF2B5EF4-FFF2-40B4-BE49-F238E27FC236}">
                <a16:creationId xmlns:a16="http://schemas.microsoft.com/office/drawing/2014/main" id="{8D80E664-4D23-CB08-07D4-63698047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2971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nossasvestes">
            <a:extLst>
              <a:ext uri="{FF2B5EF4-FFF2-40B4-BE49-F238E27FC236}">
                <a16:creationId xmlns:a16="http://schemas.microsoft.com/office/drawing/2014/main" id="{B939A037-99FD-2AB0-1FB4-73820B64B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5325"/>
            <a:ext cx="2447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nossopao">
            <a:extLst>
              <a:ext uri="{FF2B5EF4-FFF2-40B4-BE49-F238E27FC236}">
                <a16:creationId xmlns:a16="http://schemas.microsoft.com/office/drawing/2014/main" id="{FEDE8470-4D0E-063E-5B59-655A190F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20875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>
            <a:extLst>
              <a:ext uri="{FF2B5EF4-FFF2-40B4-BE49-F238E27FC236}">
                <a16:creationId xmlns:a16="http://schemas.microsoft.com/office/drawing/2014/main" id="{81957B2C-5398-32A6-0B27-F07C7AF6B345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620713"/>
            <a:ext cx="3132137" cy="744537"/>
            <a:chOff x="2835" y="391"/>
            <a:chExt cx="1973" cy="469"/>
          </a:xfrm>
        </p:grpSpPr>
        <p:pic>
          <p:nvPicPr>
            <p:cNvPr id="10256" name="Picture 20" descr="SETINHA2">
              <a:extLst>
                <a:ext uri="{FF2B5EF4-FFF2-40B4-BE49-F238E27FC236}">
                  <a16:creationId xmlns:a16="http://schemas.microsoft.com/office/drawing/2014/main" id="{00251B65-278A-331E-15A4-C0EA109CD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82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1" descr="IGREJAS">
              <a:extLst>
                <a:ext uri="{FF2B5EF4-FFF2-40B4-BE49-F238E27FC236}">
                  <a16:creationId xmlns:a16="http://schemas.microsoft.com/office/drawing/2014/main" id="{5E946FC9-C340-0E9B-5219-41F9B0370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391"/>
              <a:ext cx="1462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B6704C03-89C1-C797-6626-45DA1A1BFBB3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674938"/>
            <a:ext cx="4237037" cy="1401762"/>
            <a:chOff x="2835" y="1685"/>
            <a:chExt cx="2669" cy="883"/>
          </a:xfrm>
        </p:grpSpPr>
        <p:pic>
          <p:nvPicPr>
            <p:cNvPr id="10254" name="Picture 23" descr="DOUTRINAS">
              <a:extLst>
                <a:ext uri="{FF2B5EF4-FFF2-40B4-BE49-F238E27FC236}">
                  <a16:creationId xmlns:a16="http://schemas.microsoft.com/office/drawing/2014/main" id="{2C446F6C-98FD-07F1-5ACD-7B4D2BFC9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85"/>
              <a:ext cx="2125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25" descr="SETINHA2">
              <a:extLst>
                <a:ext uri="{FF2B5EF4-FFF2-40B4-BE49-F238E27FC236}">
                  <a16:creationId xmlns:a16="http://schemas.microsoft.com/office/drawing/2014/main" id="{1217A860-B879-4297-47BF-9CB052BEE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52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F892D239-6DA6-49FF-F047-0DAD0E07C470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633538"/>
            <a:ext cx="2674937" cy="744537"/>
            <a:chOff x="2835" y="1029"/>
            <a:chExt cx="1685" cy="469"/>
          </a:xfrm>
        </p:grpSpPr>
        <p:pic>
          <p:nvPicPr>
            <p:cNvPr id="10252" name="Picture 22" descr="JESUS">
              <a:extLst>
                <a:ext uri="{FF2B5EF4-FFF2-40B4-BE49-F238E27FC236}">
                  <a16:creationId xmlns:a16="http://schemas.microsoft.com/office/drawing/2014/main" id="{6AD1A386-8563-1C2B-FEEF-350BCBB31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29"/>
              <a:ext cx="114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6" descr="SETINHA2">
              <a:extLst>
                <a:ext uri="{FF2B5EF4-FFF2-40B4-BE49-F238E27FC236}">
                  <a16:creationId xmlns:a16="http://schemas.microsoft.com/office/drawing/2014/main" id="{70E4F7B6-75FF-6608-2D93-93F657486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F32D0EA9-A1FC-3FAD-4B74-E275239BF4F3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438650"/>
            <a:ext cx="4248150" cy="1438275"/>
            <a:chOff x="2835" y="2796"/>
            <a:chExt cx="2676" cy="906"/>
          </a:xfrm>
        </p:grpSpPr>
        <p:pic>
          <p:nvPicPr>
            <p:cNvPr id="10250" name="Picture 24" descr="JUSTICAS">
              <a:extLst>
                <a:ext uri="{FF2B5EF4-FFF2-40B4-BE49-F238E27FC236}">
                  <a16:creationId xmlns:a16="http://schemas.microsoft.com/office/drawing/2014/main" id="{5549CC3F-D050-A67B-6631-92175A628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796"/>
              <a:ext cx="2132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27" descr="SETINHA2">
              <a:extLst>
                <a:ext uri="{FF2B5EF4-FFF2-40B4-BE49-F238E27FC236}">
                  <a16:creationId xmlns:a16="http://schemas.microsoft.com/office/drawing/2014/main" id="{908AF040-EDE2-4F16-9011-6081D2FF2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31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queremosapeenas">
            <a:extLst>
              <a:ext uri="{FF2B5EF4-FFF2-40B4-BE49-F238E27FC236}">
                <a16:creationId xmlns:a16="http://schemas.microsoft.com/office/drawing/2014/main" id="{3975102B-84FF-A3F7-2F99-FCD56B45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6960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isaias4-1">
            <a:extLst>
              <a:ext uri="{FF2B5EF4-FFF2-40B4-BE49-F238E27FC236}">
                <a16:creationId xmlns:a16="http://schemas.microsoft.com/office/drawing/2014/main" id="{AF9A117B-46EB-E975-2B3F-11475D72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3375"/>
            <a:ext cx="2089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onra-me">
            <a:extLst>
              <a:ext uri="{FF2B5EF4-FFF2-40B4-BE49-F238E27FC236}">
                <a16:creationId xmlns:a16="http://schemas.microsoft.com/office/drawing/2014/main" id="{BB94DB64-EA0A-F4A0-45DD-F4133365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70580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E2A8494F-8B15-AA77-93A8-2A1561B00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464175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CC00"/>
                </a:solidFill>
              </a:rPr>
              <a:t>Mateus 15:8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emvao">
            <a:extLst>
              <a:ext uri="{FF2B5EF4-FFF2-40B4-BE49-F238E27FC236}">
                <a16:creationId xmlns:a16="http://schemas.microsoft.com/office/drawing/2014/main" id="{F35F37D5-6B18-CCC7-D9C9-338B9A44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823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7491E5C3-E352-7B8B-BE62-2B918C22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372100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CC00"/>
                </a:solidFill>
              </a:rPr>
              <a:t>Mateus 15:9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64D20601-0D17-B4C3-DB64-63FE4A61221A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054225"/>
            <a:ext cx="7942263" cy="582613"/>
            <a:chOff x="380" y="1294"/>
            <a:chExt cx="5003" cy="367"/>
          </a:xfrm>
        </p:grpSpPr>
        <p:pic>
          <p:nvPicPr>
            <p:cNvPr id="14352" name="Picture 13" descr="SETINHA">
              <a:extLst>
                <a:ext uri="{FF2B5EF4-FFF2-40B4-BE49-F238E27FC236}">
                  <a16:creationId xmlns:a16="http://schemas.microsoft.com/office/drawing/2014/main" id="{A8D1F541-CE34-69E0-DCF8-B450C85EA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348"/>
              <a:ext cx="2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4" descr="realizam">
              <a:extLst>
                <a:ext uri="{FF2B5EF4-FFF2-40B4-BE49-F238E27FC236}">
                  <a16:creationId xmlns:a16="http://schemas.microsoft.com/office/drawing/2014/main" id="{015ABF51-A2D6-2A7A-5C3A-460F8B1E4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294"/>
              <a:ext cx="468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id="{53A5892D-34BD-4E00-D362-A5197BB6B31E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794125"/>
            <a:ext cx="5295900" cy="571500"/>
            <a:chOff x="380" y="2390"/>
            <a:chExt cx="3336" cy="360"/>
          </a:xfrm>
        </p:grpSpPr>
        <p:pic>
          <p:nvPicPr>
            <p:cNvPr id="14350" name="Picture 16" descr="expulsam">
              <a:extLst>
                <a:ext uri="{FF2B5EF4-FFF2-40B4-BE49-F238E27FC236}">
                  <a16:creationId xmlns:a16="http://schemas.microsoft.com/office/drawing/2014/main" id="{385D6DA8-E30D-11ED-48B5-D3DD704F8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90"/>
              <a:ext cx="301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9" descr="SETINHA">
              <a:extLst>
                <a:ext uri="{FF2B5EF4-FFF2-40B4-BE49-F238E27FC236}">
                  <a16:creationId xmlns:a16="http://schemas.microsoft.com/office/drawing/2014/main" id="{79B3E826-1AB6-D762-31CA-341929FAA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80"/>
              <a:ext cx="2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B73DB180-CF32-DC55-4F3B-40F80D8D8AC0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4646613"/>
            <a:ext cx="6867525" cy="582612"/>
            <a:chOff x="380" y="2927"/>
            <a:chExt cx="4326" cy="367"/>
          </a:xfrm>
        </p:grpSpPr>
        <p:pic>
          <p:nvPicPr>
            <p:cNvPr id="14348" name="Picture 17" descr="falam">
              <a:extLst>
                <a:ext uri="{FF2B5EF4-FFF2-40B4-BE49-F238E27FC236}">
                  <a16:creationId xmlns:a16="http://schemas.microsoft.com/office/drawing/2014/main" id="{0ABE9EEB-2137-2BA5-0CBD-997E66273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927"/>
              <a:ext cx="400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0" descr="SETINHA">
              <a:extLst>
                <a:ext uri="{FF2B5EF4-FFF2-40B4-BE49-F238E27FC236}">
                  <a16:creationId xmlns:a16="http://schemas.microsoft.com/office/drawing/2014/main" id="{C2A9F290-BD6D-A399-2AEC-C3880C3CE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018"/>
              <a:ext cx="2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562E9535-2D4C-5054-7D8A-33D8B136CA15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510213"/>
            <a:ext cx="7858125" cy="582612"/>
            <a:chOff x="380" y="3471"/>
            <a:chExt cx="4950" cy="367"/>
          </a:xfrm>
        </p:grpSpPr>
        <p:pic>
          <p:nvPicPr>
            <p:cNvPr id="14346" name="Picture 18" descr="fazem">
              <a:extLst>
                <a:ext uri="{FF2B5EF4-FFF2-40B4-BE49-F238E27FC236}">
                  <a16:creationId xmlns:a16="http://schemas.microsoft.com/office/drawing/2014/main" id="{88E0D989-665B-9B56-10F0-A66DF0C5E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471"/>
              <a:ext cx="462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21" descr="SETINHA">
              <a:extLst>
                <a:ext uri="{FF2B5EF4-FFF2-40B4-BE49-F238E27FC236}">
                  <a16:creationId xmlns:a16="http://schemas.microsoft.com/office/drawing/2014/main" id="{1030B0B2-46D7-72A9-F7BE-9C5A61FCD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521"/>
              <a:ext cx="2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36FCE6E3-C0A4-0E93-5370-6EA91A90906A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043238"/>
            <a:ext cx="7621588" cy="457200"/>
            <a:chOff x="380" y="1917"/>
            <a:chExt cx="4801" cy="288"/>
          </a:xfrm>
        </p:grpSpPr>
        <p:pic>
          <p:nvPicPr>
            <p:cNvPr id="14344" name="Picture 15" descr="operam">
              <a:extLst>
                <a:ext uri="{FF2B5EF4-FFF2-40B4-BE49-F238E27FC236}">
                  <a16:creationId xmlns:a16="http://schemas.microsoft.com/office/drawing/2014/main" id="{E18ECD9B-1F0F-FA81-EFE1-942BEB0C6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17"/>
              <a:ext cx="4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2" descr="SETINHA">
              <a:extLst>
                <a:ext uri="{FF2B5EF4-FFF2-40B4-BE49-F238E27FC236}">
                  <a16:creationId xmlns:a16="http://schemas.microsoft.com/office/drawing/2014/main" id="{E96DE372-2435-5E12-A495-6AFADA629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917"/>
              <a:ext cx="2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72" name="Picture 28" descr="caracteristicas">
            <a:extLst>
              <a:ext uri="{FF2B5EF4-FFF2-40B4-BE49-F238E27FC236}">
                <a16:creationId xmlns:a16="http://schemas.microsoft.com/office/drawing/2014/main" id="{F4DC6D05-0FDC-0FDB-3724-3C2010E5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264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6F3DF07-022E-BA60-F2C4-B9E872123E76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844675"/>
            <a:ext cx="4354512" cy="3179763"/>
            <a:chOff x="1565" y="1162"/>
            <a:chExt cx="2743" cy="2003"/>
          </a:xfrm>
        </p:grpSpPr>
        <p:pic>
          <p:nvPicPr>
            <p:cNvPr id="15363" name="Picture 2" descr="sinagoga">
              <a:extLst>
                <a:ext uri="{FF2B5EF4-FFF2-40B4-BE49-F238E27FC236}">
                  <a16:creationId xmlns:a16="http://schemas.microsoft.com/office/drawing/2014/main" id="{049AA9AF-9A21-00E6-4E06-0E71D482D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2"/>
              <a:ext cx="2743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3" descr="APOC3-9">
              <a:extLst>
                <a:ext uri="{FF2B5EF4-FFF2-40B4-BE49-F238E27FC236}">
                  <a16:creationId xmlns:a16="http://schemas.microsoft.com/office/drawing/2014/main" id="{F52A99CD-26AC-1795-DE8D-009982852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6"/>
              <a:ext cx="136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FIRMAM">
            <a:extLst>
              <a:ext uri="{FF2B5EF4-FFF2-40B4-BE49-F238E27FC236}">
                <a16:creationId xmlns:a16="http://schemas.microsoft.com/office/drawing/2014/main" id="{ABAD7631-E3DB-5216-16A5-68AA34D5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985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GREJAQDIZ">
            <a:extLst>
              <a:ext uri="{FF2B5EF4-FFF2-40B4-BE49-F238E27FC236}">
                <a16:creationId xmlns:a16="http://schemas.microsoft.com/office/drawing/2014/main" id="{DD42D6B6-C372-D3CE-6DBB-D04ECEB2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048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euoconhece">
            <a:extLst>
              <a:ext uri="{FF2B5EF4-FFF2-40B4-BE49-F238E27FC236}">
                <a16:creationId xmlns:a16="http://schemas.microsoft.com/office/drawing/2014/main" id="{0CDB67A4-9891-ADBD-009C-A5CC67E8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9135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1joao">
            <a:extLst>
              <a:ext uri="{FF2B5EF4-FFF2-40B4-BE49-F238E27FC236}">
                <a16:creationId xmlns:a16="http://schemas.microsoft.com/office/drawing/2014/main" id="{B7E0C9BD-7D11-6462-B97D-2BF7FF5C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45125"/>
            <a:ext cx="1800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ordemdeDeus">
            <a:extLst>
              <a:ext uri="{FF2B5EF4-FFF2-40B4-BE49-F238E27FC236}">
                <a16:creationId xmlns:a16="http://schemas.microsoft.com/office/drawing/2014/main" id="{BC748446-F5ED-1879-40E1-4F336682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81075"/>
            <a:ext cx="70596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retiraivos">
            <a:extLst>
              <a:ext uri="{FF2B5EF4-FFF2-40B4-BE49-F238E27FC236}">
                <a16:creationId xmlns:a16="http://schemas.microsoft.com/office/drawing/2014/main" id="{39B580C5-F895-1699-2301-A89BD3FB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25763"/>
            <a:ext cx="705643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APOC18-4">
            <a:extLst>
              <a:ext uri="{FF2B5EF4-FFF2-40B4-BE49-F238E27FC236}">
                <a16:creationId xmlns:a16="http://schemas.microsoft.com/office/drawing/2014/main" id="{0D06CBAE-4815-6772-6E7A-ADD816FF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73713"/>
            <a:ext cx="24479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usouobom">
            <a:extLst>
              <a:ext uri="{FF2B5EF4-FFF2-40B4-BE49-F238E27FC236}">
                <a16:creationId xmlns:a16="http://schemas.microsoft.com/office/drawing/2014/main" id="{60F4BE37-3E95-D5E3-0859-77B71085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72009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onheco">
            <a:extLst>
              <a:ext uri="{FF2B5EF4-FFF2-40B4-BE49-F238E27FC236}">
                <a16:creationId xmlns:a16="http://schemas.microsoft.com/office/drawing/2014/main" id="{C0CE6816-6433-9E91-23C8-0FD9D4C8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612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 descr="jesusteconhece">
            <a:extLst>
              <a:ext uri="{FF2B5EF4-FFF2-40B4-BE49-F238E27FC236}">
                <a16:creationId xmlns:a16="http://schemas.microsoft.com/office/drawing/2014/main" id="{E6A0666B-0614-FDAC-CB2D-BFBAF7A2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02000"/>
            <a:ext cx="62595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4" descr="SETAMARELA-BX">
            <a:extLst>
              <a:ext uri="{FF2B5EF4-FFF2-40B4-BE49-F238E27FC236}">
                <a16:creationId xmlns:a16="http://schemas.microsoft.com/office/drawing/2014/main" id="{57BEE95C-E70F-3433-B25B-FD988480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tenhoovelhas">
            <a:extLst>
              <a:ext uri="{FF2B5EF4-FFF2-40B4-BE49-F238E27FC236}">
                <a16:creationId xmlns:a16="http://schemas.microsoft.com/office/drawing/2014/main" id="{7C9B88E0-1DE1-043B-CC12-2AB884B6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 descr="tenhoutros">
            <a:extLst>
              <a:ext uri="{FF2B5EF4-FFF2-40B4-BE49-F238E27FC236}">
                <a16:creationId xmlns:a16="http://schemas.microsoft.com/office/drawing/2014/main" id="{89534CB6-7E61-A183-63D8-B1E1539C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559175"/>
            <a:ext cx="69135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SETAMARELA-BX">
            <a:extLst>
              <a:ext uri="{FF2B5EF4-FFF2-40B4-BE49-F238E27FC236}">
                <a16:creationId xmlns:a16="http://schemas.microsoft.com/office/drawing/2014/main" id="{97453C94-98DD-5B1A-60A7-4F867A74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naodeste">
            <a:extLst>
              <a:ext uri="{FF2B5EF4-FFF2-40B4-BE49-F238E27FC236}">
                <a16:creationId xmlns:a16="http://schemas.microsoft.com/office/drawing/2014/main" id="{3B8FE4B4-20FF-4D65-2497-9C25424D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51133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 descr="naodesta">
            <a:extLst>
              <a:ext uri="{FF2B5EF4-FFF2-40B4-BE49-F238E27FC236}">
                <a16:creationId xmlns:a16="http://schemas.microsoft.com/office/drawing/2014/main" id="{6E73BD60-1B04-D008-254F-A3305483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68638"/>
            <a:ext cx="691356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4" descr="SETAMARELA-BX">
            <a:extLst>
              <a:ext uri="{FF2B5EF4-FFF2-40B4-BE49-F238E27FC236}">
                <a16:creationId xmlns:a16="http://schemas.microsoft.com/office/drawing/2014/main" id="{0D17E042-0638-2F62-39F7-106D229D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extLst>
              <a:ext uri="{FF2B5EF4-FFF2-40B4-BE49-F238E27FC236}">
                <a16:creationId xmlns:a16="http://schemas.microsoft.com/office/drawing/2014/main" id="{9477E15F-FFF3-4A6C-64D2-2E995ACBC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3068638"/>
            <a:ext cx="4752975" cy="237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JESUS VAI TE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CONDUZIR</a:t>
            </a:r>
          </a:p>
        </p:txBody>
      </p:sp>
    </p:spTree>
  </p:cSld>
  <p:clrMapOvr>
    <a:masterClrMapping/>
  </p:clrMapOvr>
  <p:transition spd="med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averaumrebanho">
            <a:extLst>
              <a:ext uri="{FF2B5EF4-FFF2-40B4-BE49-F238E27FC236}">
                <a16:creationId xmlns:a16="http://schemas.microsoft.com/office/drawing/2014/main" id="{DAD05A19-759F-6ECE-2C1E-8B2BA7B4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4006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 descr="havera">
            <a:extLst>
              <a:ext uri="{FF2B5EF4-FFF2-40B4-BE49-F238E27FC236}">
                <a16:creationId xmlns:a16="http://schemas.microsoft.com/office/drawing/2014/main" id="{B2B277E8-C055-FFE0-7310-AEF43F4C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1988"/>
            <a:ext cx="70580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SETAMARELA-BX">
            <a:extLst>
              <a:ext uri="{FF2B5EF4-FFF2-40B4-BE49-F238E27FC236}">
                <a16:creationId xmlns:a16="http://schemas.microsoft.com/office/drawing/2014/main" id="{FB5ECEE5-C20F-CF1C-423A-C233D0A8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msopastor">
            <a:extLst>
              <a:ext uri="{FF2B5EF4-FFF2-40B4-BE49-F238E27FC236}">
                <a16:creationId xmlns:a16="http://schemas.microsoft.com/office/drawing/2014/main" id="{E94F9C96-3788-5E70-9CA1-F0A77F67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60800"/>
            <a:ext cx="66976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 descr="jesuscristo">
            <a:extLst>
              <a:ext uri="{FF2B5EF4-FFF2-40B4-BE49-F238E27FC236}">
                <a16:creationId xmlns:a16="http://schemas.microsoft.com/office/drawing/2014/main" id="{97BA3B86-1F0A-7D12-A2B8-D5E04A27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46613"/>
            <a:ext cx="71421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grejascaidas">
            <a:extLst>
              <a:ext uri="{FF2B5EF4-FFF2-40B4-BE49-F238E27FC236}">
                <a16:creationId xmlns:a16="http://schemas.microsoft.com/office/drawing/2014/main" id="{306B9A3C-0DE7-CF22-1D23-F776D506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55796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existeg">
            <a:extLst>
              <a:ext uri="{FF2B5EF4-FFF2-40B4-BE49-F238E27FC236}">
                <a16:creationId xmlns:a16="http://schemas.microsoft.com/office/drawing/2014/main" id="{4BD6488C-4CAC-3FEF-D492-D4D58FC4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4000"/>
            <a:ext cx="698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outrafalsa">
            <a:extLst>
              <a:ext uri="{FF2B5EF4-FFF2-40B4-BE49-F238E27FC236}">
                <a16:creationId xmlns:a16="http://schemas.microsoft.com/office/drawing/2014/main" id="{B13B569E-FDD0-16BF-A669-B5EF1B11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57610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poremg">
            <a:extLst>
              <a:ext uri="{FF2B5EF4-FFF2-40B4-BE49-F238E27FC236}">
                <a16:creationId xmlns:a16="http://schemas.microsoft.com/office/drawing/2014/main" id="{9F959485-FE00-DF83-0964-D713EC03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3738"/>
            <a:ext cx="8208962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3partes">
            <a:extLst>
              <a:ext uri="{FF2B5EF4-FFF2-40B4-BE49-F238E27FC236}">
                <a16:creationId xmlns:a16="http://schemas.microsoft.com/office/drawing/2014/main" id="{70B086BE-799F-70C7-323B-258A089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9700"/>
            <a:ext cx="54721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123">
            <a:extLst>
              <a:ext uri="{FF2B5EF4-FFF2-40B4-BE49-F238E27FC236}">
                <a16:creationId xmlns:a16="http://schemas.microsoft.com/office/drawing/2014/main" id="{0BD0CF74-9783-3E68-A6B6-3DEFFBEE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565400"/>
            <a:ext cx="509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ativeirro">
            <a:extLst>
              <a:ext uri="{FF2B5EF4-FFF2-40B4-BE49-F238E27FC236}">
                <a16:creationId xmlns:a16="http://schemas.microsoft.com/office/drawing/2014/main" id="{7F2C2267-3F11-BA14-1C15-1F4DBEBDF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848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retorno">
            <a:extLst>
              <a:ext uri="{FF2B5EF4-FFF2-40B4-BE49-F238E27FC236}">
                <a16:creationId xmlns:a16="http://schemas.microsoft.com/office/drawing/2014/main" id="{26987FEB-B501-EA9B-A4BD-C93D4B5C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9930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exaltaccao">
            <a:extLst>
              <a:ext uri="{FF2B5EF4-FFF2-40B4-BE49-F238E27FC236}">
                <a16:creationId xmlns:a16="http://schemas.microsoft.com/office/drawing/2014/main" id="{F553E3AC-E717-32E4-454A-43297876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2723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entido">
            <a:extLst>
              <a:ext uri="{FF2B5EF4-FFF2-40B4-BE49-F238E27FC236}">
                <a16:creationId xmlns:a16="http://schemas.microsoft.com/office/drawing/2014/main" id="{D7D42E10-03C7-FD08-AD22-87570649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9413"/>
            <a:ext cx="46069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ntexto">
            <a:extLst>
              <a:ext uri="{FF2B5EF4-FFF2-40B4-BE49-F238E27FC236}">
                <a16:creationId xmlns:a16="http://schemas.microsoft.com/office/drawing/2014/main" id="{1D6AE72E-3FD5-3955-E457-E68C691B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855913"/>
            <a:ext cx="49752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ocatvbabi">
            <a:extLst>
              <a:ext uri="{FF2B5EF4-FFF2-40B4-BE49-F238E27FC236}">
                <a16:creationId xmlns:a16="http://schemas.microsoft.com/office/drawing/2014/main" id="{34FA556A-E951-60F2-A5F1-69A58A86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541838"/>
            <a:ext cx="55911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aepoca">
            <a:extLst>
              <a:ext uri="{FF2B5EF4-FFF2-40B4-BE49-F238E27FC236}">
                <a16:creationId xmlns:a16="http://schemas.microsoft.com/office/drawing/2014/main" id="{6A341A82-262B-D12F-B404-0A5F6A67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73200"/>
            <a:ext cx="72009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A1CB61E4-EA11-B8CC-FB93-79368FA4FBB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96875"/>
            <a:ext cx="7775575" cy="1169988"/>
            <a:chOff x="295" y="250"/>
            <a:chExt cx="4898" cy="737"/>
          </a:xfrm>
        </p:grpSpPr>
        <p:pic>
          <p:nvPicPr>
            <p:cNvPr id="9226" name="Picture 9" descr="asituacao">
              <a:extLst>
                <a:ext uri="{FF2B5EF4-FFF2-40B4-BE49-F238E27FC236}">
                  <a16:creationId xmlns:a16="http://schemas.microsoft.com/office/drawing/2014/main" id="{294C51CB-E544-8D8C-EDF8-736CCEA6B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0"/>
              <a:ext cx="4672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2" descr="SETINHA">
              <a:extLst>
                <a:ext uri="{FF2B5EF4-FFF2-40B4-BE49-F238E27FC236}">
                  <a16:creationId xmlns:a16="http://schemas.microsoft.com/office/drawing/2014/main" id="{B0144D2D-D34B-C478-257F-A9AD2A64B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45"/>
              <a:ext cx="22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99BC61B-4FC8-6A3C-AC5C-6A46352F213F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060575"/>
            <a:ext cx="6553200" cy="498475"/>
            <a:chOff x="295" y="1298"/>
            <a:chExt cx="4128" cy="314"/>
          </a:xfrm>
        </p:grpSpPr>
        <p:pic>
          <p:nvPicPr>
            <p:cNvPr id="9224" name="Picture 10" descr="oobjetivo">
              <a:extLst>
                <a:ext uri="{FF2B5EF4-FFF2-40B4-BE49-F238E27FC236}">
                  <a16:creationId xmlns:a16="http://schemas.microsoft.com/office/drawing/2014/main" id="{890309C4-4544-EA34-5CE6-AA91793D3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385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3" descr="SETINHA">
              <a:extLst>
                <a:ext uri="{FF2B5EF4-FFF2-40B4-BE49-F238E27FC236}">
                  <a16:creationId xmlns:a16="http://schemas.microsoft.com/office/drawing/2014/main" id="{89FFA85D-98C4-8528-C8BC-B2ECE9E11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98"/>
              <a:ext cx="22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542D8756-3F09-8F7C-E4A5-95BAB0C4313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24175"/>
            <a:ext cx="7704137" cy="2106613"/>
            <a:chOff x="295" y="1842"/>
            <a:chExt cx="4853" cy="1327"/>
          </a:xfrm>
        </p:grpSpPr>
        <p:pic>
          <p:nvPicPr>
            <p:cNvPr id="9222" name="Picture 11" descr="PORIsso">
              <a:extLst>
                <a:ext uri="{FF2B5EF4-FFF2-40B4-BE49-F238E27FC236}">
                  <a16:creationId xmlns:a16="http://schemas.microsoft.com/office/drawing/2014/main" id="{F481BC32-8B9E-3943-D0AE-E0C62F826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4581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4" descr="SETINHA">
              <a:extLst>
                <a:ext uri="{FF2B5EF4-FFF2-40B4-BE49-F238E27FC236}">
                  <a16:creationId xmlns:a16="http://schemas.microsoft.com/office/drawing/2014/main" id="{DAAAF81F-FE79-3BE0-6A7D-41EBA817B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842"/>
              <a:ext cx="22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3" name="Picture 15" descr="atitude">
            <a:extLst>
              <a:ext uri="{FF2B5EF4-FFF2-40B4-BE49-F238E27FC236}">
                <a16:creationId xmlns:a16="http://schemas.microsoft.com/office/drawing/2014/main" id="{B9E0B4F6-0B97-1FF2-28BC-86D61222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76925"/>
            <a:ext cx="72723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</Words>
  <Application>Microsoft Office PowerPoint</Application>
  <PresentationFormat>Apresentação na tela (4:3)</PresentationFormat>
  <Paragraphs>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2_Estrutura padrão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EVANGELISMO</dc:creator>
  <cp:lastModifiedBy>Pr. Marcelo Carvalho</cp:lastModifiedBy>
  <cp:revision>18</cp:revision>
  <dcterms:created xsi:type="dcterms:W3CDTF">2004-07-02T00:13:11Z</dcterms:created>
  <dcterms:modified xsi:type="dcterms:W3CDTF">2022-05-19T17:34:05Z</dcterms:modified>
</cp:coreProperties>
</file>