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27"/>
  </p:notesMasterIdLst>
  <p:sldIdLst>
    <p:sldId id="335" r:id="rId4"/>
    <p:sldId id="256" r:id="rId5"/>
    <p:sldId id="323" r:id="rId6"/>
    <p:sldId id="324" r:id="rId7"/>
    <p:sldId id="325" r:id="rId8"/>
    <p:sldId id="326" r:id="rId9"/>
    <p:sldId id="327" r:id="rId10"/>
    <p:sldId id="329" r:id="rId11"/>
    <p:sldId id="330" r:id="rId12"/>
    <p:sldId id="331" r:id="rId13"/>
    <p:sldId id="332" r:id="rId14"/>
    <p:sldId id="333" r:id="rId15"/>
    <p:sldId id="334" r:id="rId16"/>
    <p:sldId id="321" r:id="rId17"/>
    <p:sldId id="258" r:id="rId18"/>
    <p:sldId id="261" r:id="rId19"/>
    <p:sldId id="262" r:id="rId20"/>
    <p:sldId id="263" r:id="rId21"/>
    <p:sldId id="264" r:id="rId22"/>
    <p:sldId id="319" r:id="rId23"/>
    <p:sldId id="266" r:id="rId24"/>
    <p:sldId id="322" r:id="rId25"/>
    <p:sldId id="265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43D12E4-3C5F-A6E8-DC86-98BD80B0BC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22CBB9B-B5A9-1BDC-B19D-8E4964D34C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7602C02-B0F1-1ABE-D56B-782E559BCBE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8DB4AD8-01B2-8F46-E74A-35C42070FE2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C46DAD9-3623-5418-D0DB-F7B693A9D8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345B8EE-C1D1-CB20-4138-A0B6E3198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8B9DF0-0894-4C78-B009-3995DB62A02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9D8F350-16A0-A86B-2123-7E67827B3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F7B7A2-E442-42CC-97FB-E7BBD059DE23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DE411F3-FDA8-339F-E70D-3EE3E2AB67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2686386-A9AC-0C59-F39E-C30DCBDE7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F74832-623B-B632-8387-8AC9A64A0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26C8EF-122A-173C-6E0F-C6116C452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164BB2-34EE-B140-EA6F-017ABE2F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71861-5E87-4354-B3C7-9649E8DA18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63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47958A-482B-64DF-442A-E08FFD58D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033B32-BDC3-5FC3-2868-231FAF6DF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BBDF0-F30A-C238-554C-A381BC482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ACAA-6FBA-4CE4-8120-8DCB25BEE2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4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DA8478-B9C0-745A-38DA-B04B88738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798D48-56A8-4B55-F8DC-71BEC2A3E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0AC0E-4E5D-181F-8058-2DF8EB674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10FE7-6D1F-41AB-BC74-0A1BF9C999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392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7210B7-C13B-7F84-BF27-3C3F0F3B3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388F6F-FFF3-D105-2A0B-361722DCA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F3585F-53BF-D77B-99D6-8B68A0C5B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F382E-64F5-40D1-959D-894019BD7D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6727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0C3A2A-3E3E-11CF-5642-CA9305E22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8CDA01-4C7A-156E-8AC5-8FFDF50E0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47E77D-D6F0-C6B4-BF95-4074FC25F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FFAE6-9A0F-4DAC-B0C5-C7037D43FD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382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8DEDD-C173-372D-BA6E-D56C5F804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3FC1B6-0F5A-8462-5CC8-54B35D307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996AC0-7CF5-B97B-A4BF-3BCF207D60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A9A0E-BF0B-44DB-96C5-0029ECC09F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994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FB5EA-F376-F647-6D57-7CFD0561C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38423-78F8-E061-12EC-2E23943B6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10DCA-3907-5803-C1C4-D2A4692855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E97FB-7EE7-44F9-A0E6-A51360192A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609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FE614E-A282-38E2-B895-06F913DEF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E9AC67-7E8D-FBAD-F37F-F31C8091F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D94EE7-198E-489D-EB05-065BF5228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AFD22-2832-4162-9D3D-8AA8E403C7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63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08B059-0480-30F6-C281-A53477765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C28022-1F07-92BB-FF35-49D2E4818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471FA2-799E-4406-DEA5-8C8E9AA38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08BCD-CA45-465F-A5E3-2D6F1C380C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4367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B1B530-49B0-043B-DC61-80C74B46F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509F02-2C0A-2313-AC75-668231C51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D5DE56-D432-7C18-93AD-48AC27E5B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866B3-839F-437F-89F1-C7A6598952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6571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591D4-6DB8-1643-6F87-D987C93B6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6F742-4B79-F544-0301-CDD64F16A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06D6C-DE77-302E-D8C7-87CF3E142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E5A55-B95B-40CA-9350-9477ED075B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187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24034-D67F-2A61-6CE9-C84D46060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9640BC-BA93-F04D-324B-A800A6A44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CFE4A-C810-6F21-10C3-83F4D659B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1DE78-E9B5-48A6-8EF4-09318EB971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486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CDEB2-83E4-CAD3-E4FD-9D3F22B5C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C722F-A2CF-C825-E19A-719886C2D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8C08F-73A9-F790-3548-60590598B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BB189-C043-4D1E-8BEB-4C8103074E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8300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286D87-2BDA-D27C-DA3A-C96B39B1A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AD934-B7B1-9D44-C1AC-7F1992E57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05B8EF-ECC8-6089-64B8-041EC0B4E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67FD6-6934-4C37-AAE1-D7FA41DC67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533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7BF29B-C07A-58BE-9E8F-22F51B19A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F60F4-0CB4-87C0-D1D1-7162CE80B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122601-5DCF-E9FA-CAAC-71676A9F5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7E0DA-B75B-4638-9E31-A671E9F750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2250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FF836F-25CE-E178-FAF9-7A1C638A6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2AF443-890E-6075-772E-94C8B82EC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A0713E-1B72-74D5-2ACE-3CAE7B60E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9725-7E9B-42E7-9B9A-73BED0C79F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5889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27D3B6-5433-638F-0481-E8CF7ACB4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29B121-6260-92BD-CC68-72301742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40EAF-7302-7BB7-3351-104E02B0B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E41B9-7AC9-49BD-BE92-D58DBA40DE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8057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D69E90-BCB2-5109-C039-DA94EDBB0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E79E5E-1683-B71C-2719-5CCDB1B95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C14986-B354-62A4-61D7-A410DE3DE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E5C10-EFEE-4A3E-9FFC-28FE3C9D59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657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81866-42BC-FBA9-843A-46BFDBDBB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2FF08-BAAB-F054-8B52-42E0982BC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54916-24F1-5A61-8075-431D7692F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3331C-BA7F-427E-A9CB-3AC34D0226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2052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44BEA-F63C-45CF-B69F-4B0AE8B72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8BE065-6D64-2FC4-510E-BCAE2A075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D5A9EE-43B3-5964-2197-0E6ED359C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4B341-DD76-4CE5-8FFA-D18FB9AF94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8403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499FD0-0FAF-7F2C-1F1A-CBDDB423D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B5C19B-A90B-362D-F05B-B37E0EB01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273AD5-C68A-9C7B-B24E-D0CEFE253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1D5A4-BA4A-4016-BA24-A3CFB457E2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2124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AA8031-54D8-F9C0-1769-A8F7EA21A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1C2C5D-23C4-01E4-724A-42EC13317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098F64-4F44-9A74-B178-F9956ABCC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6F6B7-B77F-4175-9E8E-CECC77F178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551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4EDAF0-80DF-5500-DDA5-1B365AE5C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B4B794-37EC-1332-16E1-03720485E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96B41E-99AB-C097-E6ED-3E058100D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4C36B-C49A-47C9-B586-CC198B9F16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194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EB77C-259E-BB30-FE91-DD0686B83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6BE10B-0489-DC61-4C07-F75635950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94D74-1245-5560-BB70-6281A1A53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EB6D2-2F3E-4597-981A-43AF7EE42F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6680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31975-E2F9-6EDF-544B-B54840AB7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AAA8E-E2C4-9AD3-4C1C-DC14F1AB92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CE8CA-8C23-C60D-F6E7-73FEB632B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8A9A7-C238-45D5-8643-FBEBB8E10C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7268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3E4AFF-73BE-7B6C-1115-C7EC569A8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05D117-9420-A3D6-C531-0608E70DC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0F1FFC-B467-526E-62AD-D00F3B3D0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9FFC2-E544-4E91-A584-243A0933B2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985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019D3D-8D94-8D78-EB8D-4A0BD6142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D4DCC9-624D-BE36-22D2-FF9DCBBC9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FE65A3-0528-F9D5-F184-E07777D4C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A6874-CCF9-4D80-9099-5A0B422D16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409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EB8D91-1FD5-E775-B444-C7814AC6E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D6A5B2-AE9C-1115-E0CF-942C6C41C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0F29D-5DFA-CD7E-4D29-9D7FCACB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DA4C7-7D42-46A6-89EC-5163574A2B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39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149446-1661-BBFD-4738-FDF2C43F7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F805DF-49F6-BE93-4277-E4D5F070A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665E7B-6034-2414-C761-17A292909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86A9A-F144-4C91-B808-078BAA0428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24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430FD4-FE23-0697-C188-3FCECB550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EA41AC-8EE2-F86A-D063-8FFE26F7B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7763BF-8401-9FA2-7D83-007638692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0D993-86E2-4AE0-B8CC-5394C9D079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38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7C45CA-25A3-B1F4-C9AC-450D68FA6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956C0C-CDE8-0B3D-306F-ABF50D641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68BA87-7BC2-A160-3FE2-11A08F8ED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7F6F7-8E62-4D37-9E49-B52A27E41C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647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419F7-D862-6DC4-5862-E441BF627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3B6F6-43D2-82BC-4E2F-D5004D068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F73EC-32AE-A73F-D4A3-A8B02D1D8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CEDFC-19BA-4262-8EEA-746293B9DF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204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A1D651-9E3B-939A-8CD7-2101ED0C3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A258DC-0BCF-1F4B-5C53-71661D7F7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23A4A-0E47-20E4-BC5A-34264C050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812F8-3ACB-448C-86BF-0228777D9D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856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8C1057-FF19-A1AD-D9D2-E26DF9C53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14FACD-223E-EC0B-03E3-6A61D6137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4D01FF8-A4CE-322C-7B05-4F663C6D5A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FA0D09D-91C1-8D65-E9B9-373C1D4795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D8763AC-0203-EA30-69C6-EA60720230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alibri" panose="020F0502020204030204" pitchFamily="34" charset="0"/>
              </a:defRPr>
            </a:lvl1pPr>
          </a:lstStyle>
          <a:p>
            <a:fld id="{6DFC4EC3-F71B-42EC-B3E2-BEAB7A938F9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DBD47AB-E251-AB88-C8C4-2DBBB2351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BE81A22-0157-6EED-4C24-A5E713849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53FD93D-93C7-1F2F-2E04-0F77273ACB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8FF6FD09-B70A-9291-7388-8D415D40A7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E0F612E-AB62-4887-4930-D6660EF6C2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1A4E267C-3A69-4773-A38C-7B2203DE3B3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A5E0494-9810-9BD2-F5C5-97F8CDDC4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AAB1A9-BBAC-ADD2-5C7C-9C941A2C2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81604" name="Rectangle 4">
            <a:extLst>
              <a:ext uri="{FF2B5EF4-FFF2-40B4-BE49-F238E27FC236}">
                <a16:creationId xmlns:a16="http://schemas.microsoft.com/office/drawing/2014/main" id="{95AEAA64-3D2F-100B-F2B2-CBD061CAE2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1605" name="Rectangle 5">
            <a:extLst>
              <a:ext uri="{FF2B5EF4-FFF2-40B4-BE49-F238E27FC236}">
                <a16:creationId xmlns:a16="http://schemas.microsoft.com/office/drawing/2014/main" id="{43C57695-9D02-A9AF-2311-131ECD63E2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1606" name="Rectangle 6">
            <a:extLst>
              <a:ext uri="{FF2B5EF4-FFF2-40B4-BE49-F238E27FC236}">
                <a16:creationId xmlns:a16="http://schemas.microsoft.com/office/drawing/2014/main" id="{961EEF49-C365-1CA2-6FF0-01EB5D783A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22662AE6-8CC1-4712-9E60-E5B3A9B17EA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1" descr="Logos.tif">
            <a:extLst>
              <a:ext uri="{FF2B5EF4-FFF2-40B4-BE49-F238E27FC236}">
                <a16:creationId xmlns:a16="http://schemas.microsoft.com/office/drawing/2014/main" id="{BBC9AA7F-3F71-8336-B72D-1F3114EFE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FF07CC2-6777-1123-9E7B-51AF3535CEA3}"/>
              </a:ext>
            </a:extLst>
          </p:cNvPr>
          <p:cNvSpPr/>
          <p:nvPr/>
        </p:nvSpPr>
        <p:spPr>
          <a:xfrm>
            <a:off x="1547664" y="3140968"/>
            <a:ext cx="6162264" cy="10156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SÉRIE APOCALIPSE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EUS">
            <a:extLst>
              <a:ext uri="{FF2B5EF4-FFF2-40B4-BE49-F238E27FC236}">
                <a16:creationId xmlns:a16="http://schemas.microsoft.com/office/drawing/2014/main" id="{27C81E2B-5746-0C03-E698-67AFBF78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816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 descr="amor-d">
            <a:extLst>
              <a:ext uri="{FF2B5EF4-FFF2-40B4-BE49-F238E27FC236}">
                <a16:creationId xmlns:a16="http://schemas.microsoft.com/office/drawing/2014/main" id="{C8E40FE2-DAB4-DCEE-D37D-AE8E6022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868863"/>
            <a:ext cx="21605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 descr="adoracao-d">
            <a:extLst>
              <a:ext uri="{FF2B5EF4-FFF2-40B4-BE49-F238E27FC236}">
                <a16:creationId xmlns:a16="http://schemas.microsoft.com/office/drawing/2014/main" id="{E24D70BA-817C-BD21-001A-1100A52AF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951413"/>
            <a:ext cx="316706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 descr="perdao-d">
            <a:extLst>
              <a:ext uri="{FF2B5EF4-FFF2-40B4-BE49-F238E27FC236}">
                <a16:creationId xmlns:a16="http://schemas.microsoft.com/office/drawing/2014/main" id="{A052A594-FF99-5CCD-1F7D-A690F739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941888"/>
            <a:ext cx="2317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6" descr="setamarelinha">
            <a:extLst>
              <a:ext uri="{FF2B5EF4-FFF2-40B4-BE49-F238E27FC236}">
                <a16:creationId xmlns:a16="http://schemas.microsoft.com/office/drawing/2014/main" id="{1B3FEE84-8785-3F9D-6EDB-A55665BB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200">
            <a:off x="6227763" y="3789363"/>
            <a:ext cx="766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7" descr="setamarelinha">
            <a:extLst>
              <a:ext uri="{FF2B5EF4-FFF2-40B4-BE49-F238E27FC236}">
                <a16:creationId xmlns:a16="http://schemas.microsoft.com/office/drawing/2014/main" id="{1163845B-8295-959F-ECF3-9B95494B0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1789113" y="3789363"/>
            <a:ext cx="766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8" descr="setamarelinha">
            <a:extLst>
              <a:ext uri="{FF2B5EF4-FFF2-40B4-BE49-F238E27FC236}">
                <a16:creationId xmlns:a16="http://schemas.microsoft.com/office/drawing/2014/main" id="{1E30FB8D-3DD0-9E83-F92A-8D3162F3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002088"/>
            <a:ext cx="7699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DEUS">
            <a:extLst>
              <a:ext uri="{FF2B5EF4-FFF2-40B4-BE49-F238E27FC236}">
                <a16:creationId xmlns:a16="http://schemas.microsoft.com/office/drawing/2014/main" id="{89A49DAA-32D4-FE56-10C1-8B5325C1D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816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 descr="amor-d">
            <a:extLst>
              <a:ext uri="{FF2B5EF4-FFF2-40B4-BE49-F238E27FC236}">
                <a16:creationId xmlns:a16="http://schemas.microsoft.com/office/drawing/2014/main" id="{F49FD352-416D-2305-7592-1ED3C9FC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868863"/>
            <a:ext cx="21605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adoracao-d">
            <a:extLst>
              <a:ext uri="{FF2B5EF4-FFF2-40B4-BE49-F238E27FC236}">
                <a16:creationId xmlns:a16="http://schemas.microsoft.com/office/drawing/2014/main" id="{627CE820-1D74-86F0-5366-853241EE4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951413"/>
            <a:ext cx="316706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5" descr="perdao-d">
            <a:extLst>
              <a:ext uri="{FF2B5EF4-FFF2-40B4-BE49-F238E27FC236}">
                <a16:creationId xmlns:a16="http://schemas.microsoft.com/office/drawing/2014/main" id="{3BC18366-22F3-0023-DC3C-E43B75F2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941888"/>
            <a:ext cx="2317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6" descr="setamarelinha">
            <a:extLst>
              <a:ext uri="{FF2B5EF4-FFF2-40B4-BE49-F238E27FC236}">
                <a16:creationId xmlns:a16="http://schemas.microsoft.com/office/drawing/2014/main" id="{D707E94C-C710-72D9-EE65-4FEFD791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200">
            <a:off x="6227763" y="3789363"/>
            <a:ext cx="766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7" descr="setamarelinha">
            <a:extLst>
              <a:ext uri="{FF2B5EF4-FFF2-40B4-BE49-F238E27FC236}">
                <a16:creationId xmlns:a16="http://schemas.microsoft.com/office/drawing/2014/main" id="{6B76210C-7DAB-431A-7F13-A45AD700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1789113" y="3789363"/>
            <a:ext cx="766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setamarelinha">
            <a:extLst>
              <a:ext uri="{FF2B5EF4-FFF2-40B4-BE49-F238E27FC236}">
                <a16:creationId xmlns:a16="http://schemas.microsoft.com/office/drawing/2014/main" id="{0255690E-6C26-7A6D-7BFC-66D984C6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002088"/>
            <a:ext cx="7699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</Words>
  <Application>Microsoft Office PowerPoint</Application>
  <PresentationFormat>Apresentação na tela (4:3)</PresentationFormat>
  <Paragraphs>2</Paragraphs>
  <Slides>23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Estrutura padrão</vt:lpstr>
      <vt:lpstr>2_Estrutura padrão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EVANGELISMO</dc:creator>
  <cp:lastModifiedBy>Pr. Marcelo Carvalho</cp:lastModifiedBy>
  <cp:revision>20</cp:revision>
  <dcterms:created xsi:type="dcterms:W3CDTF">2004-07-12T00:36:23Z</dcterms:created>
  <dcterms:modified xsi:type="dcterms:W3CDTF">2022-05-19T17:33:38Z</dcterms:modified>
</cp:coreProperties>
</file>