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60"/>
  </p:notesMasterIdLst>
  <p:sldIdLst>
    <p:sldId id="375" r:id="rId5"/>
    <p:sldId id="294" r:id="rId6"/>
    <p:sldId id="272" r:id="rId7"/>
    <p:sldId id="288" r:id="rId8"/>
    <p:sldId id="275" r:id="rId9"/>
    <p:sldId id="276" r:id="rId10"/>
    <p:sldId id="289" r:id="rId11"/>
    <p:sldId id="278" r:id="rId12"/>
    <p:sldId id="284" r:id="rId13"/>
    <p:sldId id="332" r:id="rId14"/>
    <p:sldId id="333" r:id="rId15"/>
    <p:sldId id="334" r:id="rId16"/>
    <p:sldId id="335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8" r:id="rId47"/>
    <p:sldId id="366" r:id="rId48"/>
    <p:sldId id="367" r:id="rId49"/>
    <p:sldId id="369" r:id="rId50"/>
    <p:sldId id="370" r:id="rId51"/>
    <p:sldId id="374" r:id="rId52"/>
    <p:sldId id="372" r:id="rId53"/>
    <p:sldId id="373" r:id="rId54"/>
    <p:sldId id="323" r:id="rId55"/>
    <p:sldId id="320" r:id="rId56"/>
    <p:sldId id="322" r:id="rId57"/>
    <p:sldId id="325" r:id="rId58"/>
    <p:sldId id="326" r:id="rId5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850B95-524C-15EC-5BDD-2FA298062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667C0A1-5013-7E2E-136B-3DC6EABDB2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A2BB29AB-075D-EA21-FE87-03840665131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271EA53D-3F36-1B04-9CA7-794648FD6A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77005FFD-36F5-78A4-B6AB-76F44DEC80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BECC1FB1-8652-CADE-5A68-AF317A45F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90B26C-9342-4B19-8F31-C73C9EC5BD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A19AB2B-22E8-CE88-FCE5-C95EB89EA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311570-7317-4BC4-8993-F4B493AF46C4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4C3A41A-A82E-A54B-4787-4ACF72C685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5F39E65-DCBA-133B-A96A-DB1DB9EC6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B10D0E5-AB7C-041C-1E66-75EF7E06C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980AA7-E9A2-4C2F-BEF9-48F13B57B0FE}" type="slidenum">
              <a:rPr lang="pt-BR" altLang="pt-BR"/>
              <a:pPr eaLnBrk="1" hangingPunct="1"/>
              <a:t>55</a:t>
            </a:fld>
            <a:endParaRPr lang="pt-BR" altLang="pt-B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D6D854-4982-EC75-23AC-5EC59733E1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A8ECB90-6F16-621D-E5D3-5F44B5F2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F75081B-E9DE-7E44-8C87-6EA017A75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E938D-923D-480F-A81D-6327760861A6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B2D7B18-375B-0D99-98F5-BB626F4765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81A955-2AAF-3251-1991-B31EF321C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5585563-A88D-55E1-8AFE-BD3B596B4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80AA39-09E6-4B7B-87E0-A6B028808482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D22DB6C-078E-EDD1-BB25-6EC2C5AC3C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B773969-F17B-F567-522B-F80D70F3A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6C5987-3F17-C205-2FC6-6A899B741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62893C-2383-4902-A0F4-E01C002D6FE3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299DF57-5F8E-014F-EE88-792B54EAA1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C954579-0F41-9E4B-70A4-DEDDE6C3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6D68341-9ECB-05BA-14A1-DD69A0B6C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845BB9-7B56-4169-B7E5-DAF8F2145D96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C60057A-1E4B-2E68-3C27-29A85BBF82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6E97A8B-E822-6AE2-3A0D-B4ADA9092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D0C2364-A954-F4EF-4268-F075CE6C6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4149EE-3C2F-4E09-9F60-7C04C91E9354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2292B76-7556-95BB-7D94-511FC78EA0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D21A8EF-CFAD-834F-7115-0E5A77299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F8261ED-FE4D-76D0-65A9-B1A9B8992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2A17F7-617D-4810-8E24-7D671CD42956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098D9E0-1D0B-C1F2-6888-A8D7078785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DE40455-CB96-9F37-1EA4-7C16B7929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20FC9E2-8189-CC6A-611E-0305F975B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AF1184-1B69-4110-88F1-F859381D9A7E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E89E58A-4D73-3952-196A-722293C6EB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61ABCE1-F4F1-D64F-D51F-F605F0230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1A83B6E-C161-0C37-7C3C-FD48DAF1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9505DE-C0CB-4592-9A3A-C040C38B58AB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9975169-63BF-2322-D5EF-92383C4997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DB17D86-709A-F98D-6C9E-CAC3A8CD8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0915A7-DE79-4ABC-2D5E-A0D5B5D6E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E119B-0B3C-D2D3-02EE-197ECE1B5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0B7CE-B241-96E4-5BF3-C00D0884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8D0F5-9916-4E19-9E0C-4E971F99DF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63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ABF79-CF27-93B4-22AF-8A1A1D1FB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11FD4-32EB-10EB-CDD6-548C80B60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294C5-F5F3-D768-4320-B0EE9EAE6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7AC28-C5A1-4D94-AD85-0F8D64A751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468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DDAB89-94DD-0EA0-98F9-ECA0FE95F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788D5-8792-1B10-3BEE-EC95D8C33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D3EED-BF23-AC2E-A536-EC5246721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7110F-BB09-4EBA-B3EF-A7DBB5F996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37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0308C-2DD9-9A4F-DDA8-8F5FEBD76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B02F07-EBFF-B888-7305-F9A2CCA9E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55A1E9-50FE-581C-AA23-6F70D348A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FD2E0-A3AF-45FF-B582-2567CE892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026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ADBDD-8238-2787-04AA-6A750923C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55E27-D5D3-848A-1F1F-7CA4540A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9FF3DC-3297-75E9-30EB-772C8A92D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CA295-4128-4090-9622-929AC51C7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99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C1C48-2B09-6AD5-2646-0A1E2CE09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6D16EA-8395-681F-2131-B00CBF233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C5D5A8-70A6-555B-D74D-13C879A6C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AA5A6-D941-4584-B1CF-3E3AB25D33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573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B392A-9F1C-68F1-FD7B-9AA9A4949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03681-90F8-6D0D-66FD-611BA1247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DA48B-C88F-E8E6-BC98-9969254BA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75D3F-3D5F-450D-A3BE-6EA2264942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27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8C6142-B018-9AF4-055A-DC7A1D946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332B5A-9862-3ED4-45F2-09E95E868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44A261-9A09-853C-DCFB-F6F650004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21542-D157-44DA-A6D3-2C984BACAF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8CD1C0-D4D3-8D42-0A5C-35E0FE380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CC0E8E-2946-42BA-3B6A-24D31DA2C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28A54-D3E6-F286-D71C-6DA9B09A2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D1D37-90D6-42B4-BEC7-5038C75822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509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D4CD97-A345-7541-7E08-DD8AA5927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63226E-C32C-00F7-C758-25BAC64D8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1E9636-12C5-75BC-024F-DFC56AC63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CA93B-8257-4046-B1CA-00649BDEE1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47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608A6-7462-B51B-9506-91DA3796B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B9C36-49C3-C98B-7B28-347A76BA3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74738-411A-67E1-D7FE-61913900C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6548-B199-448F-A11D-8216BCCD8A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629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71622-66B7-F623-2445-D9CE9387D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71523-E655-C3D5-0B20-897D0FEFB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D630C-4010-73E4-65F2-5D4500606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A6A0B-6FB6-4771-AD1A-19DF8B1F31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6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727C0-2EA2-71C2-C73D-B70E30DAE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3C70A-8381-B31A-15E6-635DC793C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E5665-6E4D-3209-F8D5-1F7F4D4A7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17D0-82E1-45EB-A95A-885B7B081D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32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297B7-A177-3692-9DEE-ECEB0D653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75B64-265A-C5ED-FBFE-97A34CCC5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0B3EF-C7A5-85C4-C164-D9668DDE9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DC49B-C40C-46FD-86AC-4A7CA94DC5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360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E39B7C-47CB-213B-A4D7-E13BA277A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91949-F82A-8DB5-D0B1-9CD02DD40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F0001-4894-A34A-9521-1E706F5EA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6345A-3CEE-4859-B045-B4ED219DAD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428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8C20E-2AF3-3FEF-DB20-79CD4D66D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8C2B06-56C7-43B4-DCAD-C7886C706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D277A-6296-3C25-E77D-63E6E5529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36AEE-1EC8-49D8-ADA9-1D8752FBA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3548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CAA2A-993C-701F-3486-752AF51E8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B14AB-5213-E1D2-FD73-5D0C7B977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01CA3E-8F70-AB38-3622-AD2E33BF0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7DB5A-83F7-41B5-A57B-7F0A4EA72B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2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6C9778-4CC3-33D3-E786-6A458C6F6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C6BCA-68B2-71AA-8A93-7CE4CD099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40467-9001-E214-345F-B91BE614D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C939B-4892-4A2E-AF98-0D4C8C06B2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1107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05C71-D0DC-2591-AC5D-66878EF55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EFDA6-8769-2D69-B65E-3E4E64531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A90DE-9C8D-F792-83AD-19E1E1E23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0BD91-945F-4287-A930-8ADCEDBB2C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636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99D52B-BA3F-BFCB-1942-490E1E295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3614D-A1A1-F636-3434-226EB1F6A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6484E1-D0A7-DA62-D29B-D92258874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1F345-6409-408A-ABD5-4D94D7B32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638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55D91E-438F-A553-98E2-5396247D7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42A1E4-51E2-1763-AE76-347E324C3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04F03-D3E4-92A7-BCE4-BCB30CC14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65918-E9FD-4182-AA91-EC7EC91616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1546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109956-5083-7AD7-FD3A-BE02F1955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BFEB4C-7C8B-CF5B-76A6-4FC925E92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8BB3D6-F5C7-2BE7-174B-38BA2DDC6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9E4DF-2F19-4C15-9075-61EF1D92C6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03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8A806F-BDE3-7775-F96C-6091EC800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414E7-0380-5276-6738-A5B5FAD48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90200-75F5-2035-7B5E-C0B1DF095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A330C-B60B-40DB-B646-2D1DD8F27A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14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00597-3B9B-F5A9-49D3-C28DBEECE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24A7F-EA56-4E41-6655-265C0874A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47B3D-7E8E-67D2-0D0D-6ADF41E6E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6BBF7-496E-45FA-93B0-5CB9A0E57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1944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1E658-3127-7F85-905D-C6602195C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2606B-D6CE-C7F0-50A8-521769A93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8CE0E-7C8D-1532-599F-0C6B7C8DB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4ED92-5269-4C7E-9F82-D6615EFB1B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552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2F8968-066B-91F9-DAD2-281F79DCC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4306B-8D19-6699-8C6D-664166430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A407B8-6D30-9B6A-DED5-4262A3D27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C6A61-3E02-4297-BE9D-7F9DA4245D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3474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7B345-5DE7-78F0-9CA8-2FE11A9B9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50A728-BF2E-4D1E-8BCD-A86F81578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C7FCD-53F2-6D79-6CAE-3C82BAB3C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3A68-5C25-400A-ADCD-07A8668F0E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734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C21C8-076F-D96E-F966-E2330D3D7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02D64-779C-1BFB-FE6C-DA3566F3C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D9ADEF-FA9F-BC7B-9A50-A4C2F6D99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2E671-D16E-4E1B-88E3-7395ABA511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585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D537A-3458-D6EB-D663-60360B42A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4800A-4212-3218-EE67-B652F443E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82BCF-1A5C-2D8C-AD98-AD351404D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F45BB-478F-49AE-88C7-498F0F0B3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6772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B3183B-40E8-5223-D2C6-278D9EB51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87C857-84D3-CC06-53F8-4E93A719D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0C3837-0351-8B5E-450E-6C8C00572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8F1FD-EFFB-4053-8F71-3461C140A2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6582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8B79C-C1F4-C325-DF3F-9AE98D39F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F5C9A-CDFE-6A40-7A1C-F2E699673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E11AD-7FE5-0592-852E-F0E7365C5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18744-1AFA-45BD-BF89-28114A3AA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1618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634344-AC65-D148-B73B-52A3D31B3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034A5C-080C-C97A-1569-F3C9E619F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CB4DB5-CA1F-FF60-9DD2-CE64554F0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052AE-2A92-478A-ABC3-D4F0350FFB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811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6CA37B-70D0-552D-8B08-45A70748F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28C840-DCF8-2C06-90E2-0AA3CD13F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A20DC7-E520-90D8-042D-DB8CE4985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6DBD3-8B97-49A9-A001-B8AC12EDC9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21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8500C-350E-1E80-9B89-B3A7EBE0E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C74F2-49D2-3E59-4BD4-3B82918B1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BBEC4-23FB-85B3-F709-20A4EE268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2CE74-5593-438C-B45E-BB95B5BBC3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72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3F82E3-A5EE-5DFC-074B-9320F494D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653142-F2A6-7AE5-92BB-E74B84738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35C768-C18F-E2D4-78D5-82AA704B8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36D1A-76F6-49F0-8751-A2D1CF08BD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73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0B46E-F8E0-BA84-425E-0C1153309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5E955-0889-4173-FA81-4ACF4C393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A0D98-7D47-A9DF-8AC7-E9809373D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FE16D-2658-45FF-BDA0-E821D8CAD1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6665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50905-6728-F2B3-6EF5-D1868FEF0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7B863-C52F-288E-7231-F4C2CA465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0680E-5883-C7C7-E811-D6DC79159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C2140-BFC6-4E2F-AE4E-EC14133060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4310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0351B3-F201-E21A-C752-6AAF5151A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E8E06-20FD-80A5-925E-425280D06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60C88-5808-60C7-D044-3EFB87643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00F74-54C6-4B77-BC92-A07FAA48E4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7322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725D6-D8A0-64B4-67AA-C02E13880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D4544-425F-1C4B-97E9-789EFEE08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C095CB-63C5-8D5A-3C5B-0EA125350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AB26C-30B7-49E7-AAB4-E5097F112B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39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4BFE2D-B2B6-9495-AFF0-6D4556306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2541A-4C3A-918B-E246-8B692DCBB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ADB8EB-EF07-DBAC-994F-C48793EA7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6B092-3733-4B79-AE85-B2DEBECAA1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4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B4444-F9F1-A7EB-C76A-6885B1882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9DDA5-DF1F-CBA5-E7A0-23632B7D1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77CBDB-4D05-7B6E-5236-578BD6A79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05D6A-7648-46FC-AB16-EFC74FF21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81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4E812A-DE43-8046-D7DB-15C422908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9317CB-BCEC-6F9F-F19C-8778B71D5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D494C-3914-5FCC-15BD-D27F01AC2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CA524-B80A-41C2-8535-E3ABB65C10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26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BC434-0A20-641A-2DCB-071A16E36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FBD50-5281-07AF-CBE8-D74CAB08F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75886-19E5-1449-A88A-124E36F57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AC9BF-5D07-421E-B6A7-5CDE2D194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0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4117B-2DBF-7F3F-6C26-68EF02905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2EFDB-CA94-503F-F837-371CF4A89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85562-A4EE-3869-B559-8D0FC6F2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45B7A-BF84-4B03-9F0C-B65807E8AC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97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E65015-EC7B-1AEF-27CA-AA272C1B6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5F029F-B78C-3857-55EE-2C5A7BA4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490B8B-58EC-0D74-CDA3-1D775030F6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DC7A02-4F9F-8368-0745-970B66C45F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BD2506-2D1A-BD9C-4932-3828C6495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7AD722-3264-43E3-B983-9BF8C67D91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17A38C-A201-5BAA-B6A6-8FF185160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028D528-E43D-BCA3-A1E3-ECE3DDA39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95F93B-5E8E-1E0A-2A0B-9E99009932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674DDF7-C0E9-B2DC-614E-86F724317F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079DE8D-FD7F-BB4C-E503-16DCC23394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anose="020F0502020204030204" pitchFamily="34" charset="0"/>
              </a:defRPr>
            </a:lvl1pPr>
          </a:lstStyle>
          <a:p>
            <a:fld id="{10A087FF-C218-41BE-A40F-ABC1C9315B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CBA99B-6D09-7363-4DD8-57AAA3640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CD1487-A316-C8FA-6D1C-83C07E577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C04333-CB46-5814-AF83-F279C18A43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288AEE9-CB56-5E47-91BF-DFD613A73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CB31164-A093-32EC-C63F-DBC1118A9D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7D6D43B-0EE0-4467-913E-640FFB3E43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7223B8F-0C43-8C1D-1A08-F608AA00A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6E2CB9-E3B5-19D7-56C3-7C8A1CD7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CD9D598-00CB-05BB-7513-1B63D47A57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6BDE5D9-D23E-C2D0-6E12-C6B8E2306E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3AF28E4-5055-D7BD-2CAE-66BBF0AC6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648D03A-3D0E-4ABF-9BD8-8C17543EF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13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Backup%2003-08-2004\backup_compaq\Meus%20v&#237;deos\Novos%20v&#237;deos\Volta%20de%20Jesus.m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1" descr="Logos.tif">
            <a:extLst>
              <a:ext uri="{FF2B5EF4-FFF2-40B4-BE49-F238E27FC236}">
                <a16:creationId xmlns:a16="http://schemas.microsoft.com/office/drawing/2014/main" id="{805D00DF-0FAB-5576-1D6F-9FED28879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5BDA3A6-1ECC-EF8B-0B84-3DE597FD7A5F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izquemaria">
            <a:extLst>
              <a:ext uri="{FF2B5EF4-FFF2-40B4-BE49-F238E27FC236}">
                <a16:creationId xmlns:a16="http://schemas.microsoft.com/office/drawing/2014/main" id="{6C7864DE-ED8A-621B-17C0-D78D5C3E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6525"/>
            <a:ext cx="4535487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ATANAS">
            <a:extLst>
              <a:ext uri="{FF2B5EF4-FFF2-40B4-BE49-F238E27FC236}">
                <a16:creationId xmlns:a16="http://schemas.microsoft.com/office/drawing/2014/main" id="{ABA16609-32CA-D09C-49FB-AB9F3D08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9135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3A8CD5F-A08C-4F8B-D2DF-2B8EF7DAC9BF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333375"/>
            <a:ext cx="6294437" cy="1003300"/>
            <a:chOff x="412" y="210"/>
            <a:chExt cx="3965" cy="632"/>
          </a:xfrm>
        </p:grpSpPr>
        <p:pic>
          <p:nvPicPr>
            <p:cNvPr id="13330" name="Picture 3" descr="SET-MARTELA">
              <a:extLst>
                <a:ext uri="{FF2B5EF4-FFF2-40B4-BE49-F238E27FC236}">
                  <a16:creationId xmlns:a16="http://schemas.microsoft.com/office/drawing/2014/main" id="{585D9BA2-20C2-1047-67AE-13A8D5C1C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289"/>
              <a:ext cx="24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" descr="JESUSUNI">
              <a:extLst>
                <a:ext uri="{FF2B5EF4-FFF2-40B4-BE49-F238E27FC236}">
                  <a16:creationId xmlns:a16="http://schemas.microsoft.com/office/drawing/2014/main" id="{424280C9-9238-B843-7FD3-296A1C867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10"/>
              <a:ext cx="367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E96417E6-579D-2295-3310-FE416EFB1C30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1628775"/>
            <a:ext cx="6840538" cy="1001713"/>
            <a:chOff x="385" y="1257"/>
            <a:chExt cx="4808" cy="679"/>
          </a:xfrm>
        </p:grpSpPr>
        <p:pic>
          <p:nvPicPr>
            <p:cNvPr id="13328" name="Picture 6" descr="SET-MARTELA">
              <a:extLst>
                <a:ext uri="{FF2B5EF4-FFF2-40B4-BE49-F238E27FC236}">
                  <a16:creationId xmlns:a16="http://schemas.microsoft.com/office/drawing/2014/main" id="{338BACC7-1A73-C248-4398-D34D03E4A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257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JESUSINTERCEDE">
              <a:extLst>
                <a:ext uri="{FF2B5EF4-FFF2-40B4-BE49-F238E27FC236}">
                  <a16:creationId xmlns:a16="http://schemas.microsoft.com/office/drawing/2014/main" id="{639D669A-FB55-246D-D3A0-44E646F6E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7"/>
              <a:ext cx="453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8DDE144F-5C3A-49C0-46DC-6AEF144A4F52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2781300"/>
            <a:ext cx="7315200" cy="1008063"/>
            <a:chOff x="386" y="1797"/>
            <a:chExt cx="4608" cy="635"/>
          </a:xfrm>
        </p:grpSpPr>
        <p:pic>
          <p:nvPicPr>
            <p:cNvPr id="13326" name="Picture 9" descr="SOMENTE">
              <a:extLst>
                <a:ext uri="{FF2B5EF4-FFF2-40B4-BE49-F238E27FC236}">
                  <a16:creationId xmlns:a16="http://schemas.microsoft.com/office/drawing/2014/main" id="{82A5DCAB-335F-1682-DDE9-3FBF2F3DE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97"/>
              <a:ext cx="433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0" descr="SET-MARTELA">
              <a:extLst>
                <a:ext uri="{FF2B5EF4-FFF2-40B4-BE49-F238E27FC236}">
                  <a16:creationId xmlns:a16="http://schemas.microsoft.com/office/drawing/2014/main" id="{44F187DD-8EB2-AAD7-7844-D98CED8F2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1883"/>
              <a:ext cx="22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98CCA3F5-64EB-1BA9-8416-945183F4636F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4149725"/>
            <a:ext cx="7140575" cy="1008063"/>
            <a:chOff x="378" y="2659"/>
            <a:chExt cx="4679" cy="635"/>
          </a:xfrm>
        </p:grpSpPr>
        <p:pic>
          <p:nvPicPr>
            <p:cNvPr id="13324" name="Picture 12" descr="SET-MARTELA">
              <a:extLst>
                <a:ext uri="{FF2B5EF4-FFF2-40B4-BE49-F238E27FC236}">
                  <a16:creationId xmlns:a16="http://schemas.microsoft.com/office/drawing/2014/main" id="{D8597BEA-FAD6-BD86-8853-C21FF6AD0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2699"/>
              <a:ext cx="23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3" descr="TEMOSADV">
              <a:extLst>
                <a:ext uri="{FF2B5EF4-FFF2-40B4-BE49-F238E27FC236}">
                  <a16:creationId xmlns:a16="http://schemas.microsoft.com/office/drawing/2014/main" id="{EAC492E9-A4F7-9017-6388-4F8F6B274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659"/>
              <a:ext cx="445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D107CDF4-35B0-DB69-340A-A56EE89AC99D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5300663"/>
            <a:ext cx="6451600" cy="576262"/>
            <a:chOff x="385" y="3385"/>
            <a:chExt cx="4064" cy="363"/>
          </a:xfrm>
        </p:grpSpPr>
        <p:pic>
          <p:nvPicPr>
            <p:cNvPr id="13322" name="Picture 15" descr="SET-MARTELA">
              <a:extLst>
                <a:ext uri="{FF2B5EF4-FFF2-40B4-BE49-F238E27FC236}">
                  <a16:creationId xmlns:a16="http://schemas.microsoft.com/office/drawing/2014/main" id="{81E2A305-EF81-CC47-66E2-76DC03BC9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424"/>
              <a:ext cx="22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6" descr="ECHEGADA">
              <a:extLst>
                <a:ext uri="{FF2B5EF4-FFF2-40B4-BE49-F238E27FC236}">
                  <a16:creationId xmlns:a16="http://schemas.microsoft.com/office/drawing/2014/main" id="{D0132772-47CB-AC7E-8010-E3C895D9C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385"/>
              <a:ext cx="379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FE6FF6AB-31CC-2478-DDAF-058A02613B55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6021388"/>
            <a:ext cx="5319713" cy="576262"/>
            <a:chOff x="391" y="3838"/>
            <a:chExt cx="3351" cy="363"/>
          </a:xfrm>
        </p:grpSpPr>
        <p:pic>
          <p:nvPicPr>
            <p:cNvPr id="13320" name="Picture 18" descr="SET-MARTELA">
              <a:extLst>
                <a:ext uri="{FF2B5EF4-FFF2-40B4-BE49-F238E27FC236}">
                  <a16:creationId xmlns:a16="http://schemas.microsoft.com/office/drawing/2014/main" id="{D4D76BCD-94E2-F90F-42E4-A0C74B54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914"/>
              <a:ext cx="22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9" descr="JESUSVOLTANDO">
              <a:extLst>
                <a:ext uri="{FF2B5EF4-FFF2-40B4-BE49-F238E27FC236}">
                  <a16:creationId xmlns:a16="http://schemas.microsoft.com/office/drawing/2014/main" id="{CA5E4A20-3F1C-31D3-CBF8-877785DC4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838"/>
              <a:ext cx="311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destaforma">
            <a:extLst>
              <a:ext uri="{FF2B5EF4-FFF2-40B4-BE49-F238E27FC236}">
                <a16:creationId xmlns:a16="http://schemas.microsoft.com/office/drawing/2014/main" id="{70F8C1E8-467B-F148-A98F-AA4D6AC0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7057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4FD1D6CF-5485-C611-8F02-901068F9E6F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65413"/>
            <a:ext cx="6264275" cy="647700"/>
            <a:chOff x="249" y="1679"/>
            <a:chExt cx="3946" cy="408"/>
          </a:xfrm>
        </p:grpSpPr>
        <p:pic>
          <p:nvPicPr>
            <p:cNvPr id="14346" name="Picture 4" descr="NAOESTUDAM">
              <a:extLst>
                <a:ext uri="{FF2B5EF4-FFF2-40B4-BE49-F238E27FC236}">
                  <a16:creationId xmlns:a16="http://schemas.microsoft.com/office/drawing/2014/main" id="{707C62A8-1F8E-4D0D-D613-F1706F6AC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679"/>
              <a:ext cx="37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 descr="SET-MARTELA">
              <a:extLst>
                <a:ext uri="{FF2B5EF4-FFF2-40B4-BE49-F238E27FC236}">
                  <a16:creationId xmlns:a16="http://schemas.microsoft.com/office/drawing/2014/main" id="{493A49FC-DEDB-F218-A144-76616FD88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97"/>
              <a:ext cx="24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50EF8BEF-5AA0-51B9-ED39-8D2C955C27D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716338"/>
            <a:ext cx="8280400" cy="509587"/>
            <a:chOff x="249" y="2341"/>
            <a:chExt cx="5216" cy="321"/>
          </a:xfrm>
        </p:grpSpPr>
        <p:pic>
          <p:nvPicPr>
            <p:cNvPr id="14344" name="Picture 7" descr="SEGHUEM">
              <a:extLst>
                <a:ext uri="{FF2B5EF4-FFF2-40B4-BE49-F238E27FC236}">
                  <a16:creationId xmlns:a16="http://schemas.microsoft.com/office/drawing/2014/main" id="{29E5305C-D328-F88A-7105-42F21B56C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41"/>
              <a:ext cx="494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8" descr="SET-MARTELA">
              <a:extLst>
                <a:ext uri="{FF2B5EF4-FFF2-40B4-BE49-F238E27FC236}">
                  <a16:creationId xmlns:a16="http://schemas.microsoft.com/office/drawing/2014/main" id="{7E87BD0C-1D16-F33F-7511-D1D956DB6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359"/>
              <a:ext cx="24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F756EBCE-B00C-575F-ED5F-DD957AB77BD1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4610100"/>
            <a:ext cx="6656388" cy="619125"/>
            <a:chOff x="276" y="2904"/>
            <a:chExt cx="4193" cy="390"/>
          </a:xfrm>
        </p:grpSpPr>
        <p:pic>
          <p:nvPicPr>
            <p:cNvPr id="14342" name="Picture 10" descr="NAOBUSCAM">
              <a:extLst>
                <a:ext uri="{FF2B5EF4-FFF2-40B4-BE49-F238E27FC236}">
                  <a16:creationId xmlns:a16="http://schemas.microsoft.com/office/drawing/2014/main" id="{FC353F96-3A94-6F86-1AA7-C264BBCA8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04"/>
              <a:ext cx="394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1" descr="SET-MARTELA">
              <a:extLst>
                <a:ext uri="{FF2B5EF4-FFF2-40B4-BE49-F238E27FC236}">
                  <a16:creationId xmlns:a16="http://schemas.microsoft.com/office/drawing/2014/main" id="{DD743FA5-384E-DA90-A279-2287A604B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994"/>
              <a:ext cx="24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66A17C97-B5D6-9906-990C-37F4C96EA8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341438"/>
            <a:ext cx="66246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Gloucester MT Extra Condensed" panose="02030808020601010101" pitchFamily="18" charset="0"/>
              </a:rPr>
              <a:t>As 7 palavras da</a:t>
            </a:r>
          </a:p>
        </p:txBody>
      </p:sp>
      <p:sp>
        <p:nvSpPr>
          <p:cNvPr id="15363" name="WordArt 3">
            <a:extLst>
              <a:ext uri="{FF2B5EF4-FFF2-40B4-BE49-F238E27FC236}">
                <a16:creationId xmlns:a16="http://schemas.microsoft.com/office/drawing/2014/main" id="{9BAC0DA0-B8C1-C1EC-C390-9AB44BF9B8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0700" y="2205038"/>
            <a:ext cx="5040313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rush Script MT" panose="03060802040406070304" pitchFamily="66" charset="0"/>
              </a:rPr>
              <a:t>Cruz</a:t>
            </a:r>
          </a:p>
        </p:txBody>
      </p:sp>
    </p:spTree>
  </p:cSld>
  <p:clrMapOvr>
    <a:masterClrMapping/>
  </p:clrMapOvr>
  <p:transition spd="med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89A4722-BA34-795C-A73E-F7145606B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Primeira Palavra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C8A07F42-3F1B-EFB8-0111-60B571244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840662" cy="4321175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tinha uma coroa de espinhos furando seu rosto.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Suas mãos estavam pregadas e não podia mais curar as pessoas.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Seus pés estavam pregados e não podia mais andar com as pessoas.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foi abandonado pelos seus discípulos.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2DB3A3-51D5-65EB-25DE-869BF7EDB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Primeira Palavra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88A4350E-8214-40E5-4359-585A17F6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foi traído pelas pessoas que mais amava.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Todo mundo O abandonou.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Sentiu-se solitário.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Ainda assim Cristo diz: “Pai, perdoa-lhes, porque não sabem o que fazem. Lucas 23:33-34.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109657-F488-B93A-31DD-95A6287EF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Segunda Palavra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EE5690A-D81E-DC4F-3486-385660F8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Jesus pende na Cruz entre dois ladrões.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Na agonia da morte, Gestas um Ladrão diz: se Tu és o Cristo desce da Cruz, salva-Te e a nós também.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outro malfeitor sente o Poder de Cristo e se arrepende.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616F50D-3367-2AAF-DCAE-7628FB518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Segunda Palavra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F07FEE-0B44-E23B-59DA-D80C22843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Dimas disse: “Lembra-te de mim quando vieres no teu Reino.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ex Ladrão aceitou Jesus como seu Salvador pessoal.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afirmou: “Em verdade te digo hoje, estarás comigo no paraíso”. Lucas 23:39-43.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953CBD4-9564-33DD-3531-0BE230F3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Terceira Palavra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A37CFAC-6FB0-40DC-A243-35028FE54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95613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Aqui Cristo revela que a vida cristã não é somente ir a igreja, ler a Bíblia, fazer oração, e fazer trabalho missionário.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Vida cristã é também o cumprimento fiel dos deveres desta vida com a nossa família e com a sociedade.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B19F075-72A2-9297-51D1-20C67794A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Terceira Palavra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BBD5FEC9-D99B-4172-807E-74437918E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Ele não foi embora sem assegurar o futuro de sua mãe.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Mesmo em terrível dor, cumpriu o papel de filho e nos deixou o exemplo.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disse: “Mulher, eis aí o teu filho”. E ao discípulo: “Eis aí tua mãe”.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EE5F4D-D01D-51BB-0AAB-7E8CC3020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Quarta Palavra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3C7F3B96-12F7-B50C-8737-E2CB52E44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Deus não abandonou o povo de Israel, diante do mar vermelho.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Não abandonou Daniel na cova dos leões.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Não abandonou os três jovens Hebreus na fornalha ardente.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Promete nunca nos abandonar.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A225D07-A918-A9C3-046A-B7ECDA8D7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Quarta Palavra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06150664-F2BD-7C9D-DAF5-4F5ED08C1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Deus abandonaria a Cristo na sua hora mais difícil?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Na verdade Deus não abandonou a Cristo.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pecado é que fez separação entre Cristo e Deus.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Na Cruz Ele levou nossos pecados e por isso sentiu a dor da separação.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33450F9-EE62-7066-4D93-9585E3C08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Quarta Palavra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A7A62C5C-D66D-3C69-73FF-D11D4D05F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gritou: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Eli, Eli, Lemá Sabactâni.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Deus meu, Deus meu, por que me desamparaste? Mateus 27:46.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03EC0E-B5FD-2BDA-60C4-59481554B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Quinta Palavra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E0F38CF-F515-8940-D016-2B3B5A9A5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Seus últimos minutos chegaram.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As trevas envolvem o calvário.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 repente ouve-se um lamento: “Tenho sede”.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Os soldados colocam um pouco de vinagre nos seus lábios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035B141F-9637-F1FB-1DDF-BE45FC374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Porque você acha que o Deus Todo-Poderoso, Criador dos céus e da terra e de todas as fontes das águas, pede de beber à pobre criatura humana?.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Quando Jesus disse: “Tenho sede”, estava revelando sua humanidade.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Este não foi apenas um clamor da necessidade, mas também de vitória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A4A9AA6-8385-371D-14A0-CEE5F19C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Quinta Palavra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8FB3FDB8-B0EA-8909-7B7E-33A903C7D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Um atleta que participa de uma corrida e que está de olho na meta, não se lembra da dor nem da sede.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Somente quando atinge seu objetivo é que as necessidades físicas passam a ter importância.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Amigo, na Cruz, Cristo tinha uma meta: “Salvar o ser humano”.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4559713-2223-0B18-1AEC-92D0A404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>
                <a:solidFill>
                  <a:schemeClr val="bg1"/>
                </a:solidFill>
                <a:latin typeface="Berlin Sans FB" panose="020E0602020502020306" pitchFamily="34" charset="0"/>
              </a:rPr>
              <a:t>Quinta Palavra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99A562D-080F-7614-472B-53046D44C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94063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superou a dor, a fome e a sede.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Superou tudo para conquistar a meta.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“tenho sede” revela que Jesus tinha completado sua missão.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Olhe para a montanha e veja o Deus eterno morrendo por você.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E242248-9A37-BC56-C69E-8E728D748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Quinta Palavra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2735FA80-D969-7591-92E4-B270D7459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32163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Olhe seu rosto cansado e sangrando.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Mas olhe o brilho de Seus olhos.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Ele acredita em você.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Ele o espera com os braços abertos em forma de cruz.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Agora é só decidir.</a:t>
            </a:r>
          </a:p>
          <a:p>
            <a:pPr eaLnBrk="1" hangingPunct="1"/>
            <a:endParaRPr lang="pt-BR" altLang="pt-BR" b="1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6718B5A-790D-7FBF-38B8-8F64E924F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Quinta Palavra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esus-c">
            <a:extLst>
              <a:ext uri="{FF2B5EF4-FFF2-40B4-BE49-F238E27FC236}">
                <a16:creationId xmlns:a16="http://schemas.microsoft.com/office/drawing/2014/main" id="{D86C8140-6475-5DB8-1FFA-F5AD5209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7529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mediador-c">
            <a:extLst>
              <a:ext uri="{FF2B5EF4-FFF2-40B4-BE49-F238E27FC236}">
                <a16:creationId xmlns:a16="http://schemas.microsoft.com/office/drawing/2014/main" id="{D5A00F59-A3FE-EDD3-1E0A-5FE00C62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8300"/>
            <a:ext cx="27638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advogado-c">
            <a:extLst>
              <a:ext uri="{FF2B5EF4-FFF2-40B4-BE49-F238E27FC236}">
                <a16:creationId xmlns:a16="http://schemas.microsoft.com/office/drawing/2014/main" id="{FE772B01-C1D7-DA6D-6FF3-13830A5D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38775"/>
            <a:ext cx="28813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salvador-c">
            <a:extLst>
              <a:ext uri="{FF2B5EF4-FFF2-40B4-BE49-F238E27FC236}">
                <a16:creationId xmlns:a16="http://schemas.microsoft.com/office/drawing/2014/main" id="{30293FDD-3B7D-8E5B-FC3D-8B5D66C9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419725"/>
            <a:ext cx="2555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setamarelinha">
            <a:extLst>
              <a:ext uri="{FF2B5EF4-FFF2-40B4-BE49-F238E27FC236}">
                <a16:creationId xmlns:a16="http://schemas.microsoft.com/office/drawing/2014/main" id="{E2EC6062-516E-C6A3-F00D-391D400A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42211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setamarelinha">
            <a:extLst>
              <a:ext uri="{FF2B5EF4-FFF2-40B4-BE49-F238E27FC236}">
                <a16:creationId xmlns:a16="http://schemas.microsoft.com/office/drawing/2014/main" id="{79376216-AD2A-AC3E-1FA6-E1101905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4221163"/>
            <a:ext cx="7667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setamarelinha">
            <a:extLst>
              <a:ext uri="{FF2B5EF4-FFF2-40B4-BE49-F238E27FC236}">
                <a16:creationId xmlns:a16="http://schemas.microsoft.com/office/drawing/2014/main" id="{1EE4EF60-A7B1-EB7D-E713-3E496974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3888"/>
            <a:ext cx="7699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AD10DD4-4C6D-1558-8C14-D4C1CD50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A Quinta Palavra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A403E69-F4E9-BC77-3D2B-791D9BA1D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981200"/>
            <a:ext cx="7772400" cy="2657475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Depois, vendo Jesus que tudo já estava consumado, para se cumprir a escritura, disse: “Tenho sede!”. João 19:28.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13A3433-6551-7FAB-AF80-AC17AF098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Sexta Palavra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2D42077D-DBCC-AD27-A18E-70021C9CF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“Está consumado” quer dizer: está acabado.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Quando Deus criou o mundo em seis dias disse: “Está tudo muito bom”.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inimigo vem e coloca a dor, a morte, a traição e a separação.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Deus não pode aceitar esta situação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9FCF023-882F-5056-DFF6-061BC47FF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Sexta Palavra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E3FA8C8B-0234-7951-2A67-3DCFEA723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Deus não permite que seus filhos vivam padecendo de fome, sede, injustiça social, pobreza.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Ele veio ao mundo para restaurar o que o inimigo tinha deteriorado, para recriar, para salvar, para devolver esperança.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Para isto teve que pagar o preço.</a:t>
            </a:r>
          </a:p>
          <a:p>
            <a:pPr eaLnBrk="1" hangingPunct="1"/>
            <a:endParaRPr lang="pt-BR" altLang="pt-BR" b="1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138A091-D3A3-6B71-324D-50135AEEE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Sexta Palavra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1C50F3A3-6F81-6B1F-342C-EE99A06C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Na Cruz Cristo pagou nossa dívida.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Está tudo feito, tudo pago, tudo consumado.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Isto não tem valor, se você não O aceitar como salvador pessoal.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Lembre-se: “Está consumado” Graças a Deus!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6D12CEE-0E8C-41B9-E371-F670D142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Sétima Palavra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D194DF87-C04E-D3F1-64EF-F008733C4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As pessoas geralmente morrem do jeito que vivem.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 vida de Cristo foi uma vida de entrega, de dependência e de submissão.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Foi justamente isto que Ele fez antes de morrer. “Pai nas Tuas mãos entrego o meu espírito”.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6233886-23DD-B977-4F20-C43604BB8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Sétima Palavra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95389580-332C-3F09-05D1-CA1AFB541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Sua vida vitoriosa, seus atos vitoriosos, tudo foi um resultado de uma vida de dependência do poder de Seu Pai.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Assim Cristo nos ensina a importância de uma vida de entrega total.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Entrega teu caminho ao Senhor!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2D6DB0-719B-F277-F5A7-E14E218D8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Sétima Palavra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607990AB-7252-7AD5-2A77-204541BF7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Primeiro você precisa conhecê-LO.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Depois precisa confiar NELE.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Em seguida fazer uma entrega total.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Aí você pode descansar em paz e esperar NELE.</a:t>
            </a:r>
          </a:p>
          <a:p>
            <a:pPr eaLnBrk="1" hangingPunct="1"/>
            <a:endParaRPr lang="pt-BR" altLang="pt-BR" b="1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eaLnBrk="1" hangingPunct="1"/>
            <a:endParaRPr lang="pt-BR" altLang="pt-BR" b="1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AA08718-D767-6425-F3CB-97F80F166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bg1"/>
                </a:solidFill>
                <a:latin typeface="Berlin Sans FB" panose="020E0602020502020306" pitchFamily="34" charset="0"/>
              </a:rPr>
              <a:t>Sétima Palavra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C8708E86-7218-36FA-A540-31C44394D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disse: 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“Pai, nas Tuas mãos entrego o meu espírito”.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Em outras palavras; “Nas Tuas mãos entrego a minha vida”.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Cristo morreu para que nós vivêssemos.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Goudy Old Style" panose="02020502050305020303" pitchFamily="18" charset="0"/>
              </a:rPr>
              <a:t>O diabo vive para nós morramos.</a:t>
            </a:r>
          </a:p>
          <a:p>
            <a:pPr eaLnBrk="1" hangingPunct="1"/>
            <a:endParaRPr lang="pt-BR" altLang="pt-BR" b="1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IRACONTRA">
            <a:extLst>
              <a:ext uri="{FF2B5EF4-FFF2-40B4-BE49-F238E27FC236}">
                <a16:creationId xmlns:a16="http://schemas.microsoft.com/office/drawing/2014/main" id="{B203C035-BCA1-E4F8-3403-3DFD3D75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2642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B7AA3242-4AC1-EA74-510E-AD2A567BF5C8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1557338"/>
            <a:ext cx="4117975" cy="695325"/>
            <a:chOff x="473" y="981"/>
            <a:chExt cx="2594" cy="438"/>
          </a:xfrm>
        </p:grpSpPr>
        <p:pic>
          <p:nvPicPr>
            <p:cNvPr id="7184" name="Picture 3" descr="SET-MARTELA">
              <a:extLst>
                <a:ext uri="{FF2B5EF4-FFF2-40B4-BE49-F238E27FC236}">
                  <a16:creationId xmlns:a16="http://schemas.microsoft.com/office/drawing/2014/main" id="{667AED46-306B-E59C-B748-BFDF8E32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071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" descr="IRANOCEU">
              <a:extLst>
                <a:ext uri="{FF2B5EF4-FFF2-40B4-BE49-F238E27FC236}">
                  <a16:creationId xmlns:a16="http://schemas.microsoft.com/office/drawing/2014/main" id="{CF3B7BB2-7109-9829-B806-6B647B695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981"/>
              <a:ext cx="22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82838F36-4F8D-9FCD-8419-1B442B18EE90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2420938"/>
            <a:ext cx="5832475" cy="790575"/>
            <a:chOff x="458" y="1525"/>
            <a:chExt cx="3674" cy="498"/>
          </a:xfrm>
        </p:grpSpPr>
        <p:pic>
          <p:nvPicPr>
            <p:cNvPr id="7182" name="Picture 8" descr="NOJARDIM">
              <a:extLst>
                <a:ext uri="{FF2B5EF4-FFF2-40B4-BE49-F238E27FC236}">
                  <a16:creationId xmlns:a16="http://schemas.microsoft.com/office/drawing/2014/main" id="{390F8920-4B6F-2C58-A52D-A8ED0C064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25"/>
              <a:ext cx="338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9" descr="SET-MARTELA">
              <a:extLst>
                <a:ext uri="{FF2B5EF4-FFF2-40B4-BE49-F238E27FC236}">
                  <a16:creationId xmlns:a16="http://schemas.microsoft.com/office/drawing/2014/main" id="{435A547D-78E1-BAF9-3140-6F7B6E225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661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A65566DA-2EA7-A2D8-438B-643BD3847381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3357563"/>
            <a:ext cx="6384925" cy="828675"/>
            <a:chOff x="458" y="2115"/>
            <a:chExt cx="4022" cy="522"/>
          </a:xfrm>
        </p:grpSpPr>
        <p:pic>
          <p:nvPicPr>
            <p:cNvPr id="7180" name="Picture 7" descr="NAINFANCIA">
              <a:extLst>
                <a:ext uri="{FF2B5EF4-FFF2-40B4-BE49-F238E27FC236}">
                  <a16:creationId xmlns:a16="http://schemas.microsoft.com/office/drawing/2014/main" id="{AC40A99B-A366-5757-18AE-ED4A2FE9C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115"/>
              <a:ext cx="373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0" descr="SET-MARTELA">
              <a:extLst>
                <a:ext uri="{FF2B5EF4-FFF2-40B4-BE49-F238E27FC236}">
                  <a16:creationId xmlns:a16="http://schemas.microsoft.com/office/drawing/2014/main" id="{787B72BB-0B1F-325D-B995-BF0B28DBD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2251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8972E34-FE5F-42FF-7631-533BB92973DF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4437063"/>
            <a:ext cx="5732463" cy="552450"/>
            <a:chOff x="458" y="2795"/>
            <a:chExt cx="3611" cy="348"/>
          </a:xfrm>
        </p:grpSpPr>
        <p:pic>
          <p:nvPicPr>
            <p:cNvPr id="7178" name="Picture 4" descr="ANTESDOBA">
              <a:extLst>
                <a:ext uri="{FF2B5EF4-FFF2-40B4-BE49-F238E27FC236}">
                  <a16:creationId xmlns:a16="http://schemas.microsoft.com/office/drawing/2014/main" id="{49F48EA2-13DA-2EF4-F1F8-07CC32D06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5"/>
              <a:ext cx="327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1" descr="SET-MARTELA">
              <a:extLst>
                <a:ext uri="{FF2B5EF4-FFF2-40B4-BE49-F238E27FC236}">
                  <a16:creationId xmlns:a16="http://schemas.microsoft.com/office/drawing/2014/main" id="{1EAE908E-65BC-EC1F-AC26-9CDBAF2F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2840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9129BFD8-9190-46E5-5605-AB072EC838B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229225"/>
            <a:ext cx="5046663" cy="695325"/>
            <a:chOff x="476" y="3294"/>
            <a:chExt cx="3179" cy="438"/>
          </a:xfrm>
        </p:grpSpPr>
        <p:pic>
          <p:nvPicPr>
            <p:cNvPr id="7176" name="Picture 5" descr="APOSOBA">
              <a:extLst>
                <a:ext uri="{FF2B5EF4-FFF2-40B4-BE49-F238E27FC236}">
                  <a16:creationId xmlns:a16="http://schemas.microsoft.com/office/drawing/2014/main" id="{F83B7748-3540-AF37-A9B7-7FF845C2B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294"/>
              <a:ext cx="286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2" descr="SET-MARTELA">
              <a:extLst>
                <a:ext uri="{FF2B5EF4-FFF2-40B4-BE49-F238E27FC236}">
                  <a16:creationId xmlns:a16="http://schemas.microsoft.com/office/drawing/2014/main" id="{76E7A53A-FD58-9065-A31D-083F321D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385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ixão">
            <a:extLst>
              <a:ext uri="{FF2B5EF4-FFF2-40B4-BE49-F238E27FC236}">
                <a16:creationId xmlns:a16="http://schemas.microsoft.com/office/drawing/2014/main" id="{E6C69D97-7A61-E237-48B5-307B2A25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22537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ixao 4">
            <a:extLst>
              <a:ext uri="{FF2B5EF4-FFF2-40B4-BE49-F238E27FC236}">
                <a16:creationId xmlns:a16="http://schemas.microsoft.com/office/drawing/2014/main" id="{A668D553-1446-E1CB-7508-55B94A57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4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l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Volta de Jesus.mpg">
            <a:hlinkClick r:id="" action="ppaction://media"/>
            <a:extLst>
              <a:ext uri="{FF2B5EF4-FFF2-40B4-BE49-F238E27FC236}">
                <a16:creationId xmlns:a16="http://schemas.microsoft.com/office/drawing/2014/main" id="{C0552423-8C31-0C95-8048-6B3F6887DF9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7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125">
            <a:extLst>
              <a:ext uri="{FF2B5EF4-FFF2-40B4-BE49-F238E27FC236}">
                <a16:creationId xmlns:a16="http://schemas.microsoft.com/office/drawing/2014/main" id="{4EF57A85-8AB7-8374-61D0-01A96F61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2D1E4AAD-FA2C-ACD7-A2C7-4740AA886DB4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1893888"/>
            <a:ext cx="4394200" cy="638175"/>
            <a:chOff x="503" y="1117"/>
            <a:chExt cx="2768" cy="402"/>
          </a:xfrm>
        </p:grpSpPr>
        <p:pic>
          <p:nvPicPr>
            <p:cNvPr id="8201" name="Picture 4" descr="SETA2">
              <a:extLst>
                <a:ext uri="{FF2B5EF4-FFF2-40B4-BE49-F238E27FC236}">
                  <a16:creationId xmlns:a16="http://schemas.microsoft.com/office/drawing/2014/main" id="{7485606B-CCC5-2F5A-E96B-3280F711A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1207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" descr="HA1SODEUS">
              <a:extLst>
                <a:ext uri="{FF2B5EF4-FFF2-40B4-BE49-F238E27FC236}">
                  <a16:creationId xmlns:a16="http://schemas.microsoft.com/office/drawing/2014/main" id="{15142201-C8AD-E3F1-5DF6-D40A4F7F6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17"/>
              <a:ext cx="247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084EA7BD-6B89-612F-C71A-F8ACD3B0F7E0}"/>
              </a:ext>
            </a:extLst>
          </p:cNvPr>
          <p:cNvGrpSpPr>
            <a:grpSpLocks/>
          </p:cNvGrpSpPr>
          <p:nvPr/>
        </p:nvGrpSpPr>
        <p:grpSpPr bwMode="auto">
          <a:xfrm>
            <a:off x="1035050" y="2828925"/>
            <a:ext cx="6561138" cy="1276350"/>
            <a:chOff x="476" y="1752"/>
            <a:chExt cx="4133" cy="804"/>
          </a:xfrm>
        </p:grpSpPr>
        <p:pic>
          <p:nvPicPr>
            <p:cNvPr id="8199" name="Picture 6" descr="UMSOMEDIADOR">
              <a:extLst>
                <a:ext uri="{FF2B5EF4-FFF2-40B4-BE49-F238E27FC236}">
                  <a16:creationId xmlns:a16="http://schemas.microsoft.com/office/drawing/2014/main" id="{8A14D893-DF92-2E2F-2400-EF1761B6C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52"/>
              <a:ext cx="381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0" descr="SETA2">
              <a:extLst>
                <a:ext uri="{FF2B5EF4-FFF2-40B4-BE49-F238E27FC236}">
                  <a16:creationId xmlns:a16="http://schemas.microsoft.com/office/drawing/2014/main" id="{42B5E62E-4F09-147F-4EDF-25DB618AA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42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063953B3-E84E-C415-ABB4-65AE8369DA62}"/>
              </a:ext>
            </a:extLst>
          </p:cNvPr>
          <p:cNvGrpSpPr>
            <a:grpSpLocks/>
          </p:cNvGrpSpPr>
          <p:nvPr/>
        </p:nvGrpSpPr>
        <p:grpSpPr bwMode="auto">
          <a:xfrm>
            <a:off x="1035050" y="4557713"/>
            <a:ext cx="5880100" cy="600075"/>
            <a:chOff x="476" y="2931"/>
            <a:chExt cx="3704" cy="378"/>
          </a:xfrm>
        </p:grpSpPr>
        <p:pic>
          <p:nvPicPr>
            <p:cNvPr id="8197" name="Picture 7" descr="JC-HOMEM">
              <a:extLst>
                <a:ext uri="{FF2B5EF4-FFF2-40B4-BE49-F238E27FC236}">
                  <a16:creationId xmlns:a16="http://schemas.microsoft.com/office/drawing/2014/main" id="{5EAA81D1-A8BE-EA5F-9739-210D35A8D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31"/>
              <a:ext cx="343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1" descr="SETA2">
              <a:extLst>
                <a:ext uri="{FF2B5EF4-FFF2-40B4-BE49-F238E27FC236}">
                  <a16:creationId xmlns:a16="http://schemas.microsoft.com/office/drawing/2014/main" id="{CEFFFB56-021E-5DCB-50C0-24D98D915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31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BAF7BAA2-7DA3-3BE8-4571-207A55657B2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73238"/>
            <a:ext cx="6769100" cy="1638300"/>
            <a:chOff x="249" y="1117"/>
            <a:chExt cx="4264" cy="1032"/>
          </a:xfrm>
        </p:grpSpPr>
        <p:pic>
          <p:nvPicPr>
            <p:cNvPr id="9223" name="Picture 3" descr="SETA2">
              <a:extLst>
                <a:ext uri="{FF2B5EF4-FFF2-40B4-BE49-F238E27FC236}">
                  <a16:creationId xmlns:a16="http://schemas.microsoft.com/office/drawing/2014/main" id="{8BA5E837-E7B4-8060-8C2E-121E9713E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2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1" descr="NENHUM">
              <a:extLst>
                <a:ext uri="{FF2B5EF4-FFF2-40B4-BE49-F238E27FC236}">
                  <a16:creationId xmlns:a16="http://schemas.microsoft.com/office/drawing/2014/main" id="{3EE5DCC3-9CE1-1115-3CCE-B16E56783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1117"/>
              <a:ext cx="3968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CAA76AC8-271F-8BA8-8D33-19F13B5F305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933825"/>
            <a:ext cx="6337300" cy="1597025"/>
            <a:chOff x="249" y="2659"/>
            <a:chExt cx="3992" cy="1006"/>
          </a:xfrm>
        </p:grpSpPr>
        <p:pic>
          <p:nvPicPr>
            <p:cNvPr id="9221" name="Picture 12" descr="FOIJESUS">
              <a:extLst>
                <a:ext uri="{FF2B5EF4-FFF2-40B4-BE49-F238E27FC236}">
                  <a16:creationId xmlns:a16="http://schemas.microsoft.com/office/drawing/2014/main" id="{82EA3CC5-19EE-FDF7-69D1-518B08CC6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59"/>
              <a:ext cx="3674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13" descr="SETA2">
              <a:extLst>
                <a:ext uri="{FF2B5EF4-FFF2-40B4-BE49-F238E27FC236}">
                  <a16:creationId xmlns:a16="http://schemas.microsoft.com/office/drawing/2014/main" id="{3BE4B698-9AD7-9CCB-D09C-713DBE2D9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2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598" name="Picture 14" descr="1TIM">
            <a:extLst>
              <a:ext uri="{FF2B5EF4-FFF2-40B4-BE49-F238E27FC236}">
                <a16:creationId xmlns:a16="http://schemas.microsoft.com/office/drawing/2014/main" id="{6656D7C2-642E-BDFB-206D-0B1A14A4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4000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STABELECEU">
            <a:extLst>
              <a:ext uri="{FF2B5EF4-FFF2-40B4-BE49-F238E27FC236}">
                <a16:creationId xmlns:a16="http://schemas.microsoft.com/office/drawing/2014/main" id="{CC7781AC-9F0E-5C2D-59D0-A67A10AD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9135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969</Words>
  <Application>Microsoft Office PowerPoint</Application>
  <PresentationFormat>Apresentação na tela (4:3)</PresentationFormat>
  <Paragraphs>111</Paragraphs>
  <Slides>55</Slides>
  <Notes>10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55</vt:i4>
      </vt:variant>
    </vt:vector>
  </HeadingPairs>
  <TitlesOfParts>
    <vt:vector size="64" baseType="lpstr">
      <vt:lpstr>Arial</vt:lpstr>
      <vt:lpstr>Calibri</vt:lpstr>
      <vt:lpstr>Times New Roman</vt:lpstr>
      <vt:lpstr>Berlin Sans FB</vt:lpstr>
      <vt:lpstr>Goudy Old Style</vt:lpstr>
      <vt:lpstr>Design padrão</vt:lpstr>
      <vt:lpstr>Estrutura padrão</vt:lpstr>
      <vt:lpstr>2_Estrutura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Primeira Palavra</vt:lpstr>
      <vt:lpstr>Primeira Palavra</vt:lpstr>
      <vt:lpstr>Segunda Palavra</vt:lpstr>
      <vt:lpstr>Segunda Palavra</vt:lpstr>
      <vt:lpstr>Terceira Palavra</vt:lpstr>
      <vt:lpstr>Terceira Palavra</vt:lpstr>
      <vt:lpstr>Quarta Palavra</vt:lpstr>
      <vt:lpstr>Quarta Palavra</vt:lpstr>
      <vt:lpstr>Quarta Palavra</vt:lpstr>
      <vt:lpstr>Quinta Palavra</vt:lpstr>
      <vt:lpstr>Quinta Palavra</vt:lpstr>
      <vt:lpstr>Apresentação do PowerPoint</vt:lpstr>
      <vt:lpstr>Quinta Palavra</vt:lpstr>
      <vt:lpstr>Quinta Palavra</vt:lpstr>
      <vt:lpstr>A Quinta Palavra</vt:lpstr>
      <vt:lpstr>Sexta Palavra</vt:lpstr>
      <vt:lpstr>Sexta Palavra</vt:lpstr>
      <vt:lpstr>Sexta Palavra</vt:lpstr>
      <vt:lpstr>Sétima Palavra</vt:lpstr>
      <vt:lpstr>Sétima Palavra</vt:lpstr>
      <vt:lpstr>Sétima Palavra</vt:lpstr>
      <vt:lpstr>Sétima Palavra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EVANGELISMO</dc:creator>
  <cp:lastModifiedBy>Pr. Marcelo Carvalho</cp:lastModifiedBy>
  <cp:revision>18</cp:revision>
  <dcterms:created xsi:type="dcterms:W3CDTF">2004-07-12T00:38:09Z</dcterms:created>
  <dcterms:modified xsi:type="dcterms:W3CDTF">2022-05-19T17:33:15Z</dcterms:modified>
</cp:coreProperties>
</file>