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3" r:id="rId3"/>
    <p:sldMasterId id="2147483655" r:id="rId4"/>
    <p:sldMasterId id="2147483656" r:id="rId5"/>
    <p:sldMasterId id="2147483657" r:id="rId6"/>
  </p:sldMasterIdLst>
  <p:notesMasterIdLst>
    <p:notesMasterId r:id="rId32"/>
  </p:notesMasterIdLst>
  <p:sldIdLst>
    <p:sldId id="345" r:id="rId7"/>
    <p:sldId id="257" r:id="rId8"/>
    <p:sldId id="324" r:id="rId9"/>
    <p:sldId id="314" r:id="rId10"/>
    <p:sldId id="326" r:id="rId11"/>
    <p:sldId id="327" r:id="rId12"/>
    <p:sldId id="328" r:id="rId13"/>
    <p:sldId id="262" r:id="rId14"/>
    <p:sldId id="263" r:id="rId15"/>
    <p:sldId id="264" r:id="rId16"/>
    <p:sldId id="265" r:id="rId17"/>
    <p:sldId id="329" r:id="rId18"/>
    <p:sldId id="267" r:id="rId19"/>
    <p:sldId id="341" r:id="rId20"/>
    <p:sldId id="342" r:id="rId21"/>
    <p:sldId id="343" r:id="rId22"/>
    <p:sldId id="344" r:id="rId23"/>
    <p:sldId id="330" r:id="rId24"/>
    <p:sldId id="331" r:id="rId25"/>
    <p:sldId id="332" r:id="rId26"/>
    <p:sldId id="333" r:id="rId27"/>
    <p:sldId id="337" r:id="rId28"/>
    <p:sldId id="338" r:id="rId29"/>
    <p:sldId id="339" r:id="rId30"/>
    <p:sldId id="340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33" d="100"/>
          <a:sy n="33" d="100"/>
        </p:scale>
        <p:origin x="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FF308FC-AECD-D843-A872-F3EC1BF566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8D180D6-8810-F7CD-AE16-0136DC8742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23AB414-C687-282E-4F08-D38E0D4A7A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822798A3-2116-182B-49BD-2284291D0D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FEBD1FC2-A1D5-997B-FDDD-1A6C070958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CB7D8CCB-C5FB-6F9E-5BE0-0C72CC13A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2A392-0087-4119-86E0-78DE0692E2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CF0D9-AD5B-D617-7713-4B8679064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02051-5D91-6FAB-D9A1-3D31C0B08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9FD74-F625-574B-FCC7-4CAA614CD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B1D56-6F9B-4D77-89A8-E473E4DF0C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26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658AD-1725-4366-4B1B-5D31225253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EF1E6-9AA3-3F59-514B-656CFAF83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3848C-9787-B0E8-C74F-1C44748C4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66A22-0127-4915-971E-7C449F7B68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575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E0D42-BE17-F813-C63A-01BA4617F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4C0DD-18CE-CDEF-90E3-CD2BB4791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F9DB9-521D-69A6-590F-114C96E86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AC2EC-2B70-400B-A661-E519A2FD30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217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C13A2-BB48-1707-E054-91284260F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671C38-085A-7B2A-CDE4-F37107CF6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C247C-CF56-CBA3-3CEE-88EA4B903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13CD-AED9-4E09-BE7B-6D76CE8F24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87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5CAB02-6D5E-8034-DB47-43DAB2377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A12CA-FF2E-C2B6-B606-39DB6F1B6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FC5FA-4708-C377-63CF-A59EA36CE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0B8C5-F917-4E77-A5C8-0D9FC38140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54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1599B-B75D-82F6-23A3-5D0707628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B4E7-CC2B-AE39-9526-EFA21AAEB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DEC339-B599-29A5-8ECC-E841F1F8D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E8A41-8CF4-4A2F-800F-1BDA751B20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76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41C08-B425-1003-1F88-8BC8956D7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E49DF-BFBC-70F0-30FB-183AE8B11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1F5DF-7A26-66B9-E8C5-A2D88C271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567A-9A73-4E08-B1D0-9DDF8C0ACA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13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FD939B-0299-8121-ED22-C2E3C81F3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D85232-0B57-BF47-96BB-01FB34B9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BEE371-AD28-055E-99AE-FB92EBD4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AA880-E9BB-4C07-AD71-8A0580294C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797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7F70E-5B6B-B779-523E-E59ADFA1F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0F95C0-07BF-5908-6DA7-33DBC0716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C38081-702F-D454-B387-87226E671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132F3-CE32-4B37-8409-14C539BCC1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191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7EFAB7-3F8D-257C-C51E-BFE64D5AE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2A5FE3-5A34-44A3-4867-1DA411A05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20D143-90EE-5AF0-AD99-C89B57C7F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1812F-55C0-489E-8399-AE429FEEC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219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16E7E5-926C-D39F-E608-F159944F0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DDB013-DA55-5C82-4313-31FDDAF39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983B7-E252-2AE6-2727-B0217B67D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7B92C-BEAC-4352-AED8-8711CE10B4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330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1242C-73D9-FE4F-AFD6-F101CD40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3EED3-C578-BA94-9C2D-BDA76F6A5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37D05-B18D-D93E-9479-8A85CC612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17953-A479-4A90-9C7B-79D79268C6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7197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D67B7-02E1-8B90-0BBF-4E3F93603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B0FE2-6272-8F30-69FA-48579B954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D54C2-A4B6-E411-D8F7-43FA9C119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6CB94-B2B6-473B-A04E-64E9B47CD9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381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61B37-2210-2ECD-531E-89EE129CC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36E45-A5D0-F8A1-D20C-7398A8D86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BC7EB-E769-998E-006A-F265481E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4F40C-15A1-4778-8719-878C67317A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77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30B08-27D6-3081-590F-1684C9D23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C5077-F90F-511A-09F9-2793B162C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E614DF-3598-447A-28F1-CBF57F852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057F8-1DCC-47DC-BD8E-871FF345F3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61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439E6-5978-A74C-98C9-48D87827F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674F1-C346-6175-9586-4324B22D0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E98CE7-9BE1-C400-0C37-407EEE434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7A46-542B-425C-AE1C-8CD97D4FF9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27139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E5D44-F301-544A-41B7-60FEE87FA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C5ECA8-A5C3-4689-81E2-664835146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DD446-D57F-7AB5-A1CC-CA6E5D4DE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3731D-CCB2-4E00-B8EC-A5583A9256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9263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BC720-E4D7-2F56-B0AE-8CC7F0F4F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C404B6-923F-FEDC-BD01-4EC8F7149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75617-6FF0-2EC0-E400-D29B279E7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64980-92DB-4E3A-9544-CECC30D630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7171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8030B-D0FD-4E1F-253C-0AAABC7D0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F8D4D-9914-6009-5E84-C5ACA1D94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64AEC-8D2F-B976-C146-41DFBBAE2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4CA65-6AF8-4BC3-8012-2B1E372699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97579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FEE4A6-5396-8635-F62A-6FF9A6E96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2ED6D3-E609-3154-10F4-F1E1CF45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4CB906-BFC6-AE1C-F392-BC960543A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8DD71-0B99-4974-BB16-7E0667EA75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33067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DD798C-D9C1-19A9-BE78-7A59149CA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746E0C-B919-8146-9D28-C45365337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0B479F-6B77-E0C1-04C5-E97EE91E8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9A35-6BDD-433D-99BA-220A745873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06650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2476F1-DF51-EBBE-11AE-D51BF827D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A8BB5E-593F-E088-00C6-6363E9428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FA4B01-3A8A-E131-4753-EBF0FC5EB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58DEF-4DEA-4B98-B9BD-BCE15A30D9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63258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0C9BC-263E-8FE5-1DF3-C07A1ED77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CCEC6-220A-9902-9577-9AC247B17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8E68E-CFCA-BE26-49B4-31EC22D40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77FC8-3371-416D-B869-587D405830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782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A0713-6701-4ACA-0857-1AC0314B5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2E643-C965-BA4E-8CA5-D8985F6FD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F725B-40D4-43BB-795E-002F1D7A6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6C2F7-2F33-40C7-9C54-827023FA66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1070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9540-B586-ED2E-1481-7E9490AB7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FB39B-5B78-57DE-158E-13F57C654C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6963B-929D-52CE-41C9-16C5393E2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41EBA-0363-4762-BA52-892690BE87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69302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EC487-A056-579F-1245-89F28135A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ACB1EC-0A7A-5D8F-130A-F33AC8E4C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C16BEE-4367-61C0-608E-7F9956FD5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98AD-4CE8-4FE1-83AB-61192AE3B8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98915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7088BA-993E-D240-D791-27DD99686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E0FA4C-343F-C32F-5EF5-40FBB57E2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5AD7FD-4368-303D-CD80-0E7B5B463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FC95C-6A24-4967-A2A5-52A2C3CEBD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5690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EEF92B-ED46-1EC2-1511-16BF5ECC6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3C71D-3BA7-BC78-AC53-E0F9AAB19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DFD65-ACA1-2BFF-5390-9248A48A5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E0D2B-27B6-4A7C-BD64-80CF319003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8381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FA0D0-6DF2-5CBC-7650-6C9CC2969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D9DCB-459A-5E56-C698-D869D608B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900D8-90A7-1D69-481B-1563E88E9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64147-3EA2-4A8A-A7C6-CF2F81920D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9397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87A985-9D9C-EE45-DC3F-FCD06D8FC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36692-B73D-19D6-C4D5-6495E7A54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0A36E-9C7A-8764-8D82-FB71861A9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F3069-C4AC-491D-A605-315A0613CD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9168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5C8E3-FECE-BA73-9A13-623528B1C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26999-9600-4DF9-925A-0554B79DB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262B5-077A-CA4D-7C56-C8EFC6186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B751-E6A5-4784-8086-45F15210D1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363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B28555-D9B6-4376-2516-4907EFC46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B10A20-5579-AA55-3B6F-02A8205F9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14FED7-AB14-AEEF-B84C-1AB03355F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59606-F7B4-4B85-97CC-5D601528CB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1862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B5DD7B-B407-9402-B543-A7D5D6364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54CC21-66C4-8244-B8FD-F5FC720C3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AE3979-7BCE-D519-6A04-9C02D8FD1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99CD-30A2-4192-9028-C6CBD6C52A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121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C55F8-F498-E3AB-8BA7-533347022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F4112-520A-A21A-214C-879694F00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CE42B-C895-8C56-6B2F-B72FE5751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5AA34-DBDC-4D2A-B371-148D92E939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219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4C23F0-098E-BF1C-23EB-4A14E9886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5FAA5A-9AAF-CC34-D6EC-6883EACFE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89C922-CB39-DBD1-8529-B66D13FC1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80B06-8B4B-4CCD-82FC-7D897909DF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706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A4135-A695-593E-7232-C9D568267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34A5A-D97F-2432-320D-A201A020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77A46-F5AE-3E37-C516-289CA640B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95E5-F9A6-41F5-9883-229874EA11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2106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BC333-3544-B05B-EC7C-F2ACB1F6D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BCA81-1C93-0CBA-EB6C-5BEE6D284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A45D3-9395-9731-A15C-48C6C9C4B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BAA4A-CED6-4A45-A8D4-CE09F92B1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0626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8AFE3-627A-03A0-CC04-1395CE031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C6FCA0-2F35-47C9-1100-3EFAD45DE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E89C4-96D5-95B8-A602-9D6DB3777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616C-DE8C-4428-A8B9-EFBF5BAEFC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6397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6BCDD-D954-818E-0DA0-7FFA20E3B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9C2C3-D08B-038D-7B4A-9F2B99B9A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129C4-B333-013B-5F5B-85345A08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14DBC-705E-4263-A32D-7DF609D4F3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974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4AF69-59B4-02A1-3353-08D3C4A76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959DF-8455-2377-2FDE-CB4AE1626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1DDD7-04FA-7796-73CD-0B528E061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15957-F126-4E2A-BB8E-C7F49746A5E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861181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CCD039-56D3-8DB1-342A-C7CC8F4BC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A1D51-42EE-19A7-2C3E-DB2FADB05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EA27A3-1AA4-49B0-E50D-80CC3E8FE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59572-C58E-4513-82E8-500FB8B3734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670633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F5A03-9951-0643-125D-671923C28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A9C25C-6A9F-E93C-9D7E-63B2034DA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B12BB-F197-CA30-BB84-E1240DA8B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B0419-9BA3-480F-9FC8-BCF1BA03EB5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80747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64906-CB84-6EB9-C245-09499B21F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E6EFA-1F6F-B0EE-6799-A9D37E898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5D955C-6D4B-B7DE-2B58-2083B106E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BB23B-C5BF-4BDC-86E9-B9EF1CD06D5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989848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A3AA66-A547-F5B9-D845-D5F2B9BDE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6711E5-94C0-C187-8421-E68EF7C1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7DDD89-E58C-85E7-1F3C-550CDCD5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CBAF0-3E33-4E3B-9D95-5D602A371EA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8725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E57CE-497C-E06D-C6D2-41EAEF144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E33333-AB02-9DD9-5BAC-320C6DF6F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DF115B-ACBD-E026-B159-71562DB82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ADF7F-031A-4DD3-8C14-37787A5EFA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5232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7B16C6-69EF-1E56-75D6-670F13CB4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A3F959-ECD7-BC95-E5F2-08F529D06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B815B8-DFA5-8A7F-0E17-AB86F756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FD5D9-3699-4060-9734-3A71C8165E0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02806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54E218-5D88-389E-A657-6C961FE67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8B94D2-4AEB-A953-0F56-7F82130AF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5DE1F7-4471-70CA-57A6-95900B736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7B07B-BF2E-4C31-9F44-F3D6B7BFCA5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97306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6699B-932E-2E37-C3E9-B1F8D9994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19902-3B4D-AF7E-0AD6-6BC0124BB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219F7C-396B-AF23-03CF-A3C455E67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4AC55-3095-4C1D-BD04-A11675BA078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33436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70D96-9B5C-4EA6-706D-B67DD3A9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9F053-BC3A-6016-64B8-AFFFEFFBA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4C4B3-37FD-E1C7-8864-4F5E86424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74F67-2AEF-4622-95D9-09A13ADFC2B6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04482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2B0AAF-344B-0024-C0E0-9D7A3C400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C200E-E4B2-AF6A-6EFB-391D517A2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4737A-83A0-650A-CD65-A56488E05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25C4A-B35A-4525-A672-7CA461C3C28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78279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D1DE5-F8F7-B7D3-D9E3-8C7912913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12323D-E030-63E0-6AD3-DF7DC608D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EEFBC-929C-F45A-2416-4EC4599EC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895E2-5394-4FE5-990F-D4693705E52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080113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40E75-5330-8AEF-5136-F0EF3F836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DB742-F85C-D238-02DF-04BC3D323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A2D8B5-1DE7-0867-6FA0-A06AA678C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0FA8A-7CA7-42B3-BF88-BAD205ED2E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3808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4DE7-DAFF-251A-E85E-EBE01D334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40137-6094-0294-3A5B-C62703F1B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855F9-B886-F193-B426-CD5F2C28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0C27C-9A62-4766-89F0-C09ADA4177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294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01B5DE-3B57-7EEC-557D-29FD853AB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AE09B-72C0-7D73-81A8-ECB5E3A8F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A6B01-B0CA-A798-7E00-BBFF9154B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2D563-3C19-4377-BABA-F144BC5517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7867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EC032-5831-C686-2FD0-A8C32B2A5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DF59C-87E4-ED7B-35C5-D43847615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9A93-3FE2-17B3-89C5-B8B877062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3A1D6-A4C8-4FA6-9895-073280F7E7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438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1E34E3-749A-47B7-0F62-A048C4920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C94389-95EB-4CF9-7CB8-1C8ED20DB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AF8DF-8D0D-69F9-46D9-7130EF2C2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0F8E4-B670-41BF-83D7-97A6773760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605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ED2215-2200-052E-66DA-8847428F9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9C0EB-E91D-692E-54B7-5878F4D06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5E6077-9EBA-402F-A2BE-16B9F3C61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5F4CB-77D9-43C5-B46E-93C8AF98C8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665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FD68B6-9B90-1006-ADEA-5A4252866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A9E729-21AE-038B-45D4-870B8AE86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DBE63-3716-5700-6095-2BFF3B357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AC61A-7A39-4F82-9ADF-0C458F8A56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508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4D4989-4D61-4FA2-FB32-45071CC89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DF4015-5706-D81D-AD4A-3B12D2A46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61E0C6-AD66-6784-7EC5-15399816B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CA034-6C07-4760-A97A-FDF860699B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7559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8ED6E-6155-DFC5-0064-AE3D99255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26121-CB8A-329A-7ECB-E402655D0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700E6-F5F2-31E6-42CE-D2C459FE9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CD59D-5383-4090-AF3A-6F5AC3BAA3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0096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17CCE-A4BD-DDC9-2ACF-BE0AE78E4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E296F-6846-2CA5-09DC-035118636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7B7FF-166A-A932-F633-E215823F2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6EFFD-C098-47C0-90D9-299E4A4306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972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5363A-FA49-E798-D201-F6BCD60D9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AAB08-521A-9C6F-99A8-CAEF3BBCE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59AC1-5DD5-B137-0658-A2D1D715A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A68F-4628-48BD-BB6A-E9D3C7DB89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7927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5C2DAC-2367-F03F-AD32-C12B61140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1A742E-EFAD-36A5-822F-79498B8F0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CD243-42F4-2074-1988-CACAA7D54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AE3B3-3733-4F9D-8071-5CB6E0F474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702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085A64-F211-E4C6-47DE-C2BE31AE7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4C4B7D-E8F4-BBA8-0423-FA5ED6FF7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BE3F15-C184-802A-AABC-24228BE8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24E86-8A01-4EF4-8916-4262717312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7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EBCCE-16B3-2080-8FF5-C96D8FC53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DD8E7-5DF5-6789-DE73-EC91BCC2D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DA0E0-95AC-8065-4071-3306C2A3F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5039A-3238-4655-840E-C195AD75B6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48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62512-BF5F-C3F8-77CC-3AB26E945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C5D9E-6FAA-A0E7-34F8-8E68F303E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23846-624D-80D9-1AE2-ED6FA20A0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341F-1616-4115-8EC1-67AD4C7ED1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336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F9D564-C80D-8101-C98A-2B445BD9B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4EAABC-E9F8-DDC3-30F6-9F4D21159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15133A-AA38-C04A-5CE8-EE8BAAE97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47E66BF-D6FB-3F11-4974-D2E1B0EB1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75935D0-555E-3333-6B33-8649EED2DF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alibri" panose="020F0502020204030204" pitchFamily="34" charset="0"/>
              </a:defRPr>
            </a:lvl1pPr>
          </a:lstStyle>
          <a:p>
            <a:fld id="{3166654C-5F15-4F45-A05E-83975B5BE4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E77E8E1-D35B-9360-4E6D-8962C834A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605523A-FA0C-2DF3-0B9F-F3FB0D994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DBAC8B0-135B-7308-FDB1-0E3EC444FF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E9AA17F-71C8-8F12-553D-4BF20360E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C0A1CDF1-1931-8871-45DB-19EECC4144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5CD22E1D-E1B6-4E0E-9526-58E4AC3BE9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453C91A-74E0-7621-E28A-C609A472C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5308DBB-3638-2B83-7D74-962CC9610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C3ABCC77-DBE3-8B54-B5AC-A630B63CC8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04C60CAD-3A75-06C5-8B02-C417F6EA74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B89893D9-26FB-AE60-9F3A-EF165A114B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1A3C03B0-E29D-42AA-8AF3-D37EB8B4143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C5E04F-AC85-2EF6-F343-EF1D5BFC7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7215DC-EBFF-79F0-FB8B-AA889216F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87F0467D-9BF7-A02F-417E-BDC9DA1CEC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00549C22-D74F-40A2-AC5C-4047AA4BE1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1C7AF104-E98A-D6BC-13D6-BA71055335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7B427B2-7337-470F-8B22-381FB65414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593CF3-E121-FAA5-1D47-5F8EAEE01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4CC8E4-1DB5-7A25-D229-9E558878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597DE670-DADE-E7FB-AB9D-AD4A8F140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ABA64629-011D-37A3-D251-5D75B037A6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EF8A54B7-F637-FECF-D226-5A9D753CA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0AF1634-FD7B-4C71-9DAD-094B2FDF7B47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5614C6F-F1B8-38EA-5589-6CBE55BC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31C0D49-B155-81FC-38CB-8A810279F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BBCB0486-286C-80EA-0F36-BEAD258B90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BDF535B1-27B8-0E3B-C39C-1DC33DAC0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5414" name="Rectangle 6">
            <a:extLst>
              <a:ext uri="{FF2B5EF4-FFF2-40B4-BE49-F238E27FC236}">
                <a16:creationId xmlns:a16="http://schemas.microsoft.com/office/drawing/2014/main" id="{A52B5F22-2CF3-DC72-0383-D2C810C906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3CA632-C08D-4B53-AA72-4A88127916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1" descr="Logos.tif">
            <a:extLst>
              <a:ext uri="{FF2B5EF4-FFF2-40B4-BE49-F238E27FC236}">
                <a16:creationId xmlns:a16="http://schemas.microsoft.com/office/drawing/2014/main" id="{E2D7EE8F-C409-4E94-2930-B406E008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145DCD7-AA13-A5C1-D20D-A0DC4C6BE6CA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tanasinventou">
            <a:extLst>
              <a:ext uri="{FF2B5EF4-FFF2-40B4-BE49-F238E27FC236}">
                <a16:creationId xmlns:a16="http://schemas.microsoft.com/office/drawing/2014/main" id="{23F35D17-E670-AC9A-A29F-74F09CD7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00150"/>
            <a:ext cx="65532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hows">
            <a:extLst>
              <a:ext uri="{FF2B5EF4-FFF2-40B4-BE49-F238E27FC236}">
                <a16:creationId xmlns:a16="http://schemas.microsoft.com/office/drawing/2014/main" id="{2688E08E-675F-38AC-49E1-5F0828D5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2314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ancas">
            <a:extLst>
              <a:ext uri="{FF2B5EF4-FFF2-40B4-BE49-F238E27FC236}">
                <a16:creationId xmlns:a16="http://schemas.microsoft.com/office/drawing/2014/main" id="{91F9C286-01F6-22FE-65F5-3A9FFE3A1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2584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estasdacrane">
            <a:extLst>
              <a:ext uri="{FF2B5EF4-FFF2-40B4-BE49-F238E27FC236}">
                <a16:creationId xmlns:a16="http://schemas.microsoft.com/office/drawing/2014/main" id="{432C37C0-08E2-740B-5A62-B7A255BA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56800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quermesses">
            <a:extLst>
              <a:ext uri="{FF2B5EF4-FFF2-40B4-BE49-F238E27FC236}">
                <a16:creationId xmlns:a16="http://schemas.microsoft.com/office/drawing/2014/main" id="{F377E166-412F-4525-C0F6-5ED299B9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406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ritmosmundanos">
            <a:extLst>
              <a:ext uri="{FF2B5EF4-FFF2-40B4-BE49-F238E27FC236}">
                <a16:creationId xmlns:a16="http://schemas.microsoft.com/office/drawing/2014/main" id="{B327E030-25B1-3C78-7EDF-614F10B2D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2277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umvedadeiro">
            <a:extLst>
              <a:ext uri="{FF2B5EF4-FFF2-40B4-BE49-F238E27FC236}">
                <a16:creationId xmlns:a16="http://schemas.microsoft.com/office/drawing/2014/main" id="{475753E3-05ED-E2AC-09A4-1649F137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51133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mtambem">
            <a:extLst>
              <a:ext uri="{FF2B5EF4-FFF2-40B4-BE49-F238E27FC236}">
                <a16:creationId xmlns:a16="http://schemas.microsoft.com/office/drawing/2014/main" id="{7D4C4F73-A6DA-931F-30EA-AAF5B208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125538"/>
            <a:ext cx="68691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mat15-7-9">
            <a:extLst>
              <a:ext uri="{FF2B5EF4-FFF2-40B4-BE49-F238E27FC236}">
                <a16:creationId xmlns:a16="http://schemas.microsoft.com/office/drawing/2014/main" id="{0C1AD4AE-44BF-C8B9-9586-11B9E4DD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00663"/>
            <a:ext cx="23764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BRAESPSANTO">
            <a:extLst>
              <a:ext uri="{FF2B5EF4-FFF2-40B4-BE49-F238E27FC236}">
                <a16:creationId xmlns:a16="http://schemas.microsoft.com/office/drawing/2014/main" id="{7B4680AC-3893-B9EE-6AA8-8774B14B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8324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>
            <a:extLst>
              <a:ext uri="{FF2B5EF4-FFF2-40B4-BE49-F238E27FC236}">
                <a16:creationId xmlns:a16="http://schemas.microsoft.com/office/drawing/2014/main" id="{1AB8933E-9F14-3449-06CC-520512B1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773238"/>
            <a:ext cx="71278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Ele é o agente divino que leva a pessoa a reconhecer o pecado.</a:t>
            </a:r>
          </a:p>
          <a:p>
            <a:pPr>
              <a:defRPr/>
            </a:pPr>
            <a:endParaRPr lang="pt-BR" sz="3600">
              <a:solidFill>
                <a:schemeClr val="bg1"/>
              </a:solidFill>
              <a:latin typeface="Berlin Sans FB Demi" pitchFamily="34" charset="0"/>
            </a:endParaRP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Disse Jesus: “Quando Ele vier convencerá o mundo do pecado, da justiça e do juízo”. </a:t>
            </a:r>
            <a:r>
              <a:rPr lang="pt-BR" sz="2800">
                <a:solidFill>
                  <a:srgbClr val="FFFFCC"/>
                </a:solidFill>
                <a:latin typeface="Berlin Sans FB" pitchFamily="34" charset="0"/>
              </a:rPr>
              <a:t>João 16:8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96BC4468-1B9F-9C6B-4BC8-57FE88C3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345363" cy="393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Quando vier, porém, o Espírito da verdade, Ele vos guiará a </a:t>
            </a:r>
            <a:r>
              <a:rPr lang="pt-BR" sz="3600">
                <a:solidFill>
                  <a:srgbClr val="FFFFCC"/>
                </a:solidFill>
                <a:latin typeface="Berlin Sans FB Demi" pitchFamily="34" charset="0"/>
              </a:rPr>
              <a:t>TODA</a:t>
            </a: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 verdade.</a:t>
            </a:r>
          </a:p>
          <a:p>
            <a:pPr>
              <a:defRPr/>
            </a:pPr>
            <a:endParaRPr lang="pt-BR" sz="3600">
              <a:solidFill>
                <a:schemeClr val="bg1"/>
              </a:solidFill>
              <a:latin typeface="Berlin Sans FB Demi" pitchFamily="34" charset="0"/>
            </a:endParaRP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Não falará por si mesmo, mas dirá o que tiver ouvido, e vos anunciará as coisas vindouras. </a:t>
            </a:r>
            <a:r>
              <a:rPr lang="pt-BR" sz="2800">
                <a:solidFill>
                  <a:srgbClr val="FFFFCC"/>
                </a:solidFill>
                <a:latin typeface="Berlin Sans FB" pitchFamily="34" charset="0"/>
              </a:rPr>
              <a:t>João 16:13</a:t>
            </a:r>
          </a:p>
        </p:txBody>
      </p:sp>
      <p:pic>
        <p:nvPicPr>
          <p:cNvPr id="19459" name="Picture 3" descr="NOSSOGUIA">
            <a:extLst>
              <a:ext uri="{FF2B5EF4-FFF2-40B4-BE49-F238E27FC236}">
                <a16:creationId xmlns:a16="http://schemas.microsoft.com/office/drawing/2014/main" id="{2BC739F3-9E62-F043-A827-BFFB3101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765175"/>
            <a:ext cx="33845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D664A7A3-6BEC-BE80-6813-763B1D515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57338"/>
            <a:ext cx="6911975" cy="381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Quando não sabemos orar como convém Ele intercede por nós, e assiste-nos em nossas fraquezas. </a:t>
            </a:r>
            <a:r>
              <a:rPr lang="pt-BR" sz="2800">
                <a:solidFill>
                  <a:srgbClr val="FFFFCC"/>
                </a:solidFill>
                <a:latin typeface="Berlin Sans FB" pitchFamily="34" charset="0"/>
              </a:rPr>
              <a:t>Romanos 8:26.</a:t>
            </a: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Todo trabalho íntimo de Deus sobre a alma humana é realizado pelo Espírito Santo. </a:t>
            </a:r>
          </a:p>
        </p:txBody>
      </p:sp>
      <p:pic>
        <p:nvPicPr>
          <p:cNvPr id="20483" name="Picture 3" descr="ORACAO">
            <a:extLst>
              <a:ext uri="{FF2B5EF4-FFF2-40B4-BE49-F238E27FC236}">
                <a16:creationId xmlns:a16="http://schemas.microsoft.com/office/drawing/2014/main" id="{4E0D45CC-D285-EE85-F5BA-B6A7627D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215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2EBBC4E-3753-BD85-375B-743FCD27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00213"/>
            <a:ext cx="69850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Seu trabalho é indispensável à:</a:t>
            </a: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Convicção.</a:t>
            </a: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Conversão.</a:t>
            </a: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Arrependimento.</a:t>
            </a:r>
          </a:p>
          <a:p>
            <a:pPr>
              <a:defRPr/>
            </a:pPr>
            <a:r>
              <a:rPr lang="pt-BR" sz="3600">
                <a:solidFill>
                  <a:schemeClr val="bg1"/>
                </a:solidFill>
                <a:latin typeface="Berlin Sans FB Demi" pitchFamily="34" charset="0"/>
              </a:rPr>
              <a:t>Cada operação da divina graça.</a:t>
            </a:r>
          </a:p>
        </p:txBody>
      </p:sp>
      <p:pic>
        <p:nvPicPr>
          <p:cNvPr id="21507" name="Picture 3" descr="INDISPENSAVEL">
            <a:extLst>
              <a:ext uri="{FF2B5EF4-FFF2-40B4-BE49-F238E27FC236}">
                <a16:creationId xmlns:a16="http://schemas.microsoft.com/office/drawing/2014/main" id="{9F483CAA-B8BD-1615-0D3F-2926A469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37433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809D50-43D9-68EB-5887-E0662A8E160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806450"/>
            <a:ext cx="3816350" cy="1082675"/>
            <a:chOff x="204" y="508"/>
            <a:chExt cx="2404" cy="682"/>
          </a:xfrm>
        </p:grpSpPr>
        <p:pic>
          <p:nvPicPr>
            <p:cNvPr id="22537" name="Picture 3" descr="vida">
              <a:extLst>
                <a:ext uri="{FF2B5EF4-FFF2-40B4-BE49-F238E27FC236}">
                  <a16:creationId xmlns:a16="http://schemas.microsoft.com/office/drawing/2014/main" id="{086DB5A4-76A0-6393-423D-CF7B69300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08"/>
              <a:ext cx="1950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4" descr="seta-bca">
              <a:extLst>
                <a:ext uri="{FF2B5EF4-FFF2-40B4-BE49-F238E27FC236}">
                  <a16:creationId xmlns:a16="http://schemas.microsoft.com/office/drawing/2014/main" id="{C374F724-C7B7-49E3-7FE2-A10B2436E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572"/>
              <a:ext cx="34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005" name="Picture 5" descr="jesus-vem">
            <a:extLst>
              <a:ext uri="{FF2B5EF4-FFF2-40B4-BE49-F238E27FC236}">
                <a16:creationId xmlns:a16="http://schemas.microsoft.com/office/drawing/2014/main" id="{DB23E93F-E6E8-F03C-2345-04777B99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60350"/>
            <a:ext cx="3286125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lucifer">
            <a:extLst>
              <a:ext uri="{FF2B5EF4-FFF2-40B4-BE49-F238E27FC236}">
                <a16:creationId xmlns:a16="http://schemas.microsoft.com/office/drawing/2014/main" id="{05F83A58-CCD7-AB38-4E74-CDB17EE5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9063"/>
            <a:ext cx="305911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F316613D-C064-D4F9-3AE9-59D033C24D18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3752850"/>
            <a:ext cx="4703763" cy="1044575"/>
            <a:chOff x="2638" y="2364"/>
            <a:chExt cx="2963" cy="658"/>
          </a:xfrm>
        </p:grpSpPr>
        <p:pic>
          <p:nvPicPr>
            <p:cNvPr id="22535" name="Picture 8" descr="seta-marela">
              <a:extLst>
                <a:ext uri="{FF2B5EF4-FFF2-40B4-BE49-F238E27FC236}">
                  <a16:creationId xmlns:a16="http://schemas.microsoft.com/office/drawing/2014/main" id="{B9775F31-7B20-5B87-F913-D224902C4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2413"/>
              <a:ext cx="37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9" descr="miorte">
              <a:extLst>
                <a:ext uri="{FF2B5EF4-FFF2-40B4-BE49-F238E27FC236}">
                  <a16:creationId xmlns:a16="http://schemas.microsoft.com/office/drawing/2014/main" id="{E48558E3-EFE7-536F-AAB9-86097E4AA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64"/>
              <a:ext cx="2540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010" name="Picture 10" descr="aecvolha">
            <a:extLst>
              <a:ext uri="{FF2B5EF4-FFF2-40B4-BE49-F238E27FC236}">
                <a16:creationId xmlns:a16="http://schemas.microsoft.com/office/drawing/2014/main" id="{9DDFC1A2-186A-9E86-955D-8A29ED9E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373688"/>
            <a:ext cx="77041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JESUSKIDS">
            <a:extLst>
              <a:ext uri="{FF2B5EF4-FFF2-40B4-BE49-F238E27FC236}">
                <a16:creationId xmlns:a16="http://schemas.microsoft.com/office/drawing/2014/main" id="{D5458540-D98B-63C0-8E48-7CF45DE5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24008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 descr="diaboim">
            <a:extLst>
              <a:ext uri="{FF2B5EF4-FFF2-40B4-BE49-F238E27FC236}">
                <a16:creationId xmlns:a16="http://schemas.microsoft.com/office/drawing/2014/main" id="{45A42B6A-91B5-24A4-7BCA-3B11BF78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62263"/>
            <a:ext cx="2714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 descr="JESUS-BRANCO">
            <a:extLst>
              <a:ext uri="{FF2B5EF4-FFF2-40B4-BE49-F238E27FC236}">
                <a16:creationId xmlns:a16="http://schemas.microsoft.com/office/drawing/2014/main" id="{4099F5CF-7234-E6EB-C774-18DE2227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71575"/>
            <a:ext cx="3762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diabo1">
            <a:extLst>
              <a:ext uri="{FF2B5EF4-FFF2-40B4-BE49-F238E27FC236}">
                <a16:creationId xmlns:a16="http://schemas.microsoft.com/office/drawing/2014/main" id="{E636D45A-3F23-1CD5-EAE4-45E2F2A1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644900"/>
            <a:ext cx="36718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6" descr="escolhasua">
            <a:extLst>
              <a:ext uri="{FF2B5EF4-FFF2-40B4-BE49-F238E27FC236}">
                <a16:creationId xmlns:a16="http://schemas.microsoft.com/office/drawing/2014/main" id="{83C60CDF-B1F3-E97C-5EF9-CB5AC19F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49875"/>
            <a:ext cx="77057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onvence-c">
            <a:extLst>
              <a:ext uri="{FF2B5EF4-FFF2-40B4-BE49-F238E27FC236}">
                <a16:creationId xmlns:a16="http://schemas.microsoft.com/office/drawing/2014/main" id="{65E7D1EE-E3C1-7274-1F14-895584AA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73688"/>
            <a:ext cx="860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espsanto-c">
            <a:extLst>
              <a:ext uri="{FF2B5EF4-FFF2-40B4-BE49-F238E27FC236}">
                <a16:creationId xmlns:a16="http://schemas.microsoft.com/office/drawing/2014/main" id="{18FD452F-D918-9B94-D9F5-9BF47015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1913"/>
            <a:ext cx="6588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setamarelinha">
            <a:extLst>
              <a:ext uri="{FF2B5EF4-FFF2-40B4-BE49-F238E27FC236}">
                <a16:creationId xmlns:a16="http://schemas.microsoft.com/office/drawing/2014/main" id="{C9313685-A2F0-98A5-BE2E-9DF7BD14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21163"/>
            <a:ext cx="906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abiblia">
            <a:extLst>
              <a:ext uri="{FF2B5EF4-FFF2-40B4-BE49-F238E27FC236}">
                <a16:creationId xmlns:a16="http://schemas.microsoft.com/office/drawing/2014/main" id="{BCE98073-A48E-2A6D-66FF-D9C129E7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119813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7F3C5E0F-AA82-D6B2-BFFF-16EBCCA05D3F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620713"/>
            <a:ext cx="4421187" cy="381000"/>
            <a:chOff x="775" y="436"/>
            <a:chExt cx="2785" cy="240"/>
          </a:xfrm>
        </p:grpSpPr>
        <p:pic>
          <p:nvPicPr>
            <p:cNvPr id="10261" name="Picture 3" descr="CONTENDE">
              <a:extLst>
                <a:ext uri="{FF2B5EF4-FFF2-40B4-BE49-F238E27FC236}">
                  <a16:creationId xmlns:a16="http://schemas.microsoft.com/office/drawing/2014/main" id="{12DD4F58-091D-EF86-1092-BE74023A9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436"/>
              <a:ext cx="23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0" descr="SETABCA">
              <a:extLst>
                <a:ext uri="{FF2B5EF4-FFF2-40B4-BE49-F238E27FC236}">
                  <a16:creationId xmlns:a16="http://schemas.microsoft.com/office/drawing/2014/main" id="{BDD3AA99-9492-4CFD-E258-96B7BE8F7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436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1AFC94AB-B42E-705D-EC47-DD77EFBA4607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1341438"/>
            <a:ext cx="4259262" cy="381000"/>
            <a:chOff x="775" y="845"/>
            <a:chExt cx="2683" cy="240"/>
          </a:xfrm>
        </p:grpSpPr>
        <p:pic>
          <p:nvPicPr>
            <p:cNvPr id="10259" name="Picture 4" descr="ENSINA">
              <a:extLst>
                <a:ext uri="{FF2B5EF4-FFF2-40B4-BE49-F238E27FC236}">
                  <a16:creationId xmlns:a16="http://schemas.microsoft.com/office/drawing/2014/main" id="{CFBA100D-D6F7-B929-6D75-109259572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45"/>
              <a:ext cx="22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1" descr="SETABCA">
              <a:extLst>
                <a:ext uri="{FF2B5EF4-FFF2-40B4-BE49-F238E27FC236}">
                  <a16:creationId xmlns:a16="http://schemas.microsoft.com/office/drawing/2014/main" id="{A30AC412-A77A-A4D1-8F2F-83B3E29C7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845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E61BD7B1-8EDE-DD65-C4AE-B4D87AC5D7C4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2060575"/>
            <a:ext cx="4706937" cy="419100"/>
            <a:chOff x="775" y="1298"/>
            <a:chExt cx="2965" cy="264"/>
          </a:xfrm>
        </p:grpSpPr>
        <p:pic>
          <p:nvPicPr>
            <p:cNvPr id="10257" name="Picture 5" descr="CONVENCE">
              <a:extLst>
                <a:ext uri="{FF2B5EF4-FFF2-40B4-BE49-F238E27FC236}">
                  <a16:creationId xmlns:a16="http://schemas.microsoft.com/office/drawing/2014/main" id="{D3346FDF-17C2-1213-6821-1F074C413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298"/>
              <a:ext cx="253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2" descr="SETABCA">
              <a:extLst>
                <a:ext uri="{FF2B5EF4-FFF2-40B4-BE49-F238E27FC236}">
                  <a16:creationId xmlns:a16="http://schemas.microsoft.com/office/drawing/2014/main" id="{0338D394-2B4E-58ED-F614-4DC17757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1298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70CF7C24-1882-FF98-3D14-CF6A0AC459CD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2697163"/>
            <a:ext cx="5502275" cy="1019175"/>
            <a:chOff x="775" y="1699"/>
            <a:chExt cx="3466" cy="642"/>
          </a:xfrm>
        </p:grpSpPr>
        <p:pic>
          <p:nvPicPr>
            <p:cNvPr id="10255" name="Picture 6" descr="DIRIGE">
              <a:extLst>
                <a:ext uri="{FF2B5EF4-FFF2-40B4-BE49-F238E27FC236}">
                  <a16:creationId xmlns:a16="http://schemas.microsoft.com/office/drawing/2014/main" id="{13514DE4-0004-D110-3659-F6E037A4B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" y="1699"/>
              <a:ext cx="3012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3" descr="SETABCA">
              <a:extLst>
                <a:ext uri="{FF2B5EF4-FFF2-40B4-BE49-F238E27FC236}">
                  <a16:creationId xmlns:a16="http://schemas.microsoft.com/office/drawing/2014/main" id="{4F2B922B-26B7-CB97-B391-7AE8236A8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1706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7B8D05CE-9E9F-22E8-1715-753B5780DC98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3933825"/>
            <a:ext cx="4764087" cy="838200"/>
            <a:chOff x="775" y="2478"/>
            <a:chExt cx="3001" cy="528"/>
          </a:xfrm>
        </p:grpSpPr>
        <p:pic>
          <p:nvPicPr>
            <p:cNvPr id="10253" name="Picture 7" descr="AUXILIA">
              <a:extLst>
                <a:ext uri="{FF2B5EF4-FFF2-40B4-BE49-F238E27FC236}">
                  <a16:creationId xmlns:a16="http://schemas.microsoft.com/office/drawing/2014/main" id="{6C5BDD3C-6197-BD9A-03AD-A4A27CF73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478"/>
              <a:ext cx="257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4" descr="SETABCA">
              <a:extLst>
                <a:ext uri="{FF2B5EF4-FFF2-40B4-BE49-F238E27FC236}">
                  <a16:creationId xmlns:a16="http://schemas.microsoft.com/office/drawing/2014/main" id="{0A9D09AD-2F9B-4168-2D9E-5A9DEEE01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" y="2478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4CDE9E3A-8ABB-BE07-921C-6CF90D51BA5F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992688"/>
            <a:ext cx="4364037" cy="381000"/>
            <a:chOff x="793" y="3113"/>
            <a:chExt cx="2749" cy="240"/>
          </a:xfrm>
        </p:grpSpPr>
        <p:pic>
          <p:nvPicPr>
            <p:cNvPr id="10251" name="Picture 8" descr="INSPIRA">
              <a:extLst>
                <a:ext uri="{FF2B5EF4-FFF2-40B4-BE49-F238E27FC236}">
                  <a16:creationId xmlns:a16="http://schemas.microsoft.com/office/drawing/2014/main" id="{6E579856-80DB-D653-41F3-8CB15A8FD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113"/>
              <a:ext cx="23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5" descr="SETABCA">
              <a:extLst>
                <a:ext uri="{FF2B5EF4-FFF2-40B4-BE49-F238E27FC236}">
                  <a16:creationId xmlns:a16="http://schemas.microsoft.com/office/drawing/2014/main" id="{69DF413F-C301-1F14-8724-9B8194F49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113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EF866AE1-F7BF-566C-3E0E-034F8887A6E8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5588000"/>
            <a:ext cx="4678362" cy="433388"/>
            <a:chOff x="793" y="3475"/>
            <a:chExt cx="2947" cy="273"/>
          </a:xfrm>
        </p:grpSpPr>
        <p:pic>
          <p:nvPicPr>
            <p:cNvPr id="10249" name="Picture 9" descr="SANTIFICA">
              <a:extLst>
                <a:ext uri="{FF2B5EF4-FFF2-40B4-BE49-F238E27FC236}">
                  <a16:creationId xmlns:a16="http://schemas.microsoft.com/office/drawing/2014/main" id="{09AFE625-A5F7-6731-2D90-1A5000965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502"/>
              <a:ext cx="25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6" descr="SETABCA">
              <a:extLst>
                <a:ext uri="{FF2B5EF4-FFF2-40B4-BE49-F238E27FC236}">
                  <a16:creationId xmlns:a16="http://schemas.microsoft.com/office/drawing/2014/main" id="{B8741DBE-2D20-D2AC-4111-860F8A49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475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49134BDD-55A2-A1C0-BEDC-CB69CB4DE0E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412875"/>
            <a:ext cx="4376737" cy="585788"/>
            <a:chOff x="567" y="981"/>
            <a:chExt cx="2757" cy="369"/>
          </a:xfrm>
        </p:grpSpPr>
        <p:pic>
          <p:nvPicPr>
            <p:cNvPr id="11279" name="Picture 2" descr="EHVIDA">
              <a:extLst>
                <a:ext uri="{FF2B5EF4-FFF2-40B4-BE49-F238E27FC236}">
                  <a16:creationId xmlns:a16="http://schemas.microsoft.com/office/drawing/2014/main" id="{7823FAA1-4775-B91F-7C23-7688A8C03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981"/>
              <a:ext cx="234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6" descr="SETABCA">
              <a:extLst>
                <a:ext uri="{FF2B5EF4-FFF2-40B4-BE49-F238E27FC236}">
                  <a16:creationId xmlns:a16="http://schemas.microsoft.com/office/drawing/2014/main" id="{C91F510A-4653-6A43-DD05-FF79D810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E5C7D64C-3A7F-1DE6-6B30-4A62189D2ED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76475"/>
            <a:ext cx="6251575" cy="641350"/>
            <a:chOff x="567" y="1525"/>
            <a:chExt cx="3938" cy="404"/>
          </a:xfrm>
        </p:grpSpPr>
        <p:pic>
          <p:nvPicPr>
            <p:cNvPr id="11277" name="Picture 3" descr="VERDADE">
              <a:extLst>
                <a:ext uri="{FF2B5EF4-FFF2-40B4-BE49-F238E27FC236}">
                  <a16:creationId xmlns:a16="http://schemas.microsoft.com/office/drawing/2014/main" id="{FBFCF02F-56CF-0A33-5D16-400A21EAC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525"/>
              <a:ext cx="35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7" descr="SETABCA">
              <a:extLst>
                <a:ext uri="{FF2B5EF4-FFF2-40B4-BE49-F238E27FC236}">
                  <a16:creationId xmlns:a16="http://schemas.microsoft.com/office/drawing/2014/main" id="{07DB8A90-6965-3BDE-C0C3-BA6A4935F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616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BE2EE760-1919-6061-6155-A74608097F59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41663"/>
            <a:ext cx="6742112" cy="585787"/>
            <a:chOff x="567" y="2109"/>
            <a:chExt cx="4247" cy="369"/>
          </a:xfrm>
        </p:grpSpPr>
        <p:pic>
          <p:nvPicPr>
            <p:cNvPr id="11275" name="Picture 4" descr="ONIPOTENTE">
              <a:extLst>
                <a:ext uri="{FF2B5EF4-FFF2-40B4-BE49-F238E27FC236}">
                  <a16:creationId xmlns:a16="http://schemas.microsoft.com/office/drawing/2014/main" id="{103DEF57-5F71-2D0E-50F1-1C496B5C4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109"/>
              <a:ext cx="383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8" descr="SETABCA">
              <a:extLst>
                <a:ext uri="{FF2B5EF4-FFF2-40B4-BE49-F238E27FC236}">
                  <a16:creationId xmlns:a16="http://schemas.microsoft.com/office/drawing/2014/main" id="{67E35B47-3472-FBC6-9949-827621CF8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05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BBCD6CCE-EDDB-0C78-AD25-C038C14FE146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4005263"/>
            <a:ext cx="6726238" cy="641350"/>
            <a:chOff x="548" y="2614"/>
            <a:chExt cx="4237" cy="404"/>
          </a:xfrm>
        </p:grpSpPr>
        <p:pic>
          <p:nvPicPr>
            <p:cNvPr id="11273" name="Picture 5" descr="ONIPRESENTE">
              <a:extLst>
                <a:ext uri="{FF2B5EF4-FFF2-40B4-BE49-F238E27FC236}">
                  <a16:creationId xmlns:a16="http://schemas.microsoft.com/office/drawing/2014/main" id="{A197E120-DC93-29D4-EFFC-996DF38B4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614"/>
              <a:ext cx="381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9" descr="SETABCA">
              <a:extLst>
                <a:ext uri="{FF2B5EF4-FFF2-40B4-BE49-F238E27FC236}">
                  <a16:creationId xmlns:a16="http://schemas.microsoft.com/office/drawing/2014/main" id="{15826E96-1F95-252E-5808-2C2FBD46C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2700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A71284A2-B057-1D02-DB9C-4A46223879B2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868863"/>
            <a:ext cx="6913562" cy="561975"/>
            <a:chOff x="567" y="3113"/>
            <a:chExt cx="4355" cy="354"/>
          </a:xfrm>
        </p:grpSpPr>
        <p:pic>
          <p:nvPicPr>
            <p:cNvPr id="11271" name="Picture 14" descr="SETABCA">
              <a:extLst>
                <a:ext uri="{FF2B5EF4-FFF2-40B4-BE49-F238E27FC236}">
                  <a16:creationId xmlns:a16="http://schemas.microsoft.com/office/drawing/2014/main" id="{C09E2BBC-E2B3-6998-DDBF-C32409354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158"/>
              <a:ext cx="33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6" descr="ONISCIENTE">
              <a:extLst>
                <a:ext uri="{FF2B5EF4-FFF2-40B4-BE49-F238E27FC236}">
                  <a16:creationId xmlns:a16="http://schemas.microsoft.com/office/drawing/2014/main" id="{86672A02-0DA5-8BCC-385B-981F923E6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113"/>
              <a:ext cx="394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1COMPAIFILHO">
            <a:extLst>
              <a:ext uri="{FF2B5EF4-FFF2-40B4-BE49-F238E27FC236}">
                <a16:creationId xmlns:a16="http://schemas.microsoft.com/office/drawing/2014/main" id="{165ECBF6-28A1-EE8E-77A6-596C1D84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840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>
            <a:extLst>
              <a:ext uri="{FF2B5EF4-FFF2-40B4-BE49-F238E27FC236}">
                <a16:creationId xmlns:a16="http://schemas.microsoft.com/office/drawing/2014/main" id="{EB184EB9-6CDA-711E-86F3-F01B0D4D636F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49500"/>
            <a:ext cx="5661025" cy="539750"/>
            <a:chOff x="567" y="1480"/>
            <a:chExt cx="3566" cy="340"/>
          </a:xfrm>
        </p:grpSpPr>
        <p:pic>
          <p:nvPicPr>
            <p:cNvPr id="12298" name="Picture 16" descr="BATISMAL">
              <a:extLst>
                <a:ext uri="{FF2B5EF4-FFF2-40B4-BE49-F238E27FC236}">
                  <a16:creationId xmlns:a16="http://schemas.microsoft.com/office/drawing/2014/main" id="{C44D9711-CA5D-A1D4-B689-5BFE2D429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315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9" descr="SETAMRELA">
              <a:extLst>
                <a:ext uri="{FF2B5EF4-FFF2-40B4-BE49-F238E27FC236}">
                  <a16:creationId xmlns:a16="http://schemas.microsoft.com/office/drawing/2014/main" id="{803DA760-AC5F-ECE8-6752-7D486019C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570"/>
              <a:ext cx="36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571C9A70-9444-EFD1-0032-7562028F1169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832475" cy="611187"/>
            <a:chOff x="567" y="1933"/>
            <a:chExt cx="3674" cy="385"/>
          </a:xfrm>
        </p:grpSpPr>
        <p:pic>
          <p:nvPicPr>
            <p:cNvPr id="12296" name="Picture 17" descr="APOSTOLICA">
              <a:extLst>
                <a:ext uri="{FF2B5EF4-FFF2-40B4-BE49-F238E27FC236}">
                  <a16:creationId xmlns:a16="http://schemas.microsoft.com/office/drawing/2014/main" id="{4589518D-A0E3-4D2A-A52A-0314DF71F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1933"/>
              <a:ext cx="324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20" descr="SETAMRELA">
              <a:extLst>
                <a:ext uri="{FF2B5EF4-FFF2-40B4-BE49-F238E27FC236}">
                  <a16:creationId xmlns:a16="http://schemas.microsoft.com/office/drawing/2014/main" id="{4C9126DE-0503-04C3-877D-5021D1999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024"/>
              <a:ext cx="36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E28D51A3-A0B9-4FB1-D457-3BA47DEE0F89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860800"/>
            <a:ext cx="6837362" cy="1057275"/>
            <a:chOff x="567" y="2432"/>
            <a:chExt cx="4307" cy="666"/>
          </a:xfrm>
        </p:grpSpPr>
        <p:pic>
          <p:nvPicPr>
            <p:cNvPr id="12294" name="Picture 18" descr="DISSERTACAO">
              <a:extLst>
                <a:ext uri="{FF2B5EF4-FFF2-40B4-BE49-F238E27FC236}">
                  <a16:creationId xmlns:a16="http://schemas.microsoft.com/office/drawing/2014/main" id="{A1B7F879-86B1-C7F3-4C49-84B046FF5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32"/>
              <a:ext cx="3899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1" descr="SETAMRELA">
              <a:extLst>
                <a:ext uri="{FF2B5EF4-FFF2-40B4-BE49-F238E27FC236}">
                  <a16:creationId xmlns:a16="http://schemas.microsoft.com/office/drawing/2014/main" id="{52BE7B44-9838-C190-17A3-465163A5C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523"/>
              <a:ext cx="36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igrejaprecisa">
            <a:extLst>
              <a:ext uri="{FF2B5EF4-FFF2-40B4-BE49-F238E27FC236}">
                <a16:creationId xmlns:a16="http://schemas.microsoft.com/office/drawing/2014/main" id="{61A3D0E2-2291-164A-4BFA-E5226731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2650"/>
            <a:ext cx="6367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evaroosmenbros">
            <a:extLst>
              <a:ext uri="{FF2B5EF4-FFF2-40B4-BE49-F238E27FC236}">
                <a16:creationId xmlns:a16="http://schemas.microsoft.com/office/drawing/2014/main" id="{3EC3289C-093E-B571-2C29-1749A751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395538"/>
            <a:ext cx="67675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igrejaprecisa">
            <a:extLst>
              <a:ext uri="{FF2B5EF4-FFF2-40B4-BE49-F238E27FC236}">
                <a16:creationId xmlns:a16="http://schemas.microsoft.com/office/drawing/2014/main" id="{444A0121-9BD5-3161-F200-DADAD073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6367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proporcionar">
            <a:extLst>
              <a:ext uri="{FF2B5EF4-FFF2-40B4-BE49-F238E27FC236}">
                <a16:creationId xmlns:a16="http://schemas.microsoft.com/office/drawing/2014/main" id="{C6A8F566-04EF-D59D-26B8-70C3121E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11981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strutura padrão">
  <a:themeElements>
    <a:clrScheme name="4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129</Words>
  <Application>Microsoft Office PowerPoint</Application>
  <PresentationFormat>Apresentação na tela (4:3)</PresentationFormat>
  <Paragraphs>14</Paragraphs>
  <Slides>25</Slides>
  <Notes>0</Notes>
  <HiddenSlides>13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Calibri</vt:lpstr>
      <vt:lpstr>Times New Roman</vt:lpstr>
      <vt:lpstr>Berlin Sans FB Demi</vt:lpstr>
      <vt:lpstr>Berlin Sans FB</vt:lpstr>
      <vt:lpstr>Estrutura padrão</vt:lpstr>
      <vt:lpstr>2_Estrutura padrão</vt:lpstr>
      <vt:lpstr>Design padrão</vt:lpstr>
      <vt:lpstr>3_Estrutura padrão</vt:lpstr>
      <vt:lpstr>4_Estrutura padrão</vt:lpstr>
      <vt:lpstr>1_Design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Evangelismo</dc:creator>
  <cp:lastModifiedBy>Pr. Marcelo Carvalho</cp:lastModifiedBy>
  <cp:revision>15</cp:revision>
  <dcterms:created xsi:type="dcterms:W3CDTF">2004-09-29T00:06:14Z</dcterms:created>
  <dcterms:modified xsi:type="dcterms:W3CDTF">2022-05-19T17:40:12Z</dcterms:modified>
</cp:coreProperties>
</file>