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sldIdLst>
    <p:sldId id="256" r:id="rId2"/>
    <p:sldId id="279" r:id="rId3"/>
    <p:sldId id="257" r:id="rId4"/>
    <p:sldId id="260" r:id="rId5"/>
    <p:sldId id="258" r:id="rId6"/>
    <p:sldId id="259" r:id="rId7"/>
    <p:sldId id="261" r:id="rId8"/>
    <p:sldId id="263" r:id="rId9"/>
    <p:sldId id="264" r:id="rId10"/>
    <p:sldId id="267" r:id="rId11"/>
    <p:sldId id="268" r:id="rId12"/>
    <p:sldId id="269" r:id="rId13"/>
    <p:sldId id="270" r:id="rId14"/>
    <p:sldId id="271" r:id="rId15"/>
    <p:sldId id="272" r:id="rId16"/>
    <p:sldId id="273" r:id="rId17"/>
    <p:sldId id="274" r:id="rId18"/>
    <p:sldId id="265" r:id="rId19"/>
    <p:sldId id="266" r:id="rId20"/>
    <p:sldId id="262" r:id="rId21"/>
    <p:sldId id="275" r:id="rId22"/>
    <p:sldId id="276" r:id="rId23"/>
    <p:sldId id="278" r:id="rId24"/>
  </p:sldIdLst>
  <p:sldSz cx="9144000" cy="6858000" type="screen4x3"/>
  <p:notesSz cx="6858000" cy="9144000"/>
  <p:defaultTextStyle>
    <a:defPPr>
      <a:defRPr lang="pt-BR"/>
    </a:defPPr>
    <a:lvl1pPr algn="l" rtl="0" eaLnBrk="0" fontAlgn="base" hangingPunct="0">
      <a:spcBef>
        <a:spcPct val="0"/>
      </a:spcBef>
      <a:spcAft>
        <a:spcPct val="0"/>
      </a:spcAft>
      <a:defRPr sz="29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9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9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9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900" kern="1200">
        <a:solidFill>
          <a:schemeClr val="tx1"/>
        </a:solidFill>
        <a:latin typeface="Times New Roman" panose="02020603050405020304" pitchFamily="18" charset="0"/>
        <a:ea typeface="+mn-ea"/>
        <a:cs typeface="+mn-cs"/>
      </a:defRPr>
    </a:lvl5pPr>
    <a:lvl6pPr marL="2286000" algn="l" defTabSz="914400" rtl="0" eaLnBrk="1" latinLnBrk="0" hangingPunct="1">
      <a:defRPr sz="2900" kern="1200">
        <a:solidFill>
          <a:schemeClr val="tx1"/>
        </a:solidFill>
        <a:latin typeface="Times New Roman" panose="02020603050405020304" pitchFamily="18" charset="0"/>
        <a:ea typeface="+mn-ea"/>
        <a:cs typeface="+mn-cs"/>
      </a:defRPr>
    </a:lvl6pPr>
    <a:lvl7pPr marL="2743200" algn="l" defTabSz="914400" rtl="0" eaLnBrk="1" latinLnBrk="0" hangingPunct="1">
      <a:defRPr sz="2900" kern="1200">
        <a:solidFill>
          <a:schemeClr val="tx1"/>
        </a:solidFill>
        <a:latin typeface="Times New Roman" panose="02020603050405020304" pitchFamily="18" charset="0"/>
        <a:ea typeface="+mn-ea"/>
        <a:cs typeface="+mn-cs"/>
      </a:defRPr>
    </a:lvl7pPr>
    <a:lvl8pPr marL="3200400" algn="l" defTabSz="914400" rtl="0" eaLnBrk="1" latinLnBrk="0" hangingPunct="1">
      <a:defRPr sz="2900" kern="1200">
        <a:solidFill>
          <a:schemeClr val="tx1"/>
        </a:solidFill>
        <a:latin typeface="Times New Roman" panose="02020603050405020304" pitchFamily="18" charset="0"/>
        <a:ea typeface="+mn-ea"/>
        <a:cs typeface="+mn-cs"/>
      </a:defRPr>
    </a:lvl8pPr>
    <a:lvl9pPr marL="3657600" algn="l" defTabSz="914400" rtl="0" eaLnBrk="1" latinLnBrk="0" hangingPunct="1">
      <a:defRPr sz="29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FFCC99"/>
    <a:srgbClr val="CCFF33"/>
    <a:srgbClr val="FFCCCC"/>
    <a:srgbClr val="FFCC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8F87E6-A811-4766-90D1-AB7C335440B9}"/>
              </a:ext>
            </a:extLst>
          </p:cNvPr>
          <p:cNvSpPr>
            <a:spLocks noGrp="1"/>
          </p:cNvSpPr>
          <p:nvPr>
            <p:ph type="ctrTitle"/>
          </p:nvPr>
        </p:nvSpPr>
        <p:spPr>
          <a:xfrm>
            <a:off x="1143000" y="1122363"/>
            <a:ext cx="6858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7C6C7BA5-4F67-4E61-BB01-F64A127F179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78EE1BFA-81BF-40DE-9E45-A06112084C4B}"/>
              </a:ext>
            </a:extLst>
          </p:cNvPr>
          <p:cNvSpPr>
            <a:spLocks noGrp="1"/>
          </p:cNvSpPr>
          <p:nvPr>
            <p:ph type="dt" sz="half" idx="10"/>
          </p:nvPr>
        </p:nvSpPr>
        <p:spPr/>
        <p:txBody>
          <a:bodyPr/>
          <a:lstStyle>
            <a:lvl1pPr>
              <a:defRPr/>
            </a:lvl1pPr>
          </a:lstStyle>
          <a:p>
            <a:endParaRPr lang="pt-BR" altLang="pt-BR"/>
          </a:p>
        </p:txBody>
      </p:sp>
      <p:sp>
        <p:nvSpPr>
          <p:cNvPr id="5" name="Espaço Reservado para Rodapé 4">
            <a:extLst>
              <a:ext uri="{FF2B5EF4-FFF2-40B4-BE49-F238E27FC236}">
                <a16:creationId xmlns:a16="http://schemas.microsoft.com/office/drawing/2014/main" id="{58AF2897-BE41-453E-9767-A1C7DD0A6766}"/>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D009AC55-3EAB-4366-81D5-54065A34B70C}"/>
              </a:ext>
            </a:extLst>
          </p:cNvPr>
          <p:cNvSpPr>
            <a:spLocks noGrp="1"/>
          </p:cNvSpPr>
          <p:nvPr>
            <p:ph type="sldNum" sz="quarter" idx="12"/>
          </p:nvPr>
        </p:nvSpPr>
        <p:spPr/>
        <p:txBody>
          <a:bodyPr/>
          <a:lstStyle>
            <a:lvl1pPr>
              <a:defRPr/>
            </a:lvl1pPr>
          </a:lstStyle>
          <a:p>
            <a:fld id="{3F44A39F-0491-4842-891B-731E67A89B00}" type="slidenum">
              <a:rPr lang="pt-BR" altLang="pt-BR"/>
              <a:pPr/>
              <a:t>‹nº›</a:t>
            </a:fld>
            <a:endParaRPr lang="pt-BR" altLang="pt-BR"/>
          </a:p>
        </p:txBody>
      </p:sp>
    </p:spTree>
    <p:extLst>
      <p:ext uri="{BB962C8B-B14F-4D97-AF65-F5344CB8AC3E}">
        <p14:creationId xmlns:p14="http://schemas.microsoft.com/office/powerpoint/2010/main" val="2281534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C9C6AE-2179-46CA-99F3-3ECD3191A60E}"/>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C1C9A793-CC29-4832-A199-382D5BCD5103}"/>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BCC9BF8-96AD-4DB5-8713-3527383AD718}"/>
              </a:ext>
            </a:extLst>
          </p:cNvPr>
          <p:cNvSpPr>
            <a:spLocks noGrp="1"/>
          </p:cNvSpPr>
          <p:nvPr>
            <p:ph type="dt" sz="half" idx="10"/>
          </p:nvPr>
        </p:nvSpPr>
        <p:spPr/>
        <p:txBody>
          <a:bodyPr/>
          <a:lstStyle>
            <a:lvl1pPr>
              <a:defRPr/>
            </a:lvl1pPr>
          </a:lstStyle>
          <a:p>
            <a:endParaRPr lang="pt-BR" altLang="pt-BR"/>
          </a:p>
        </p:txBody>
      </p:sp>
      <p:sp>
        <p:nvSpPr>
          <p:cNvPr id="5" name="Espaço Reservado para Rodapé 4">
            <a:extLst>
              <a:ext uri="{FF2B5EF4-FFF2-40B4-BE49-F238E27FC236}">
                <a16:creationId xmlns:a16="http://schemas.microsoft.com/office/drawing/2014/main" id="{25800B87-9EE6-4625-A0F9-511A7D7987DF}"/>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F4A1BD1E-8065-4DB7-A470-854392A3362B}"/>
              </a:ext>
            </a:extLst>
          </p:cNvPr>
          <p:cNvSpPr>
            <a:spLocks noGrp="1"/>
          </p:cNvSpPr>
          <p:nvPr>
            <p:ph type="sldNum" sz="quarter" idx="12"/>
          </p:nvPr>
        </p:nvSpPr>
        <p:spPr/>
        <p:txBody>
          <a:bodyPr/>
          <a:lstStyle>
            <a:lvl1pPr>
              <a:defRPr/>
            </a:lvl1pPr>
          </a:lstStyle>
          <a:p>
            <a:fld id="{AE72B376-52A8-4AFE-B999-3A439EB8F4A0}" type="slidenum">
              <a:rPr lang="pt-BR" altLang="pt-BR"/>
              <a:pPr/>
              <a:t>‹nº›</a:t>
            </a:fld>
            <a:endParaRPr lang="pt-BR" altLang="pt-BR"/>
          </a:p>
        </p:txBody>
      </p:sp>
    </p:spTree>
    <p:extLst>
      <p:ext uri="{BB962C8B-B14F-4D97-AF65-F5344CB8AC3E}">
        <p14:creationId xmlns:p14="http://schemas.microsoft.com/office/powerpoint/2010/main" val="289208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121EF65-D0E4-4ACF-B8EB-7374A51B3D65}"/>
              </a:ext>
            </a:extLst>
          </p:cNvPr>
          <p:cNvSpPr>
            <a:spLocks noGrp="1"/>
          </p:cNvSpPr>
          <p:nvPr>
            <p:ph type="title" orient="vert"/>
          </p:nvPr>
        </p:nvSpPr>
        <p:spPr>
          <a:xfrm>
            <a:off x="6515100" y="609600"/>
            <a:ext cx="1943100" cy="5486400"/>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ECDEAD97-58DC-4E18-BA94-329FD3CC71B4}"/>
              </a:ext>
            </a:extLst>
          </p:cNvPr>
          <p:cNvSpPr>
            <a:spLocks noGrp="1"/>
          </p:cNvSpPr>
          <p:nvPr>
            <p:ph type="body" orient="vert" idx="1"/>
          </p:nvPr>
        </p:nvSpPr>
        <p:spPr>
          <a:xfrm>
            <a:off x="685800" y="609600"/>
            <a:ext cx="5676900" cy="5486400"/>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7AEC4AB-83C9-4727-A0C9-6BFA89E64D2A}"/>
              </a:ext>
            </a:extLst>
          </p:cNvPr>
          <p:cNvSpPr>
            <a:spLocks noGrp="1"/>
          </p:cNvSpPr>
          <p:nvPr>
            <p:ph type="dt" sz="half" idx="10"/>
          </p:nvPr>
        </p:nvSpPr>
        <p:spPr/>
        <p:txBody>
          <a:bodyPr/>
          <a:lstStyle>
            <a:lvl1pPr>
              <a:defRPr/>
            </a:lvl1pPr>
          </a:lstStyle>
          <a:p>
            <a:endParaRPr lang="pt-BR" altLang="pt-BR"/>
          </a:p>
        </p:txBody>
      </p:sp>
      <p:sp>
        <p:nvSpPr>
          <p:cNvPr id="5" name="Espaço Reservado para Rodapé 4">
            <a:extLst>
              <a:ext uri="{FF2B5EF4-FFF2-40B4-BE49-F238E27FC236}">
                <a16:creationId xmlns:a16="http://schemas.microsoft.com/office/drawing/2014/main" id="{6F91D683-6BEB-4BE7-951A-5233BA263C2A}"/>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95F21FB2-CDF1-4E1A-B3E5-49650F78E75D}"/>
              </a:ext>
            </a:extLst>
          </p:cNvPr>
          <p:cNvSpPr>
            <a:spLocks noGrp="1"/>
          </p:cNvSpPr>
          <p:nvPr>
            <p:ph type="sldNum" sz="quarter" idx="12"/>
          </p:nvPr>
        </p:nvSpPr>
        <p:spPr/>
        <p:txBody>
          <a:bodyPr/>
          <a:lstStyle>
            <a:lvl1pPr>
              <a:defRPr/>
            </a:lvl1pPr>
          </a:lstStyle>
          <a:p>
            <a:fld id="{F62B256A-353D-4371-ACC7-43F48D212995}" type="slidenum">
              <a:rPr lang="pt-BR" altLang="pt-BR"/>
              <a:pPr/>
              <a:t>‹nº›</a:t>
            </a:fld>
            <a:endParaRPr lang="pt-BR" altLang="pt-BR"/>
          </a:p>
        </p:txBody>
      </p:sp>
    </p:spTree>
    <p:extLst>
      <p:ext uri="{BB962C8B-B14F-4D97-AF65-F5344CB8AC3E}">
        <p14:creationId xmlns:p14="http://schemas.microsoft.com/office/powerpoint/2010/main" val="229583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A97A2F-5F10-4ED9-9437-CB2BD7A6EB3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EC3733BC-D196-4494-B423-90B0DBC3E977}"/>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BA9FE25-899C-4652-A387-CCB1213EE3EB}"/>
              </a:ext>
            </a:extLst>
          </p:cNvPr>
          <p:cNvSpPr>
            <a:spLocks noGrp="1"/>
          </p:cNvSpPr>
          <p:nvPr>
            <p:ph type="dt" sz="half" idx="10"/>
          </p:nvPr>
        </p:nvSpPr>
        <p:spPr/>
        <p:txBody>
          <a:bodyPr/>
          <a:lstStyle>
            <a:lvl1pPr>
              <a:defRPr/>
            </a:lvl1pPr>
          </a:lstStyle>
          <a:p>
            <a:endParaRPr lang="pt-BR" altLang="pt-BR"/>
          </a:p>
        </p:txBody>
      </p:sp>
      <p:sp>
        <p:nvSpPr>
          <p:cNvPr id="5" name="Espaço Reservado para Rodapé 4">
            <a:extLst>
              <a:ext uri="{FF2B5EF4-FFF2-40B4-BE49-F238E27FC236}">
                <a16:creationId xmlns:a16="http://schemas.microsoft.com/office/drawing/2014/main" id="{2DE0F6CD-BB66-487E-9643-F74752A689BF}"/>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A8487B1C-4CF7-4E22-8F31-85A9117534B1}"/>
              </a:ext>
            </a:extLst>
          </p:cNvPr>
          <p:cNvSpPr>
            <a:spLocks noGrp="1"/>
          </p:cNvSpPr>
          <p:nvPr>
            <p:ph type="sldNum" sz="quarter" idx="12"/>
          </p:nvPr>
        </p:nvSpPr>
        <p:spPr/>
        <p:txBody>
          <a:bodyPr/>
          <a:lstStyle>
            <a:lvl1pPr>
              <a:defRPr/>
            </a:lvl1pPr>
          </a:lstStyle>
          <a:p>
            <a:fld id="{474974B7-888C-46E2-BF23-690731014882}" type="slidenum">
              <a:rPr lang="pt-BR" altLang="pt-BR"/>
              <a:pPr/>
              <a:t>‹nº›</a:t>
            </a:fld>
            <a:endParaRPr lang="pt-BR" altLang="pt-BR"/>
          </a:p>
        </p:txBody>
      </p:sp>
    </p:spTree>
    <p:extLst>
      <p:ext uri="{BB962C8B-B14F-4D97-AF65-F5344CB8AC3E}">
        <p14:creationId xmlns:p14="http://schemas.microsoft.com/office/powerpoint/2010/main" val="3226485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410569-94CF-4DD9-B698-BBB4C8976E49}"/>
              </a:ext>
            </a:extLst>
          </p:cNvPr>
          <p:cNvSpPr>
            <a:spLocks noGrp="1"/>
          </p:cNvSpPr>
          <p:nvPr>
            <p:ph type="title"/>
          </p:nvPr>
        </p:nvSpPr>
        <p:spPr>
          <a:xfrm>
            <a:off x="623888" y="1709738"/>
            <a:ext cx="78867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4F476EE3-CD87-447A-B844-6BD933AD2CE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9B450BA8-BB99-40D5-BFCA-4F41C7537776}"/>
              </a:ext>
            </a:extLst>
          </p:cNvPr>
          <p:cNvSpPr>
            <a:spLocks noGrp="1"/>
          </p:cNvSpPr>
          <p:nvPr>
            <p:ph type="dt" sz="half" idx="10"/>
          </p:nvPr>
        </p:nvSpPr>
        <p:spPr/>
        <p:txBody>
          <a:bodyPr/>
          <a:lstStyle>
            <a:lvl1pPr>
              <a:defRPr/>
            </a:lvl1pPr>
          </a:lstStyle>
          <a:p>
            <a:endParaRPr lang="pt-BR" altLang="pt-BR"/>
          </a:p>
        </p:txBody>
      </p:sp>
      <p:sp>
        <p:nvSpPr>
          <p:cNvPr id="5" name="Espaço Reservado para Rodapé 4">
            <a:extLst>
              <a:ext uri="{FF2B5EF4-FFF2-40B4-BE49-F238E27FC236}">
                <a16:creationId xmlns:a16="http://schemas.microsoft.com/office/drawing/2014/main" id="{7E8DFFBD-F2A0-4BF7-A969-483D3C8B922D}"/>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892A1178-DD07-4848-8D4F-811A2BDDAE4F}"/>
              </a:ext>
            </a:extLst>
          </p:cNvPr>
          <p:cNvSpPr>
            <a:spLocks noGrp="1"/>
          </p:cNvSpPr>
          <p:nvPr>
            <p:ph type="sldNum" sz="quarter" idx="12"/>
          </p:nvPr>
        </p:nvSpPr>
        <p:spPr/>
        <p:txBody>
          <a:bodyPr/>
          <a:lstStyle>
            <a:lvl1pPr>
              <a:defRPr/>
            </a:lvl1pPr>
          </a:lstStyle>
          <a:p>
            <a:fld id="{9AE99270-8DFB-4F40-9D4C-BB8C88DB8BBB}" type="slidenum">
              <a:rPr lang="pt-BR" altLang="pt-BR"/>
              <a:pPr/>
              <a:t>‹nº›</a:t>
            </a:fld>
            <a:endParaRPr lang="pt-BR" altLang="pt-BR"/>
          </a:p>
        </p:txBody>
      </p:sp>
    </p:spTree>
    <p:extLst>
      <p:ext uri="{BB962C8B-B14F-4D97-AF65-F5344CB8AC3E}">
        <p14:creationId xmlns:p14="http://schemas.microsoft.com/office/powerpoint/2010/main" val="3054738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398D8B-6C9E-43BB-B3D2-7C7645299A9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EC80E2FC-39B3-4D79-837D-9D7AABE78846}"/>
              </a:ext>
            </a:extLst>
          </p:cNvPr>
          <p:cNvSpPr>
            <a:spLocks noGrp="1"/>
          </p:cNvSpPr>
          <p:nvPr>
            <p:ph sz="half" idx="1"/>
          </p:nvPr>
        </p:nvSpPr>
        <p:spPr>
          <a:xfrm>
            <a:off x="685800" y="1981200"/>
            <a:ext cx="3810000" cy="41148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E18B8ED5-B71A-4977-91D3-721B602F65D2}"/>
              </a:ext>
            </a:extLst>
          </p:cNvPr>
          <p:cNvSpPr>
            <a:spLocks noGrp="1"/>
          </p:cNvSpPr>
          <p:nvPr>
            <p:ph sz="half" idx="2"/>
          </p:nvPr>
        </p:nvSpPr>
        <p:spPr>
          <a:xfrm>
            <a:off x="4648200" y="1981200"/>
            <a:ext cx="3810000" cy="41148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1DFB3D18-E34A-4985-BF51-7013AC492306}"/>
              </a:ext>
            </a:extLst>
          </p:cNvPr>
          <p:cNvSpPr>
            <a:spLocks noGrp="1"/>
          </p:cNvSpPr>
          <p:nvPr>
            <p:ph type="dt" sz="half" idx="10"/>
          </p:nvPr>
        </p:nvSpPr>
        <p:spPr/>
        <p:txBody>
          <a:bodyPr/>
          <a:lstStyle>
            <a:lvl1pPr>
              <a:defRPr/>
            </a:lvl1pPr>
          </a:lstStyle>
          <a:p>
            <a:endParaRPr lang="pt-BR" altLang="pt-BR"/>
          </a:p>
        </p:txBody>
      </p:sp>
      <p:sp>
        <p:nvSpPr>
          <p:cNvPr id="6" name="Espaço Reservado para Rodapé 5">
            <a:extLst>
              <a:ext uri="{FF2B5EF4-FFF2-40B4-BE49-F238E27FC236}">
                <a16:creationId xmlns:a16="http://schemas.microsoft.com/office/drawing/2014/main" id="{1A59D187-30B0-4FB2-9B08-B9CF1AA1E7A8}"/>
              </a:ext>
            </a:extLst>
          </p:cNvPr>
          <p:cNvSpPr>
            <a:spLocks noGrp="1"/>
          </p:cNvSpPr>
          <p:nvPr>
            <p:ph type="ftr" sz="quarter" idx="11"/>
          </p:nvPr>
        </p:nvSpPr>
        <p:spPr/>
        <p:txBody>
          <a:bodyPr/>
          <a:lstStyle>
            <a:lvl1pPr>
              <a:defRPr/>
            </a:lvl1pPr>
          </a:lstStyle>
          <a:p>
            <a:endParaRPr lang="pt-BR" altLang="pt-BR"/>
          </a:p>
        </p:txBody>
      </p:sp>
      <p:sp>
        <p:nvSpPr>
          <p:cNvPr id="7" name="Espaço Reservado para Número de Slide 6">
            <a:extLst>
              <a:ext uri="{FF2B5EF4-FFF2-40B4-BE49-F238E27FC236}">
                <a16:creationId xmlns:a16="http://schemas.microsoft.com/office/drawing/2014/main" id="{DA5B545B-FE4C-4055-9B95-445C14C827E6}"/>
              </a:ext>
            </a:extLst>
          </p:cNvPr>
          <p:cNvSpPr>
            <a:spLocks noGrp="1"/>
          </p:cNvSpPr>
          <p:nvPr>
            <p:ph type="sldNum" sz="quarter" idx="12"/>
          </p:nvPr>
        </p:nvSpPr>
        <p:spPr/>
        <p:txBody>
          <a:bodyPr/>
          <a:lstStyle>
            <a:lvl1pPr>
              <a:defRPr/>
            </a:lvl1pPr>
          </a:lstStyle>
          <a:p>
            <a:fld id="{3A676327-5127-4418-BA12-414A87299827}" type="slidenum">
              <a:rPr lang="pt-BR" altLang="pt-BR"/>
              <a:pPr/>
              <a:t>‹nº›</a:t>
            </a:fld>
            <a:endParaRPr lang="pt-BR" altLang="pt-BR"/>
          </a:p>
        </p:txBody>
      </p:sp>
    </p:spTree>
    <p:extLst>
      <p:ext uri="{BB962C8B-B14F-4D97-AF65-F5344CB8AC3E}">
        <p14:creationId xmlns:p14="http://schemas.microsoft.com/office/powerpoint/2010/main" val="882769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244EDE-EC91-4829-913A-A87FDA05C94C}"/>
              </a:ext>
            </a:extLst>
          </p:cNvPr>
          <p:cNvSpPr>
            <a:spLocks noGrp="1"/>
          </p:cNvSpPr>
          <p:nvPr>
            <p:ph type="title"/>
          </p:nvPr>
        </p:nvSpPr>
        <p:spPr>
          <a:xfrm>
            <a:off x="630238" y="365125"/>
            <a:ext cx="78867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1E1972DC-2BFE-4ECE-85FF-0CD491E2578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C5EAC048-E259-447B-8486-5ACB0BE71E66}"/>
              </a:ext>
            </a:extLst>
          </p:cNvPr>
          <p:cNvSpPr>
            <a:spLocks noGrp="1"/>
          </p:cNvSpPr>
          <p:nvPr>
            <p:ph sz="half" idx="2"/>
          </p:nvPr>
        </p:nvSpPr>
        <p:spPr>
          <a:xfrm>
            <a:off x="630238" y="2505075"/>
            <a:ext cx="386873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6B8FC92B-866E-4641-AA26-D7BBA4C86A6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94B2C8E3-BE7C-4882-AD37-90F8A592867B}"/>
              </a:ext>
            </a:extLst>
          </p:cNvPr>
          <p:cNvSpPr>
            <a:spLocks noGrp="1"/>
          </p:cNvSpPr>
          <p:nvPr>
            <p:ph sz="quarter" idx="4"/>
          </p:nvPr>
        </p:nvSpPr>
        <p:spPr>
          <a:xfrm>
            <a:off x="4629150" y="2505075"/>
            <a:ext cx="38877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DDA9B35-8308-4668-AEE8-34CF508A5A56}"/>
              </a:ext>
            </a:extLst>
          </p:cNvPr>
          <p:cNvSpPr>
            <a:spLocks noGrp="1"/>
          </p:cNvSpPr>
          <p:nvPr>
            <p:ph type="dt" sz="half" idx="10"/>
          </p:nvPr>
        </p:nvSpPr>
        <p:spPr/>
        <p:txBody>
          <a:bodyPr/>
          <a:lstStyle>
            <a:lvl1pPr>
              <a:defRPr/>
            </a:lvl1pPr>
          </a:lstStyle>
          <a:p>
            <a:endParaRPr lang="pt-BR" altLang="pt-BR"/>
          </a:p>
        </p:txBody>
      </p:sp>
      <p:sp>
        <p:nvSpPr>
          <p:cNvPr id="8" name="Espaço Reservado para Rodapé 7">
            <a:extLst>
              <a:ext uri="{FF2B5EF4-FFF2-40B4-BE49-F238E27FC236}">
                <a16:creationId xmlns:a16="http://schemas.microsoft.com/office/drawing/2014/main" id="{C47F10BB-F19B-49A8-A3EC-FCDA06BD3723}"/>
              </a:ext>
            </a:extLst>
          </p:cNvPr>
          <p:cNvSpPr>
            <a:spLocks noGrp="1"/>
          </p:cNvSpPr>
          <p:nvPr>
            <p:ph type="ftr" sz="quarter" idx="11"/>
          </p:nvPr>
        </p:nvSpPr>
        <p:spPr/>
        <p:txBody>
          <a:bodyPr/>
          <a:lstStyle>
            <a:lvl1pPr>
              <a:defRPr/>
            </a:lvl1pPr>
          </a:lstStyle>
          <a:p>
            <a:endParaRPr lang="pt-BR" altLang="pt-BR"/>
          </a:p>
        </p:txBody>
      </p:sp>
      <p:sp>
        <p:nvSpPr>
          <p:cNvPr id="9" name="Espaço Reservado para Número de Slide 8">
            <a:extLst>
              <a:ext uri="{FF2B5EF4-FFF2-40B4-BE49-F238E27FC236}">
                <a16:creationId xmlns:a16="http://schemas.microsoft.com/office/drawing/2014/main" id="{3681842E-D787-452F-9DBB-CDFE0C3E8F6B}"/>
              </a:ext>
            </a:extLst>
          </p:cNvPr>
          <p:cNvSpPr>
            <a:spLocks noGrp="1"/>
          </p:cNvSpPr>
          <p:nvPr>
            <p:ph type="sldNum" sz="quarter" idx="12"/>
          </p:nvPr>
        </p:nvSpPr>
        <p:spPr/>
        <p:txBody>
          <a:bodyPr/>
          <a:lstStyle>
            <a:lvl1pPr>
              <a:defRPr/>
            </a:lvl1pPr>
          </a:lstStyle>
          <a:p>
            <a:fld id="{3365212F-639D-4E2B-941B-F8CCAD3292F7}" type="slidenum">
              <a:rPr lang="pt-BR" altLang="pt-BR"/>
              <a:pPr/>
              <a:t>‹nº›</a:t>
            </a:fld>
            <a:endParaRPr lang="pt-BR" altLang="pt-BR"/>
          </a:p>
        </p:txBody>
      </p:sp>
    </p:spTree>
    <p:extLst>
      <p:ext uri="{BB962C8B-B14F-4D97-AF65-F5344CB8AC3E}">
        <p14:creationId xmlns:p14="http://schemas.microsoft.com/office/powerpoint/2010/main" val="274881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D6AF01-8713-4C19-98ED-854BB71FEB0E}"/>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1C7F73CE-6A9A-4F3D-ADAD-689A6A369A4E}"/>
              </a:ext>
            </a:extLst>
          </p:cNvPr>
          <p:cNvSpPr>
            <a:spLocks noGrp="1"/>
          </p:cNvSpPr>
          <p:nvPr>
            <p:ph type="dt" sz="half" idx="10"/>
          </p:nvPr>
        </p:nvSpPr>
        <p:spPr/>
        <p:txBody>
          <a:bodyPr/>
          <a:lstStyle>
            <a:lvl1pPr>
              <a:defRPr/>
            </a:lvl1pPr>
          </a:lstStyle>
          <a:p>
            <a:endParaRPr lang="pt-BR" altLang="pt-BR"/>
          </a:p>
        </p:txBody>
      </p:sp>
      <p:sp>
        <p:nvSpPr>
          <p:cNvPr id="4" name="Espaço Reservado para Rodapé 3">
            <a:extLst>
              <a:ext uri="{FF2B5EF4-FFF2-40B4-BE49-F238E27FC236}">
                <a16:creationId xmlns:a16="http://schemas.microsoft.com/office/drawing/2014/main" id="{1246846A-F9A9-44BA-A7A8-72576CFE45D5}"/>
              </a:ext>
            </a:extLst>
          </p:cNvPr>
          <p:cNvSpPr>
            <a:spLocks noGrp="1"/>
          </p:cNvSpPr>
          <p:nvPr>
            <p:ph type="ftr" sz="quarter" idx="11"/>
          </p:nvPr>
        </p:nvSpPr>
        <p:spPr/>
        <p:txBody>
          <a:bodyPr/>
          <a:lstStyle>
            <a:lvl1pPr>
              <a:defRPr/>
            </a:lvl1pPr>
          </a:lstStyle>
          <a:p>
            <a:endParaRPr lang="pt-BR" altLang="pt-BR"/>
          </a:p>
        </p:txBody>
      </p:sp>
      <p:sp>
        <p:nvSpPr>
          <p:cNvPr id="5" name="Espaço Reservado para Número de Slide 4">
            <a:extLst>
              <a:ext uri="{FF2B5EF4-FFF2-40B4-BE49-F238E27FC236}">
                <a16:creationId xmlns:a16="http://schemas.microsoft.com/office/drawing/2014/main" id="{6A194E82-6E8A-47D7-9A3F-6209828E5546}"/>
              </a:ext>
            </a:extLst>
          </p:cNvPr>
          <p:cNvSpPr>
            <a:spLocks noGrp="1"/>
          </p:cNvSpPr>
          <p:nvPr>
            <p:ph type="sldNum" sz="quarter" idx="12"/>
          </p:nvPr>
        </p:nvSpPr>
        <p:spPr/>
        <p:txBody>
          <a:bodyPr/>
          <a:lstStyle>
            <a:lvl1pPr>
              <a:defRPr/>
            </a:lvl1pPr>
          </a:lstStyle>
          <a:p>
            <a:fld id="{A98766A7-418A-46C5-88E7-D2235173C983}" type="slidenum">
              <a:rPr lang="pt-BR" altLang="pt-BR"/>
              <a:pPr/>
              <a:t>‹nº›</a:t>
            </a:fld>
            <a:endParaRPr lang="pt-BR" altLang="pt-BR"/>
          </a:p>
        </p:txBody>
      </p:sp>
    </p:spTree>
    <p:extLst>
      <p:ext uri="{BB962C8B-B14F-4D97-AF65-F5344CB8AC3E}">
        <p14:creationId xmlns:p14="http://schemas.microsoft.com/office/powerpoint/2010/main" val="3862526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9CA59C3C-8869-429F-B695-0C11EFA3C92C}"/>
              </a:ext>
            </a:extLst>
          </p:cNvPr>
          <p:cNvSpPr>
            <a:spLocks noGrp="1"/>
          </p:cNvSpPr>
          <p:nvPr>
            <p:ph type="dt" sz="half" idx="10"/>
          </p:nvPr>
        </p:nvSpPr>
        <p:spPr/>
        <p:txBody>
          <a:bodyPr/>
          <a:lstStyle>
            <a:lvl1pPr>
              <a:defRPr/>
            </a:lvl1pPr>
          </a:lstStyle>
          <a:p>
            <a:endParaRPr lang="pt-BR" altLang="pt-BR"/>
          </a:p>
        </p:txBody>
      </p:sp>
      <p:sp>
        <p:nvSpPr>
          <p:cNvPr id="3" name="Espaço Reservado para Rodapé 2">
            <a:extLst>
              <a:ext uri="{FF2B5EF4-FFF2-40B4-BE49-F238E27FC236}">
                <a16:creationId xmlns:a16="http://schemas.microsoft.com/office/drawing/2014/main" id="{56529E9D-0A40-4633-B2E7-FDDF76DAF980}"/>
              </a:ext>
            </a:extLst>
          </p:cNvPr>
          <p:cNvSpPr>
            <a:spLocks noGrp="1"/>
          </p:cNvSpPr>
          <p:nvPr>
            <p:ph type="ftr" sz="quarter" idx="11"/>
          </p:nvPr>
        </p:nvSpPr>
        <p:spPr/>
        <p:txBody>
          <a:bodyPr/>
          <a:lstStyle>
            <a:lvl1pPr>
              <a:defRPr/>
            </a:lvl1pPr>
          </a:lstStyle>
          <a:p>
            <a:endParaRPr lang="pt-BR" altLang="pt-BR"/>
          </a:p>
        </p:txBody>
      </p:sp>
      <p:sp>
        <p:nvSpPr>
          <p:cNvPr id="4" name="Espaço Reservado para Número de Slide 3">
            <a:extLst>
              <a:ext uri="{FF2B5EF4-FFF2-40B4-BE49-F238E27FC236}">
                <a16:creationId xmlns:a16="http://schemas.microsoft.com/office/drawing/2014/main" id="{6A544D26-54F2-47A1-8228-A6255ADEAB0C}"/>
              </a:ext>
            </a:extLst>
          </p:cNvPr>
          <p:cNvSpPr>
            <a:spLocks noGrp="1"/>
          </p:cNvSpPr>
          <p:nvPr>
            <p:ph type="sldNum" sz="quarter" idx="12"/>
          </p:nvPr>
        </p:nvSpPr>
        <p:spPr/>
        <p:txBody>
          <a:bodyPr/>
          <a:lstStyle>
            <a:lvl1pPr>
              <a:defRPr/>
            </a:lvl1pPr>
          </a:lstStyle>
          <a:p>
            <a:fld id="{B9F7B519-E19E-49FF-905A-A510A2F604D1}" type="slidenum">
              <a:rPr lang="pt-BR" altLang="pt-BR"/>
              <a:pPr/>
              <a:t>‹nº›</a:t>
            </a:fld>
            <a:endParaRPr lang="pt-BR" altLang="pt-BR"/>
          </a:p>
        </p:txBody>
      </p:sp>
    </p:spTree>
    <p:extLst>
      <p:ext uri="{BB962C8B-B14F-4D97-AF65-F5344CB8AC3E}">
        <p14:creationId xmlns:p14="http://schemas.microsoft.com/office/powerpoint/2010/main" val="1179828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D66A6-70DC-40C6-A8EF-F186DC780856}"/>
              </a:ext>
            </a:extLst>
          </p:cNvPr>
          <p:cNvSpPr>
            <a:spLocks noGrp="1"/>
          </p:cNvSpPr>
          <p:nvPr>
            <p:ph type="title"/>
          </p:nvPr>
        </p:nvSpPr>
        <p:spPr>
          <a:xfrm>
            <a:off x="630238" y="457200"/>
            <a:ext cx="2949575"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CC71CA5C-185C-41F9-B529-A2E8209990C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A025BFA1-8AE2-45B9-9172-DBB3E0289F7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54990D84-1D1B-4B66-B4A5-124799A0BC53}"/>
              </a:ext>
            </a:extLst>
          </p:cNvPr>
          <p:cNvSpPr>
            <a:spLocks noGrp="1"/>
          </p:cNvSpPr>
          <p:nvPr>
            <p:ph type="dt" sz="half" idx="10"/>
          </p:nvPr>
        </p:nvSpPr>
        <p:spPr/>
        <p:txBody>
          <a:bodyPr/>
          <a:lstStyle>
            <a:lvl1pPr>
              <a:defRPr/>
            </a:lvl1pPr>
          </a:lstStyle>
          <a:p>
            <a:endParaRPr lang="pt-BR" altLang="pt-BR"/>
          </a:p>
        </p:txBody>
      </p:sp>
      <p:sp>
        <p:nvSpPr>
          <p:cNvPr id="6" name="Espaço Reservado para Rodapé 5">
            <a:extLst>
              <a:ext uri="{FF2B5EF4-FFF2-40B4-BE49-F238E27FC236}">
                <a16:creationId xmlns:a16="http://schemas.microsoft.com/office/drawing/2014/main" id="{F4E76620-37CB-454D-8DB7-2D878D4830A1}"/>
              </a:ext>
            </a:extLst>
          </p:cNvPr>
          <p:cNvSpPr>
            <a:spLocks noGrp="1"/>
          </p:cNvSpPr>
          <p:nvPr>
            <p:ph type="ftr" sz="quarter" idx="11"/>
          </p:nvPr>
        </p:nvSpPr>
        <p:spPr/>
        <p:txBody>
          <a:bodyPr/>
          <a:lstStyle>
            <a:lvl1pPr>
              <a:defRPr/>
            </a:lvl1pPr>
          </a:lstStyle>
          <a:p>
            <a:endParaRPr lang="pt-BR" altLang="pt-BR"/>
          </a:p>
        </p:txBody>
      </p:sp>
      <p:sp>
        <p:nvSpPr>
          <p:cNvPr id="7" name="Espaço Reservado para Número de Slide 6">
            <a:extLst>
              <a:ext uri="{FF2B5EF4-FFF2-40B4-BE49-F238E27FC236}">
                <a16:creationId xmlns:a16="http://schemas.microsoft.com/office/drawing/2014/main" id="{E056C68E-F85E-42E7-BB3E-1C549830BA0A}"/>
              </a:ext>
            </a:extLst>
          </p:cNvPr>
          <p:cNvSpPr>
            <a:spLocks noGrp="1"/>
          </p:cNvSpPr>
          <p:nvPr>
            <p:ph type="sldNum" sz="quarter" idx="12"/>
          </p:nvPr>
        </p:nvSpPr>
        <p:spPr/>
        <p:txBody>
          <a:bodyPr/>
          <a:lstStyle>
            <a:lvl1pPr>
              <a:defRPr/>
            </a:lvl1pPr>
          </a:lstStyle>
          <a:p>
            <a:fld id="{8932B543-A3C0-4059-9265-C39926A8A2EB}" type="slidenum">
              <a:rPr lang="pt-BR" altLang="pt-BR"/>
              <a:pPr/>
              <a:t>‹nº›</a:t>
            </a:fld>
            <a:endParaRPr lang="pt-BR" altLang="pt-BR"/>
          </a:p>
        </p:txBody>
      </p:sp>
    </p:spTree>
    <p:extLst>
      <p:ext uri="{BB962C8B-B14F-4D97-AF65-F5344CB8AC3E}">
        <p14:creationId xmlns:p14="http://schemas.microsoft.com/office/powerpoint/2010/main" val="1484426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151ECF-6DD7-4A52-BD27-D4D859EF944F}"/>
              </a:ext>
            </a:extLst>
          </p:cNvPr>
          <p:cNvSpPr>
            <a:spLocks noGrp="1"/>
          </p:cNvSpPr>
          <p:nvPr>
            <p:ph type="title"/>
          </p:nvPr>
        </p:nvSpPr>
        <p:spPr>
          <a:xfrm>
            <a:off x="630238" y="457200"/>
            <a:ext cx="2949575"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EAA03073-8DB4-486B-A4D8-74FE143DA79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E0176633-349B-498F-A3F5-71C10F14B98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283A72B8-86F9-4623-8EA2-40A0EDD513C7}"/>
              </a:ext>
            </a:extLst>
          </p:cNvPr>
          <p:cNvSpPr>
            <a:spLocks noGrp="1"/>
          </p:cNvSpPr>
          <p:nvPr>
            <p:ph type="dt" sz="half" idx="10"/>
          </p:nvPr>
        </p:nvSpPr>
        <p:spPr/>
        <p:txBody>
          <a:bodyPr/>
          <a:lstStyle>
            <a:lvl1pPr>
              <a:defRPr/>
            </a:lvl1pPr>
          </a:lstStyle>
          <a:p>
            <a:endParaRPr lang="pt-BR" altLang="pt-BR"/>
          </a:p>
        </p:txBody>
      </p:sp>
      <p:sp>
        <p:nvSpPr>
          <p:cNvPr id="6" name="Espaço Reservado para Rodapé 5">
            <a:extLst>
              <a:ext uri="{FF2B5EF4-FFF2-40B4-BE49-F238E27FC236}">
                <a16:creationId xmlns:a16="http://schemas.microsoft.com/office/drawing/2014/main" id="{73F76E32-BAA6-4FB5-ABF9-3E4E947E5BCD}"/>
              </a:ext>
            </a:extLst>
          </p:cNvPr>
          <p:cNvSpPr>
            <a:spLocks noGrp="1"/>
          </p:cNvSpPr>
          <p:nvPr>
            <p:ph type="ftr" sz="quarter" idx="11"/>
          </p:nvPr>
        </p:nvSpPr>
        <p:spPr/>
        <p:txBody>
          <a:bodyPr/>
          <a:lstStyle>
            <a:lvl1pPr>
              <a:defRPr/>
            </a:lvl1pPr>
          </a:lstStyle>
          <a:p>
            <a:endParaRPr lang="pt-BR" altLang="pt-BR"/>
          </a:p>
        </p:txBody>
      </p:sp>
      <p:sp>
        <p:nvSpPr>
          <p:cNvPr id="7" name="Espaço Reservado para Número de Slide 6">
            <a:extLst>
              <a:ext uri="{FF2B5EF4-FFF2-40B4-BE49-F238E27FC236}">
                <a16:creationId xmlns:a16="http://schemas.microsoft.com/office/drawing/2014/main" id="{D0293917-AA24-40E3-A6FF-EAD70086DE74}"/>
              </a:ext>
            </a:extLst>
          </p:cNvPr>
          <p:cNvSpPr>
            <a:spLocks noGrp="1"/>
          </p:cNvSpPr>
          <p:nvPr>
            <p:ph type="sldNum" sz="quarter" idx="12"/>
          </p:nvPr>
        </p:nvSpPr>
        <p:spPr/>
        <p:txBody>
          <a:bodyPr/>
          <a:lstStyle>
            <a:lvl1pPr>
              <a:defRPr/>
            </a:lvl1pPr>
          </a:lstStyle>
          <a:p>
            <a:fld id="{AC4BF302-5E0C-4677-A836-85A9642D3ED0}" type="slidenum">
              <a:rPr lang="pt-BR" altLang="pt-BR"/>
              <a:pPr/>
              <a:t>‹nº›</a:t>
            </a:fld>
            <a:endParaRPr lang="pt-BR" altLang="pt-BR"/>
          </a:p>
        </p:txBody>
      </p:sp>
    </p:spTree>
    <p:extLst>
      <p:ext uri="{BB962C8B-B14F-4D97-AF65-F5344CB8AC3E}">
        <p14:creationId xmlns:p14="http://schemas.microsoft.com/office/powerpoint/2010/main" val="2547708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9E2FECF-63D7-4901-953B-66EEAB9F6E4D}"/>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1027" name="Rectangle 3">
            <a:extLst>
              <a:ext uri="{FF2B5EF4-FFF2-40B4-BE49-F238E27FC236}">
                <a16:creationId xmlns:a16="http://schemas.microsoft.com/office/drawing/2014/main" id="{1DDE0AD6-084D-4692-9009-1733A1988300}"/>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1028" name="Rectangle 4">
            <a:extLst>
              <a:ext uri="{FF2B5EF4-FFF2-40B4-BE49-F238E27FC236}">
                <a16:creationId xmlns:a16="http://schemas.microsoft.com/office/drawing/2014/main" id="{27670CED-1884-4F28-9B40-DA00CA502EC9}"/>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pt-BR" altLang="pt-BR"/>
          </a:p>
        </p:txBody>
      </p:sp>
      <p:sp>
        <p:nvSpPr>
          <p:cNvPr id="1029" name="Rectangle 5">
            <a:extLst>
              <a:ext uri="{FF2B5EF4-FFF2-40B4-BE49-F238E27FC236}">
                <a16:creationId xmlns:a16="http://schemas.microsoft.com/office/drawing/2014/main" id="{B9582DFD-0734-46D6-826A-350BA0EF1B33}"/>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pt-BR" altLang="pt-BR"/>
          </a:p>
        </p:txBody>
      </p:sp>
      <p:sp>
        <p:nvSpPr>
          <p:cNvPr id="1030" name="Rectangle 6">
            <a:extLst>
              <a:ext uri="{FF2B5EF4-FFF2-40B4-BE49-F238E27FC236}">
                <a16:creationId xmlns:a16="http://schemas.microsoft.com/office/drawing/2014/main" id="{112A16CF-80B2-4D20-8EE4-366BC18030EF}"/>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3F46FD7-5D45-4466-AE83-2983F1487AA5}" type="slidenum">
              <a:rPr lang="pt-BR" altLang="pt-BR"/>
              <a:pPr/>
              <a:t>‹nº›</a:t>
            </a:fld>
            <a:endParaRPr lang="pt-BR" alt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21.png"/><Relationship Id="rId5" Type="http://schemas.openxmlformats.org/officeDocument/2006/relationships/oleObject" Target="../embeddings/oleObject7.bin"/><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7.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8.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a:extLst>
              <a:ext uri="{FF2B5EF4-FFF2-40B4-BE49-F238E27FC236}">
                <a16:creationId xmlns:a16="http://schemas.microsoft.com/office/drawing/2014/main" id="{A38E3573-1BF4-41C9-A17D-C191B16FA1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9">
            <a:extLst>
              <a:ext uri="{FF2B5EF4-FFF2-40B4-BE49-F238E27FC236}">
                <a16:creationId xmlns:a16="http://schemas.microsoft.com/office/drawing/2014/main" id="{FE98DA61-2827-417A-96E6-A71AA2E2C650}"/>
              </a:ext>
            </a:extLst>
          </p:cNvPr>
          <p:cNvSpPr txBox="1">
            <a:spLocks noChangeArrowheads="1"/>
          </p:cNvSpPr>
          <p:nvPr/>
        </p:nvSpPr>
        <p:spPr bwMode="auto">
          <a:xfrm>
            <a:off x="457200" y="4648200"/>
            <a:ext cx="6570663" cy="15557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4800" b="1">
                <a:solidFill>
                  <a:srgbClr val="FFFF00"/>
                </a:solidFill>
                <a:latin typeface="Tahoma" panose="020B0604030504040204" pitchFamily="34" charset="0"/>
              </a:rPr>
              <a:t>A prisão de    Satanás no abismo</a:t>
            </a:r>
          </a:p>
        </p:txBody>
      </p:sp>
      <p:sp>
        <p:nvSpPr>
          <p:cNvPr id="2058" name="Text Box 10">
            <a:extLst>
              <a:ext uri="{FF2B5EF4-FFF2-40B4-BE49-F238E27FC236}">
                <a16:creationId xmlns:a16="http://schemas.microsoft.com/office/drawing/2014/main" id="{A49DF9DF-EAE9-446F-AEE7-E94C732D3807}"/>
              </a:ext>
            </a:extLst>
          </p:cNvPr>
          <p:cNvSpPr txBox="1">
            <a:spLocks noChangeArrowheads="1"/>
          </p:cNvSpPr>
          <p:nvPr/>
        </p:nvSpPr>
        <p:spPr bwMode="auto">
          <a:xfrm>
            <a:off x="304800" y="304800"/>
            <a:ext cx="84455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r>
              <a:rPr lang="pt-BR" altLang="pt-BR" sz="4000">
                <a:solidFill>
                  <a:schemeClr val="bg1"/>
                </a:solidFill>
                <a:latin typeface="Tahoma" panose="020B0604030504040204" pitchFamily="34" charset="0"/>
              </a:rPr>
              <a:t>Seminário Revelações do Apocalipse</a:t>
            </a:r>
          </a:p>
        </p:txBody>
      </p:sp>
      <p:sp>
        <p:nvSpPr>
          <p:cNvPr id="2059" name="Text Box 11">
            <a:extLst>
              <a:ext uri="{FF2B5EF4-FFF2-40B4-BE49-F238E27FC236}">
                <a16:creationId xmlns:a16="http://schemas.microsoft.com/office/drawing/2014/main" id="{ED6CCB4C-E1CF-488D-BA92-20549D50CC13}"/>
              </a:ext>
            </a:extLst>
          </p:cNvPr>
          <p:cNvSpPr txBox="1">
            <a:spLocks noChangeArrowheads="1"/>
          </p:cNvSpPr>
          <p:nvPr/>
        </p:nvSpPr>
        <p:spPr bwMode="auto">
          <a:xfrm>
            <a:off x="458788" y="6172200"/>
            <a:ext cx="2514600" cy="457200"/>
          </a:xfrm>
          <a:prstGeom prst="rect">
            <a:avLst/>
          </a:prstGeom>
          <a:noFill/>
          <a:ln>
            <a:noFill/>
          </a:ln>
          <a:effectLst>
            <a:outerShdw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2400">
                <a:solidFill>
                  <a:schemeClr val="bg1"/>
                </a:solidFill>
                <a:latin typeface="Arial Narrow" panose="020B0606020202030204" pitchFamily="34" charset="0"/>
              </a:rPr>
              <a:t>Michelson Borges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additive="base">
                                        <p:cTn id="7" dur="500" fill="hold"/>
                                        <p:tgtEl>
                                          <p:spTgt spid="2058"/>
                                        </p:tgtEl>
                                        <p:attrNameLst>
                                          <p:attrName>ppt_x</p:attrName>
                                        </p:attrNameLst>
                                      </p:cBhvr>
                                      <p:tavLst>
                                        <p:tav tm="0">
                                          <p:val>
                                            <p:strVal val="#ppt_x"/>
                                          </p:val>
                                        </p:tav>
                                        <p:tav tm="100000">
                                          <p:val>
                                            <p:strVal val="#ppt_x"/>
                                          </p:val>
                                        </p:tav>
                                      </p:tavLst>
                                    </p:anim>
                                    <p:anim calcmode="lin" valueType="num">
                                      <p:cBhvr additive="base">
                                        <p:cTn id="8" dur="500" fill="hold"/>
                                        <p:tgtEl>
                                          <p:spTgt spid="2058"/>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5" presetClass="entr" presetSubtype="0" fill="hold" grpId="0" nodeType="afterEffect">
                                  <p:stCondLst>
                                    <p:cond delay="0"/>
                                  </p:stCondLst>
                                  <p:childTnLst>
                                    <p:set>
                                      <p:cBhvr>
                                        <p:cTn id="11" dur="1" fill="hold">
                                          <p:stCondLst>
                                            <p:cond delay="0"/>
                                          </p:stCondLst>
                                        </p:cTn>
                                        <p:tgtEl>
                                          <p:spTgt spid="2057"/>
                                        </p:tgtEl>
                                        <p:attrNameLst>
                                          <p:attrName>style.visibility</p:attrName>
                                        </p:attrNameLst>
                                      </p:cBhvr>
                                      <p:to>
                                        <p:strVal val="visible"/>
                                      </p:to>
                                    </p:set>
                                    <p:anim calcmode="lin" valueType="num">
                                      <p:cBhvr>
                                        <p:cTn id="12" dur="1000" fill="hold"/>
                                        <p:tgtEl>
                                          <p:spTgt spid="2057"/>
                                        </p:tgtEl>
                                        <p:attrNameLst>
                                          <p:attrName>ppt_w</p:attrName>
                                        </p:attrNameLst>
                                      </p:cBhvr>
                                      <p:tavLst>
                                        <p:tav tm="0">
                                          <p:val>
                                            <p:fltVal val="0"/>
                                          </p:val>
                                        </p:tav>
                                        <p:tav tm="100000">
                                          <p:val>
                                            <p:strVal val="#ppt_w"/>
                                          </p:val>
                                        </p:tav>
                                      </p:tavLst>
                                    </p:anim>
                                    <p:anim calcmode="lin" valueType="num">
                                      <p:cBhvr>
                                        <p:cTn id="13" dur="1000" fill="hold"/>
                                        <p:tgtEl>
                                          <p:spTgt spid="2057"/>
                                        </p:tgtEl>
                                        <p:attrNameLst>
                                          <p:attrName>ppt_h</p:attrName>
                                        </p:attrNameLst>
                                      </p:cBhvr>
                                      <p:tavLst>
                                        <p:tav tm="0">
                                          <p:val>
                                            <p:fltVal val="0"/>
                                          </p:val>
                                        </p:tav>
                                        <p:tav tm="100000">
                                          <p:val>
                                            <p:strVal val="#ppt_h"/>
                                          </p:val>
                                        </p:tav>
                                      </p:tavLst>
                                    </p:anim>
                                    <p:anim calcmode="lin" valueType="num">
                                      <p:cBhvr>
                                        <p:cTn id="14" dur="1000" fill="hold"/>
                                        <p:tgtEl>
                                          <p:spTgt spid="205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057"/>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500"/>
                            </p:stCondLst>
                            <p:childTnLst>
                              <p:par>
                                <p:cTn id="17" presetID="2" presetClass="entr" presetSubtype="4" fill="hold" grpId="0" nodeType="afterEffect">
                                  <p:stCondLst>
                                    <p:cond delay="0"/>
                                  </p:stCondLst>
                                  <p:childTnLst>
                                    <p:set>
                                      <p:cBhvr>
                                        <p:cTn id="18" dur="1" fill="hold">
                                          <p:stCondLst>
                                            <p:cond delay="0"/>
                                          </p:stCondLst>
                                        </p:cTn>
                                        <p:tgtEl>
                                          <p:spTgt spid="2059"/>
                                        </p:tgtEl>
                                        <p:attrNameLst>
                                          <p:attrName>style.visibility</p:attrName>
                                        </p:attrNameLst>
                                      </p:cBhvr>
                                      <p:to>
                                        <p:strVal val="visible"/>
                                      </p:to>
                                    </p:set>
                                    <p:anim calcmode="lin" valueType="num">
                                      <p:cBhvr additive="base">
                                        <p:cTn id="19" dur="500" fill="hold"/>
                                        <p:tgtEl>
                                          <p:spTgt spid="2059"/>
                                        </p:tgtEl>
                                        <p:attrNameLst>
                                          <p:attrName>ppt_x</p:attrName>
                                        </p:attrNameLst>
                                      </p:cBhvr>
                                      <p:tavLst>
                                        <p:tav tm="0">
                                          <p:val>
                                            <p:strVal val="#ppt_x"/>
                                          </p:val>
                                        </p:tav>
                                        <p:tav tm="100000">
                                          <p:val>
                                            <p:strVal val="#ppt_x"/>
                                          </p:val>
                                        </p:tav>
                                      </p:tavLst>
                                    </p:anim>
                                    <p:anim calcmode="lin" valueType="num">
                                      <p:cBhvr additive="base">
                                        <p:cTn id="20" dur="500" fill="hold"/>
                                        <p:tgtEl>
                                          <p:spTgt spid="20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autoUpdateAnimBg="0"/>
      <p:bldP spid="2058" grpId="0" autoUpdateAnimBg="0"/>
      <p:bldP spid="2059"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25" name="Object 13">
            <a:extLst>
              <a:ext uri="{FF2B5EF4-FFF2-40B4-BE49-F238E27FC236}">
                <a16:creationId xmlns:a16="http://schemas.microsoft.com/office/drawing/2014/main" id="{E67AC03D-0F12-49E8-A243-7381CD205960}"/>
              </a:ext>
            </a:extLst>
          </p:cNvPr>
          <p:cNvGraphicFramePr>
            <a:graphicFrameLocks noChangeAspect="1"/>
          </p:cNvGraphicFramePr>
          <p:nvPr/>
        </p:nvGraphicFramePr>
        <p:xfrm>
          <a:off x="0" y="3175"/>
          <a:ext cx="9144000" cy="6854825"/>
        </p:xfrm>
        <a:graphic>
          <a:graphicData uri="http://schemas.openxmlformats.org/presentationml/2006/ole">
            <mc:AlternateContent xmlns:mc="http://schemas.openxmlformats.org/markup-compatibility/2006">
              <mc:Choice xmlns:v="urn:schemas-microsoft-com:vml" Requires="v">
                <p:oleObj spid="_x0000_s29696" name="Image" r:id="rId3" imgW="11881398" imgH="8907872" progId="Photoshop.Image.5">
                  <p:embed/>
                </p:oleObj>
              </mc:Choice>
              <mc:Fallback>
                <p:oleObj name="Image" r:id="rId3" imgW="11881398" imgH="8907872" progId="Photoshop.Image.5">
                  <p:embed/>
                  <p:pic>
                    <p:nvPicPr>
                      <p:cNvPr id="0"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5"/>
                        <a:ext cx="914400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7" name="Text Box 5">
            <a:extLst>
              <a:ext uri="{FF2B5EF4-FFF2-40B4-BE49-F238E27FC236}">
                <a16:creationId xmlns:a16="http://schemas.microsoft.com/office/drawing/2014/main" id="{A87B67F6-4E68-42E5-9F67-7B13FDF9A07D}"/>
              </a:ext>
            </a:extLst>
          </p:cNvPr>
          <p:cNvSpPr txBox="1">
            <a:spLocks noChangeArrowheads="1"/>
          </p:cNvSpPr>
          <p:nvPr/>
        </p:nvSpPr>
        <p:spPr bwMode="auto">
          <a:xfrm>
            <a:off x="1219200" y="485775"/>
            <a:ext cx="7543800" cy="11906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3600" b="1">
                <a:solidFill>
                  <a:srgbClr val="FFFF00"/>
                </a:solidFill>
                <a:latin typeface="Tahoma" panose="020B0604030504040204" pitchFamily="34" charset="0"/>
              </a:rPr>
              <a:t>Onde estarão os fiéis e o que farão durante o Milênio?</a:t>
            </a:r>
          </a:p>
        </p:txBody>
      </p:sp>
      <p:sp>
        <p:nvSpPr>
          <p:cNvPr id="13318" name="Text Box 6">
            <a:extLst>
              <a:ext uri="{FF2B5EF4-FFF2-40B4-BE49-F238E27FC236}">
                <a16:creationId xmlns:a16="http://schemas.microsoft.com/office/drawing/2014/main" id="{199CDE32-4BC4-44C8-BF14-3DAA17C0B820}"/>
              </a:ext>
            </a:extLst>
          </p:cNvPr>
          <p:cNvSpPr txBox="1">
            <a:spLocks noChangeArrowheads="1"/>
          </p:cNvSpPr>
          <p:nvPr/>
        </p:nvSpPr>
        <p:spPr bwMode="auto">
          <a:xfrm>
            <a:off x="1752600" y="1828800"/>
            <a:ext cx="7315200" cy="1066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3200" b="1">
                <a:solidFill>
                  <a:schemeClr val="bg1"/>
                </a:solidFill>
                <a:latin typeface="Arial" panose="020B0604020202020204" pitchFamily="34" charset="0"/>
              </a:rPr>
              <a:t>“...aos quais foi dada autoridade       de julgar...” (Apocalipse 20:4).</a:t>
            </a:r>
          </a:p>
        </p:txBody>
      </p:sp>
      <p:sp>
        <p:nvSpPr>
          <p:cNvPr id="13319" name="Text Box 7">
            <a:extLst>
              <a:ext uri="{FF2B5EF4-FFF2-40B4-BE49-F238E27FC236}">
                <a16:creationId xmlns:a16="http://schemas.microsoft.com/office/drawing/2014/main" id="{70C3E6EC-2BB5-4672-901B-1D89310D3672}"/>
              </a:ext>
            </a:extLst>
          </p:cNvPr>
          <p:cNvSpPr txBox="1">
            <a:spLocks noChangeArrowheads="1"/>
          </p:cNvSpPr>
          <p:nvPr/>
        </p:nvSpPr>
        <p:spPr bwMode="auto">
          <a:xfrm>
            <a:off x="1752600" y="3352800"/>
            <a:ext cx="7315200" cy="1066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3200" b="1">
                <a:solidFill>
                  <a:schemeClr val="bg1"/>
                </a:solidFill>
                <a:latin typeface="Arial" panose="020B0604020202020204" pitchFamily="34" charset="0"/>
              </a:rPr>
              <a:t>“...e viveram e reinaram com Cristo durante mil anos” (Apocalipse 20:4).</a:t>
            </a:r>
          </a:p>
        </p:txBody>
      </p:sp>
      <p:sp>
        <p:nvSpPr>
          <p:cNvPr id="13320" name="Text Box 8">
            <a:extLst>
              <a:ext uri="{FF2B5EF4-FFF2-40B4-BE49-F238E27FC236}">
                <a16:creationId xmlns:a16="http://schemas.microsoft.com/office/drawing/2014/main" id="{B286C13D-27DB-4BB2-97B2-03F2A2E27036}"/>
              </a:ext>
            </a:extLst>
          </p:cNvPr>
          <p:cNvSpPr txBox="1">
            <a:spLocks noChangeArrowheads="1"/>
          </p:cNvSpPr>
          <p:nvPr/>
        </p:nvSpPr>
        <p:spPr bwMode="auto">
          <a:xfrm>
            <a:off x="1752600" y="4800600"/>
            <a:ext cx="7315200" cy="1066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3200" b="1">
                <a:solidFill>
                  <a:schemeClr val="bg1"/>
                </a:solidFill>
                <a:latin typeface="Arial" panose="020B0604020202020204" pitchFamily="34" charset="0"/>
              </a:rPr>
              <a:t>“...havemos de julgar os anjos...”             (I Coríntios 6:3).</a:t>
            </a:r>
          </a:p>
        </p:txBody>
      </p:sp>
      <p:sp>
        <p:nvSpPr>
          <p:cNvPr id="13321" name="Line 9">
            <a:extLst>
              <a:ext uri="{FF2B5EF4-FFF2-40B4-BE49-F238E27FC236}">
                <a16:creationId xmlns:a16="http://schemas.microsoft.com/office/drawing/2014/main" id="{0C00596F-E104-4DA0-98B9-B01022927914}"/>
              </a:ext>
            </a:extLst>
          </p:cNvPr>
          <p:cNvSpPr>
            <a:spLocks noChangeShapeType="1"/>
          </p:cNvSpPr>
          <p:nvPr/>
        </p:nvSpPr>
        <p:spPr bwMode="auto">
          <a:xfrm>
            <a:off x="1295400" y="2362200"/>
            <a:ext cx="457200" cy="0"/>
          </a:xfrm>
          <a:prstGeom prst="line">
            <a:avLst/>
          </a:prstGeom>
          <a:noFill/>
          <a:ln w="76200">
            <a:solidFill>
              <a:srgbClr val="CC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13322" name="Line 10">
            <a:extLst>
              <a:ext uri="{FF2B5EF4-FFF2-40B4-BE49-F238E27FC236}">
                <a16:creationId xmlns:a16="http://schemas.microsoft.com/office/drawing/2014/main" id="{1581F5FE-1BB2-4DA6-A930-D40E577B97D1}"/>
              </a:ext>
            </a:extLst>
          </p:cNvPr>
          <p:cNvSpPr>
            <a:spLocks noChangeShapeType="1"/>
          </p:cNvSpPr>
          <p:nvPr/>
        </p:nvSpPr>
        <p:spPr bwMode="auto">
          <a:xfrm>
            <a:off x="1295400" y="3733800"/>
            <a:ext cx="457200" cy="0"/>
          </a:xfrm>
          <a:prstGeom prst="line">
            <a:avLst/>
          </a:prstGeom>
          <a:noFill/>
          <a:ln w="76200">
            <a:solidFill>
              <a:srgbClr val="CC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13323" name="Line 11">
            <a:extLst>
              <a:ext uri="{FF2B5EF4-FFF2-40B4-BE49-F238E27FC236}">
                <a16:creationId xmlns:a16="http://schemas.microsoft.com/office/drawing/2014/main" id="{79438F9A-11E8-4A1A-80C9-0BD9A6854ACE}"/>
              </a:ext>
            </a:extLst>
          </p:cNvPr>
          <p:cNvSpPr>
            <a:spLocks noChangeShapeType="1"/>
          </p:cNvSpPr>
          <p:nvPr/>
        </p:nvSpPr>
        <p:spPr bwMode="auto">
          <a:xfrm>
            <a:off x="1295400" y="5105400"/>
            <a:ext cx="457200" cy="0"/>
          </a:xfrm>
          <a:prstGeom prst="line">
            <a:avLst/>
          </a:prstGeom>
          <a:noFill/>
          <a:ln w="76200">
            <a:solidFill>
              <a:srgbClr val="CC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13324" name="Text Box 12">
            <a:extLst>
              <a:ext uri="{FF2B5EF4-FFF2-40B4-BE49-F238E27FC236}">
                <a16:creationId xmlns:a16="http://schemas.microsoft.com/office/drawing/2014/main" id="{3CF65D5A-F277-4A9C-A971-97A4C63C3DDB}"/>
              </a:ext>
            </a:extLst>
          </p:cNvPr>
          <p:cNvSpPr txBox="1">
            <a:spLocks noChangeArrowheads="1"/>
          </p:cNvSpPr>
          <p:nvPr/>
        </p:nvSpPr>
        <p:spPr bwMode="auto">
          <a:xfrm>
            <a:off x="381000" y="3048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10/23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dissolve">
                                      <p:cBhvr>
                                        <p:cTn id="7" dur="500"/>
                                        <p:tgtEl>
                                          <p:spTgt spid="13317"/>
                                        </p:tgtEl>
                                      </p:cBhvr>
                                    </p:animEffect>
                                  </p:childTnLst>
                                </p:cTn>
                              </p:par>
                            </p:childTnLst>
                          </p:cTn>
                        </p:par>
                        <p:par>
                          <p:cTn id="8" fill="hold" nodeType="afterGroup">
                            <p:stCondLst>
                              <p:cond delay="500"/>
                            </p:stCondLst>
                            <p:childTnLst>
                              <p:par>
                                <p:cTn id="9" presetID="2" presetClass="entr" presetSubtype="8" fill="hold" nodeType="afterEffect">
                                  <p:stCondLst>
                                    <p:cond delay="0"/>
                                  </p:stCondLst>
                                  <p:childTnLst>
                                    <p:set>
                                      <p:cBhvr>
                                        <p:cTn id="10" dur="1" fill="hold">
                                          <p:stCondLst>
                                            <p:cond delay="0"/>
                                          </p:stCondLst>
                                        </p:cTn>
                                        <p:tgtEl>
                                          <p:spTgt spid="13321"/>
                                        </p:tgtEl>
                                        <p:attrNameLst>
                                          <p:attrName>style.visibility</p:attrName>
                                        </p:attrNameLst>
                                      </p:cBhvr>
                                      <p:to>
                                        <p:strVal val="visible"/>
                                      </p:to>
                                    </p:set>
                                    <p:anim calcmode="lin" valueType="num">
                                      <p:cBhvr additive="base">
                                        <p:cTn id="11" dur="500" fill="hold"/>
                                        <p:tgtEl>
                                          <p:spTgt spid="13321"/>
                                        </p:tgtEl>
                                        <p:attrNameLst>
                                          <p:attrName>ppt_x</p:attrName>
                                        </p:attrNameLst>
                                      </p:cBhvr>
                                      <p:tavLst>
                                        <p:tav tm="0">
                                          <p:val>
                                            <p:strVal val="0-#ppt_w/2"/>
                                          </p:val>
                                        </p:tav>
                                        <p:tav tm="100000">
                                          <p:val>
                                            <p:strVal val="#ppt_x"/>
                                          </p:val>
                                        </p:tav>
                                      </p:tavLst>
                                    </p:anim>
                                    <p:anim calcmode="lin" valueType="num">
                                      <p:cBhvr additive="base">
                                        <p:cTn id="12" dur="500" fill="hold"/>
                                        <p:tgtEl>
                                          <p:spTgt spid="13321"/>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13318"/>
                                        </p:tgtEl>
                                        <p:attrNameLst>
                                          <p:attrName>style.visibility</p:attrName>
                                        </p:attrNameLst>
                                      </p:cBhvr>
                                      <p:to>
                                        <p:strVal val="visible"/>
                                      </p:to>
                                    </p:set>
                                    <p:anim calcmode="lin" valueType="num">
                                      <p:cBhvr additive="base">
                                        <p:cTn id="16" dur="500" fill="hold"/>
                                        <p:tgtEl>
                                          <p:spTgt spid="13318"/>
                                        </p:tgtEl>
                                        <p:attrNameLst>
                                          <p:attrName>ppt_x</p:attrName>
                                        </p:attrNameLst>
                                      </p:cBhvr>
                                      <p:tavLst>
                                        <p:tav tm="0">
                                          <p:val>
                                            <p:strVal val="1+#ppt_w/2"/>
                                          </p:val>
                                        </p:tav>
                                        <p:tav tm="100000">
                                          <p:val>
                                            <p:strVal val="#ppt_x"/>
                                          </p:val>
                                        </p:tav>
                                      </p:tavLst>
                                    </p:anim>
                                    <p:anim calcmode="lin" valueType="num">
                                      <p:cBhvr additive="base">
                                        <p:cTn id="17" dur="500" fill="hold"/>
                                        <p:tgtEl>
                                          <p:spTgt spid="13318"/>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 presetClass="entr" presetSubtype="8" fill="hold" nodeType="afterEffect">
                                  <p:stCondLst>
                                    <p:cond delay="0"/>
                                  </p:stCondLst>
                                  <p:childTnLst>
                                    <p:set>
                                      <p:cBhvr>
                                        <p:cTn id="20" dur="1" fill="hold">
                                          <p:stCondLst>
                                            <p:cond delay="0"/>
                                          </p:stCondLst>
                                        </p:cTn>
                                        <p:tgtEl>
                                          <p:spTgt spid="13322"/>
                                        </p:tgtEl>
                                        <p:attrNameLst>
                                          <p:attrName>style.visibility</p:attrName>
                                        </p:attrNameLst>
                                      </p:cBhvr>
                                      <p:to>
                                        <p:strVal val="visible"/>
                                      </p:to>
                                    </p:set>
                                    <p:anim calcmode="lin" valueType="num">
                                      <p:cBhvr additive="base">
                                        <p:cTn id="21" dur="500" fill="hold"/>
                                        <p:tgtEl>
                                          <p:spTgt spid="13322"/>
                                        </p:tgtEl>
                                        <p:attrNameLst>
                                          <p:attrName>ppt_x</p:attrName>
                                        </p:attrNameLst>
                                      </p:cBhvr>
                                      <p:tavLst>
                                        <p:tav tm="0">
                                          <p:val>
                                            <p:strVal val="0-#ppt_w/2"/>
                                          </p:val>
                                        </p:tav>
                                        <p:tav tm="100000">
                                          <p:val>
                                            <p:strVal val="#ppt_x"/>
                                          </p:val>
                                        </p:tav>
                                      </p:tavLst>
                                    </p:anim>
                                    <p:anim calcmode="lin" valueType="num">
                                      <p:cBhvr additive="base">
                                        <p:cTn id="22" dur="500" fill="hold"/>
                                        <p:tgtEl>
                                          <p:spTgt spid="13322"/>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3319"/>
                                        </p:tgtEl>
                                        <p:attrNameLst>
                                          <p:attrName>style.visibility</p:attrName>
                                        </p:attrNameLst>
                                      </p:cBhvr>
                                      <p:to>
                                        <p:strVal val="visible"/>
                                      </p:to>
                                    </p:set>
                                    <p:anim calcmode="lin" valueType="num">
                                      <p:cBhvr additive="base">
                                        <p:cTn id="27" dur="500" fill="hold"/>
                                        <p:tgtEl>
                                          <p:spTgt spid="13319"/>
                                        </p:tgtEl>
                                        <p:attrNameLst>
                                          <p:attrName>ppt_x</p:attrName>
                                        </p:attrNameLst>
                                      </p:cBhvr>
                                      <p:tavLst>
                                        <p:tav tm="0">
                                          <p:val>
                                            <p:strVal val="1+#ppt_w/2"/>
                                          </p:val>
                                        </p:tav>
                                        <p:tav tm="100000">
                                          <p:val>
                                            <p:strVal val="#ppt_x"/>
                                          </p:val>
                                        </p:tav>
                                      </p:tavLst>
                                    </p:anim>
                                    <p:anim calcmode="lin" valueType="num">
                                      <p:cBhvr additive="base">
                                        <p:cTn id="28" dur="500" fill="hold"/>
                                        <p:tgtEl>
                                          <p:spTgt spid="13319"/>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500"/>
                            </p:stCondLst>
                            <p:childTnLst>
                              <p:par>
                                <p:cTn id="30" presetID="2" presetClass="entr" presetSubtype="8" fill="hold" nodeType="afterEffect">
                                  <p:stCondLst>
                                    <p:cond delay="0"/>
                                  </p:stCondLst>
                                  <p:childTnLst>
                                    <p:set>
                                      <p:cBhvr>
                                        <p:cTn id="31" dur="1" fill="hold">
                                          <p:stCondLst>
                                            <p:cond delay="0"/>
                                          </p:stCondLst>
                                        </p:cTn>
                                        <p:tgtEl>
                                          <p:spTgt spid="13323"/>
                                        </p:tgtEl>
                                        <p:attrNameLst>
                                          <p:attrName>style.visibility</p:attrName>
                                        </p:attrNameLst>
                                      </p:cBhvr>
                                      <p:to>
                                        <p:strVal val="visible"/>
                                      </p:to>
                                    </p:set>
                                    <p:anim calcmode="lin" valueType="num">
                                      <p:cBhvr additive="base">
                                        <p:cTn id="32" dur="500" fill="hold"/>
                                        <p:tgtEl>
                                          <p:spTgt spid="13323"/>
                                        </p:tgtEl>
                                        <p:attrNameLst>
                                          <p:attrName>ppt_x</p:attrName>
                                        </p:attrNameLst>
                                      </p:cBhvr>
                                      <p:tavLst>
                                        <p:tav tm="0">
                                          <p:val>
                                            <p:strVal val="0-#ppt_w/2"/>
                                          </p:val>
                                        </p:tav>
                                        <p:tav tm="100000">
                                          <p:val>
                                            <p:strVal val="#ppt_x"/>
                                          </p:val>
                                        </p:tav>
                                      </p:tavLst>
                                    </p:anim>
                                    <p:anim calcmode="lin" valueType="num">
                                      <p:cBhvr additive="base">
                                        <p:cTn id="33" dur="500" fill="hold"/>
                                        <p:tgtEl>
                                          <p:spTgt spid="13323"/>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13320"/>
                                        </p:tgtEl>
                                        <p:attrNameLst>
                                          <p:attrName>style.visibility</p:attrName>
                                        </p:attrNameLst>
                                      </p:cBhvr>
                                      <p:to>
                                        <p:strVal val="visible"/>
                                      </p:to>
                                    </p:set>
                                    <p:anim calcmode="lin" valueType="num">
                                      <p:cBhvr additive="base">
                                        <p:cTn id="38" dur="500" fill="hold"/>
                                        <p:tgtEl>
                                          <p:spTgt spid="13320"/>
                                        </p:tgtEl>
                                        <p:attrNameLst>
                                          <p:attrName>ppt_x</p:attrName>
                                        </p:attrNameLst>
                                      </p:cBhvr>
                                      <p:tavLst>
                                        <p:tav tm="0">
                                          <p:val>
                                            <p:strVal val="1+#ppt_w/2"/>
                                          </p:val>
                                        </p:tav>
                                        <p:tav tm="100000">
                                          <p:val>
                                            <p:strVal val="#ppt_x"/>
                                          </p:val>
                                        </p:tav>
                                      </p:tavLst>
                                    </p:anim>
                                    <p:anim calcmode="lin" valueType="num">
                                      <p:cBhvr additive="base">
                                        <p:cTn id="39" dur="500" fill="hold"/>
                                        <p:tgtEl>
                                          <p:spTgt spid="133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utoUpdateAnimBg="0"/>
      <p:bldP spid="13318" grpId="0" autoUpdateAnimBg="0"/>
      <p:bldP spid="13319" grpId="0" autoUpdateAnimBg="0"/>
      <p:bldP spid="13320"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a:extLst>
              <a:ext uri="{FF2B5EF4-FFF2-40B4-BE49-F238E27FC236}">
                <a16:creationId xmlns:a16="http://schemas.microsoft.com/office/drawing/2014/main" id="{BE70C20B-7B23-436A-A51E-2AE23765E4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1" name="Text Box 5">
            <a:extLst>
              <a:ext uri="{FF2B5EF4-FFF2-40B4-BE49-F238E27FC236}">
                <a16:creationId xmlns:a16="http://schemas.microsoft.com/office/drawing/2014/main" id="{8AF4B556-5A02-4376-9608-6DD1F9E8B32C}"/>
              </a:ext>
            </a:extLst>
          </p:cNvPr>
          <p:cNvSpPr txBox="1">
            <a:spLocks noChangeArrowheads="1"/>
          </p:cNvSpPr>
          <p:nvPr/>
        </p:nvSpPr>
        <p:spPr bwMode="auto">
          <a:xfrm>
            <a:off x="685800" y="3886200"/>
            <a:ext cx="7772400" cy="2879725"/>
          </a:xfrm>
          <a:prstGeom prst="rect">
            <a:avLst/>
          </a:prstGeom>
          <a:solidFill>
            <a:schemeClr val="tx2"/>
          </a:solidFill>
          <a:ln w="9525">
            <a:solidFill>
              <a:srgbClr val="FFCC66"/>
            </a:solidFill>
            <a:miter lim="800000"/>
            <a:headEnd/>
            <a:tailEnd/>
          </a:ln>
          <a:effectLst>
            <a:outerShdw dist="35921" dir="2700000" algn="ctr" rotWithShape="0">
              <a:schemeClr val="tx1"/>
            </a:outerShdw>
          </a:effectLst>
        </p:spPr>
        <p:txBody>
          <a:bodyPr>
            <a:spAutoFit/>
          </a:bodyPr>
          <a:lstStyle/>
          <a:p>
            <a:pPr algn="ctr">
              <a:spcBef>
                <a:spcPct val="50000"/>
              </a:spcBef>
            </a:pPr>
            <a:r>
              <a:rPr lang="pt-BR" altLang="pt-BR" sz="2600" b="1">
                <a:solidFill>
                  <a:srgbClr val="FFFF00"/>
                </a:solidFill>
                <a:latin typeface="Arial Narrow" panose="020B0606020202030204" pitchFamily="34" charset="0"/>
              </a:rPr>
              <a:t>Desse juízo, que ocorre no Céu, não participarão os salvos, pois já foram julgados antes da volta de Cristo. Neste juízo são julgados os ímpios que participarão da segunda ressurreição. Este juízo também serve para que os santos compreendam por que alguns não se salvaram. Servirá para desfazer toda dúvida acerca da malignidade do pecado e da justiça e amor de Deus.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p:cTn id="7" dur="500" fill="hold"/>
                                        <p:tgtEl>
                                          <p:spTgt spid="14341"/>
                                        </p:tgtEl>
                                        <p:attrNameLst>
                                          <p:attrName>ppt_x</p:attrName>
                                        </p:attrNameLst>
                                      </p:cBhvr>
                                      <p:tavLst>
                                        <p:tav tm="0">
                                          <p:val>
                                            <p:strVal val="#ppt_x"/>
                                          </p:val>
                                        </p:tav>
                                        <p:tav tm="100000">
                                          <p:val>
                                            <p:strVal val="#ppt_x"/>
                                          </p:val>
                                        </p:tav>
                                      </p:tavLst>
                                    </p:anim>
                                    <p:anim calcmode="lin" valueType="num">
                                      <p:cBhvr>
                                        <p:cTn id="8" dur="500" fill="hold"/>
                                        <p:tgtEl>
                                          <p:spTgt spid="14341"/>
                                        </p:tgtEl>
                                        <p:attrNameLst>
                                          <p:attrName>ppt_y</p:attrName>
                                        </p:attrNameLst>
                                      </p:cBhvr>
                                      <p:tavLst>
                                        <p:tav tm="0">
                                          <p:val>
                                            <p:strVal val="#ppt_y-#ppt_h/2"/>
                                          </p:val>
                                        </p:tav>
                                        <p:tav tm="100000">
                                          <p:val>
                                            <p:strVal val="#ppt_y"/>
                                          </p:val>
                                        </p:tav>
                                      </p:tavLst>
                                    </p:anim>
                                    <p:anim calcmode="lin" valueType="num">
                                      <p:cBhvr>
                                        <p:cTn id="9" dur="500" fill="hold"/>
                                        <p:tgtEl>
                                          <p:spTgt spid="14341"/>
                                        </p:tgtEl>
                                        <p:attrNameLst>
                                          <p:attrName>ppt_w</p:attrName>
                                        </p:attrNameLst>
                                      </p:cBhvr>
                                      <p:tavLst>
                                        <p:tav tm="0">
                                          <p:val>
                                            <p:strVal val="#ppt_w"/>
                                          </p:val>
                                        </p:tav>
                                        <p:tav tm="100000">
                                          <p:val>
                                            <p:strVal val="#ppt_w"/>
                                          </p:val>
                                        </p:tav>
                                      </p:tavLst>
                                    </p:anim>
                                    <p:anim calcmode="lin" valueType="num">
                                      <p:cBhvr>
                                        <p:cTn id="10" dur="500" fill="hold"/>
                                        <p:tgtEl>
                                          <p:spTgt spid="1434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3" name="Picture 13">
            <a:extLst>
              <a:ext uri="{FF2B5EF4-FFF2-40B4-BE49-F238E27FC236}">
                <a16:creationId xmlns:a16="http://schemas.microsoft.com/office/drawing/2014/main" id="{138C579B-99DB-44A8-A433-FC9B5298C4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5" name="Text Box 5">
            <a:extLst>
              <a:ext uri="{FF2B5EF4-FFF2-40B4-BE49-F238E27FC236}">
                <a16:creationId xmlns:a16="http://schemas.microsoft.com/office/drawing/2014/main" id="{6D8C9396-046A-4D05-8D11-07F2793FE79D}"/>
              </a:ext>
            </a:extLst>
          </p:cNvPr>
          <p:cNvSpPr txBox="1">
            <a:spLocks noChangeArrowheads="1"/>
          </p:cNvSpPr>
          <p:nvPr/>
        </p:nvSpPr>
        <p:spPr bwMode="auto">
          <a:xfrm>
            <a:off x="990600" y="1905000"/>
            <a:ext cx="6858000" cy="15525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pt-BR" altLang="pt-BR" sz="2400" b="1">
                <a:solidFill>
                  <a:srgbClr val="FFFF00"/>
                </a:solidFill>
                <a:latin typeface="Tahoma" panose="020B0604030504040204" pitchFamily="34" charset="0"/>
              </a:rPr>
              <a:t>Sendo que os fiéis irão ao Céu e os ímpios morrerão, Satanás não terá a quem tentar na terra. Que fará essa cadeia de circunstâncias com o diabo?</a:t>
            </a:r>
          </a:p>
        </p:txBody>
      </p:sp>
      <p:sp>
        <p:nvSpPr>
          <p:cNvPr id="15366" name="Text Box 6">
            <a:extLst>
              <a:ext uri="{FF2B5EF4-FFF2-40B4-BE49-F238E27FC236}">
                <a16:creationId xmlns:a16="http://schemas.microsoft.com/office/drawing/2014/main" id="{7622E167-1289-48FF-BD27-E8CB9CD7581C}"/>
              </a:ext>
            </a:extLst>
          </p:cNvPr>
          <p:cNvSpPr txBox="1">
            <a:spLocks noChangeArrowheads="1"/>
          </p:cNvSpPr>
          <p:nvPr/>
        </p:nvSpPr>
        <p:spPr bwMode="auto">
          <a:xfrm>
            <a:off x="3048000" y="1177925"/>
            <a:ext cx="5867400" cy="533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pt-BR" altLang="pt-BR" b="1">
                <a:solidFill>
                  <a:srgbClr val="FFCC99"/>
                </a:solidFill>
                <a:latin typeface="Arial Narrow" panose="020B0606020202030204" pitchFamily="34" charset="0"/>
              </a:rPr>
              <a:t>Apocalipse 20:1-3</a:t>
            </a:r>
          </a:p>
        </p:txBody>
      </p:sp>
      <p:sp>
        <p:nvSpPr>
          <p:cNvPr id="15367" name="Text Box 7">
            <a:extLst>
              <a:ext uri="{FF2B5EF4-FFF2-40B4-BE49-F238E27FC236}">
                <a16:creationId xmlns:a16="http://schemas.microsoft.com/office/drawing/2014/main" id="{514F41C1-0B1D-4DC5-95B0-AD36E6879042}"/>
              </a:ext>
            </a:extLst>
          </p:cNvPr>
          <p:cNvSpPr txBox="1">
            <a:spLocks noChangeArrowheads="1"/>
          </p:cNvSpPr>
          <p:nvPr/>
        </p:nvSpPr>
        <p:spPr bwMode="auto">
          <a:xfrm>
            <a:off x="1143000" y="3716338"/>
            <a:ext cx="3581400" cy="222726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pt-BR" altLang="pt-BR" sz="2800" b="1">
                <a:solidFill>
                  <a:schemeClr val="bg1"/>
                </a:solidFill>
                <a:latin typeface="Arial" panose="020B0604020202020204" pitchFamily="34" charset="0"/>
              </a:rPr>
              <a:t>“...e o prendeu por mil anos; ... para que não mais enganasse as nações.”</a:t>
            </a:r>
          </a:p>
        </p:txBody>
      </p:sp>
      <p:pic>
        <p:nvPicPr>
          <p:cNvPr id="15368" name="Picture 8">
            <a:extLst>
              <a:ext uri="{FF2B5EF4-FFF2-40B4-BE49-F238E27FC236}">
                <a16:creationId xmlns:a16="http://schemas.microsoft.com/office/drawing/2014/main" id="{6BB1339B-1912-4CD8-9F09-26A0BFD2A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50" y="3846513"/>
            <a:ext cx="3638550" cy="2401887"/>
          </a:xfrm>
          <a:prstGeom prst="rect">
            <a:avLst/>
          </a:prstGeom>
          <a:noFill/>
          <a:ln w="28575">
            <a:solidFill>
              <a:srgbClr val="FFCC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72" name="Text Box 12">
            <a:extLst>
              <a:ext uri="{FF2B5EF4-FFF2-40B4-BE49-F238E27FC236}">
                <a16:creationId xmlns:a16="http://schemas.microsoft.com/office/drawing/2014/main" id="{9BC27254-6FB4-46FB-BDA5-C084C9C0FC25}"/>
              </a:ext>
            </a:extLst>
          </p:cNvPr>
          <p:cNvSpPr txBox="1">
            <a:spLocks noChangeArrowheads="1"/>
          </p:cNvSpPr>
          <p:nvPr/>
        </p:nvSpPr>
        <p:spPr bwMode="auto">
          <a:xfrm>
            <a:off x="381000" y="3048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12/23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5365"/>
                                        </p:tgtEl>
                                        <p:attrNameLst>
                                          <p:attrName>style.visibility</p:attrName>
                                        </p:attrNameLst>
                                      </p:cBhvr>
                                      <p:to>
                                        <p:strVal val="visible"/>
                                      </p:to>
                                    </p:set>
                                    <p:anim calcmode="lin" valueType="num">
                                      <p:cBhvr additive="base">
                                        <p:cTn id="7" dur="500" fill="hold"/>
                                        <p:tgtEl>
                                          <p:spTgt spid="15365"/>
                                        </p:tgtEl>
                                        <p:attrNameLst>
                                          <p:attrName>ppt_x</p:attrName>
                                        </p:attrNameLst>
                                      </p:cBhvr>
                                      <p:tavLst>
                                        <p:tav tm="0">
                                          <p:val>
                                            <p:strVal val="#ppt_x"/>
                                          </p:val>
                                        </p:tav>
                                        <p:tav tm="100000">
                                          <p:val>
                                            <p:strVal val="#ppt_x"/>
                                          </p:val>
                                        </p:tav>
                                      </p:tavLst>
                                    </p:anim>
                                    <p:anim calcmode="lin" valueType="num">
                                      <p:cBhvr additive="base">
                                        <p:cTn id="8" dur="500" fill="hold"/>
                                        <p:tgtEl>
                                          <p:spTgt spid="1536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15366"/>
                                        </p:tgtEl>
                                        <p:attrNameLst>
                                          <p:attrName>style.visibility</p:attrName>
                                        </p:attrNameLst>
                                      </p:cBhvr>
                                      <p:to>
                                        <p:strVal val="visible"/>
                                      </p:to>
                                    </p:set>
                                  </p:childTnLst>
                                </p:cTn>
                              </p:par>
                            </p:childTnLst>
                          </p:cTn>
                        </p:par>
                        <p:par>
                          <p:cTn id="12" fill="hold" nodeType="afterGroup">
                            <p:stCondLst>
                              <p:cond delay="1000"/>
                            </p:stCondLst>
                            <p:childTnLst>
                              <p:par>
                                <p:cTn id="13" presetID="23" presetClass="entr" presetSubtype="528" fill="hold" nodeType="afterEffect">
                                  <p:stCondLst>
                                    <p:cond delay="0"/>
                                  </p:stCondLst>
                                  <p:childTnLst>
                                    <p:set>
                                      <p:cBhvr>
                                        <p:cTn id="14" dur="1" fill="hold">
                                          <p:stCondLst>
                                            <p:cond delay="0"/>
                                          </p:stCondLst>
                                        </p:cTn>
                                        <p:tgtEl>
                                          <p:spTgt spid="15368"/>
                                        </p:tgtEl>
                                        <p:attrNameLst>
                                          <p:attrName>style.visibility</p:attrName>
                                        </p:attrNameLst>
                                      </p:cBhvr>
                                      <p:to>
                                        <p:strVal val="visible"/>
                                      </p:to>
                                    </p:set>
                                    <p:anim calcmode="lin" valueType="num">
                                      <p:cBhvr>
                                        <p:cTn id="15" dur="500" fill="hold"/>
                                        <p:tgtEl>
                                          <p:spTgt spid="15368"/>
                                        </p:tgtEl>
                                        <p:attrNameLst>
                                          <p:attrName>ppt_w</p:attrName>
                                        </p:attrNameLst>
                                      </p:cBhvr>
                                      <p:tavLst>
                                        <p:tav tm="0">
                                          <p:val>
                                            <p:fltVal val="0"/>
                                          </p:val>
                                        </p:tav>
                                        <p:tav tm="100000">
                                          <p:val>
                                            <p:strVal val="#ppt_w"/>
                                          </p:val>
                                        </p:tav>
                                      </p:tavLst>
                                    </p:anim>
                                    <p:anim calcmode="lin" valueType="num">
                                      <p:cBhvr>
                                        <p:cTn id="16" dur="500" fill="hold"/>
                                        <p:tgtEl>
                                          <p:spTgt spid="15368"/>
                                        </p:tgtEl>
                                        <p:attrNameLst>
                                          <p:attrName>ppt_h</p:attrName>
                                        </p:attrNameLst>
                                      </p:cBhvr>
                                      <p:tavLst>
                                        <p:tav tm="0">
                                          <p:val>
                                            <p:fltVal val="0"/>
                                          </p:val>
                                        </p:tav>
                                        <p:tav tm="100000">
                                          <p:val>
                                            <p:strVal val="#ppt_h"/>
                                          </p:val>
                                        </p:tav>
                                      </p:tavLst>
                                    </p:anim>
                                    <p:anim calcmode="lin" valueType="num">
                                      <p:cBhvr>
                                        <p:cTn id="17" dur="500" fill="hold"/>
                                        <p:tgtEl>
                                          <p:spTgt spid="15368"/>
                                        </p:tgtEl>
                                        <p:attrNameLst>
                                          <p:attrName>ppt_x</p:attrName>
                                        </p:attrNameLst>
                                      </p:cBhvr>
                                      <p:tavLst>
                                        <p:tav tm="0">
                                          <p:val>
                                            <p:fltVal val="0.5"/>
                                          </p:val>
                                        </p:tav>
                                        <p:tav tm="100000">
                                          <p:val>
                                            <p:strVal val="#ppt_x"/>
                                          </p:val>
                                        </p:tav>
                                      </p:tavLst>
                                    </p:anim>
                                    <p:anim calcmode="lin" valueType="num">
                                      <p:cBhvr>
                                        <p:cTn id="18" dur="500" fill="hold"/>
                                        <p:tgtEl>
                                          <p:spTgt spid="15368"/>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367"/>
                                        </p:tgtEl>
                                        <p:attrNameLst>
                                          <p:attrName>style.visibility</p:attrName>
                                        </p:attrNameLst>
                                      </p:cBhvr>
                                      <p:to>
                                        <p:strVal val="visible"/>
                                      </p:to>
                                    </p:set>
                                    <p:anim calcmode="lin" valueType="num">
                                      <p:cBhvr additive="base">
                                        <p:cTn id="23" dur="500" fill="hold"/>
                                        <p:tgtEl>
                                          <p:spTgt spid="15367"/>
                                        </p:tgtEl>
                                        <p:attrNameLst>
                                          <p:attrName>ppt_x</p:attrName>
                                        </p:attrNameLst>
                                      </p:cBhvr>
                                      <p:tavLst>
                                        <p:tav tm="0">
                                          <p:val>
                                            <p:strVal val="#ppt_x"/>
                                          </p:val>
                                        </p:tav>
                                        <p:tav tm="100000">
                                          <p:val>
                                            <p:strVal val="#ppt_x"/>
                                          </p:val>
                                        </p:tav>
                                      </p:tavLst>
                                    </p:anim>
                                    <p:anim calcmode="lin" valueType="num">
                                      <p:cBhvr additive="base">
                                        <p:cTn id="24" dur="500" fill="hold"/>
                                        <p:tgtEl>
                                          <p:spTgt spid="153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autoUpdateAnimBg="0"/>
      <p:bldP spid="15366" grpId="0" autoUpdateAnimBg="0"/>
      <p:bldP spid="15367"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4" name="Picture 10">
            <a:extLst>
              <a:ext uri="{FF2B5EF4-FFF2-40B4-BE49-F238E27FC236}">
                <a16:creationId xmlns:a16="http://schemas.microsoft.com/office/drawing/2014/main" id="{071582B8-7C5E-409C-B1D0-D919327CD0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9" name="Text Box 5">
            <a:extLst>
              <a:ext uri="{FF2B5EF4-FFF2-40B4-BE49-F238E27FC236}">
                <a16:creationId xmlns:a16="http://schemas.microsoft.com/office/drawing/2014/main" id="{7DDF2B70-A89B-46AD-804F-D81276BFE1A0}"/>
              </a:ext>
            </a:extLst>
          </p:cNvPr>
          <p:cNvSpPr txBox="1">
            <a:spLocks noChangeArrowheads="1"/>
          </p:cNvSpPr>
          <p:nvPr/>
        </p:nvSpPr>
        <p:spPr bwMode="auto">
          <a:xfrm>
            <a:off x="685800" y="2193925"/>
            <a:ext cx="7772400" cy="192087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pt-BR" altLang="pt-BR" sz="6000" b="1">
                <a:solidFill>
                  <a:schemeClr val="bg1"/>
                </a:solidFill>
                <a:latin typeface="Tahoma" panose="020B0604030504040204" pitchFamily="34" charset="0"/>
              </a:rPr>
              <a:t>COMO TERMINARÁ O MILÊNIO</a:t>
            </a:r>
          </a:p>
        </p:txBody>
      </p:sp>
      <p:sp>
        <p:nvSpPr>
          <p:cNvPr id="16393" name="Text Box 9">
            <a:extLst>
              <a:ext uri="{FF2B5EF4-FFF2-40B4-BE49-F238E27FC236}">
                <a16:creationId xmlns:a16="http://schemas.microsoft.com/office/drawing/2014/main" id="{8F69407D-9C5F-4005-BA0B-8B1919D71BC0}"/>
              </a:ext>
            </a:extLst>
          </p:cNvPr>
          <p:cNvSpPr txBox="1">
            <a:spLocks noChangeArrowheads="1"/>
          </p:cNvSpPr>
          <p:nvPr/>
        </p:nvSpPr>
        <p:spPr bwMode="auto">
          <a:xfrm>
            <a:off x="8083550" y="14605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13/23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dissolve">
                                      <p:cBhvr>
                                        <p:cTn id="7" dur="5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20" name="Picture 12">
            <a:extLst>
              <a:ext uri="{FF2B5EF4-FFF2-40B4-BE49-F238E27FC236}">
                <a16:creationId xmlns:a16="http://schemas.microsoft.com/office/drawing/2014/main" id="{AB438C6C-D639-4B89-973D-01050E537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7" name="Text Box 9">
            <a:extLst>
              <a:ext uri="{FF2B5EF4-FFF2-40B4-BE49-F238E27FC236}">
                <a16:creationId xmlns:a16="http://schemas.microsoft.com/office/drawing/2014/main" id="{569D0501-A675-4D58-A8A7-704E6032AD0F}"/>
              </a:ext>
            </a:extLst>
          </p:cNvPr>
          <p:cNvSpPr txBox="1">
            <a:spLocks noChangeArrowheads="1"/>
          </p:cNvSpPr>
          <p:nvPr/>
        </p:nvSpPr>
        <p:spPr bwMode="auto">
          <a:xfrm>
            <a:off x="609600" y="609600"/>
            <a:ext cx="4648200" cy="22891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3600" b="1">
                <a:solidFill>
                  <a:srgbClr val="FFFF00"/>
                </a:solidFill>
                <a:latin typeface="Tahoma" panose="020B0604030504040204" pitchFamily="34" charset="0"/>
              </a:rPr>
              <a:t>Que ocorrerá com a santa cidade de Deus ao terminar     o Milênio?</a:t>
            </a:r>
          </a:p>
        </p:txBody>
      </p:sp>
      <p:sp>
        <p:nvSpPr>
          <p:cNvPr id="17418" name="Text Box 10">
            <a:extLst>
              <a:ext uri="{FF2B5EF4-FFF2-40B4-BE49-F238E27FC236}">
                <a16:creationId xmlns:a16="http://schemas.microsoft.com/office/drawing/2014/main" id="{59DF113A-FBDD-4562-83D9-AA148A0163BF}"/>
              </a:ext>
            </a:extLst>
          </p:cNvPr>
          <p:cNvSpPr txBox="1">
            <a:spLocks noChangeArrowheads="1"/>
          </p:cNvSpPr>
          <p:nvPr/>
        </p:nvSpPr>
        <p:spPr bwMode="auto">
          <a:xfrm>
            <a:off x="685800" y="3429000"/>
            <a:ext cx="4953000" cy="29114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110000"/>
              </a:lnSpc>
              <a:spcBef>
                <a:spcPct val="50000"/>
              </a:spcBef>
            </a:pPr>
            <a:r>
              <a:rPr lang="pt-BR" altLang="pt-BR" sz="2800" b="1">
                <a:solidFill>
                  <a:schemeClr val="bg1"/>
                </a:solidFill>
                <a:latin typeface="Arial" panose="020B0604020202020204" pitchFamily="34" charset="0"/>
              </a:rPr>
              <a:t>“Vi também a cidade santa, a nova Jerusalém, que descia do céu, da parte de Deus, ataviada como noiva adornada para o seu esposo” </a:t>
            </a:r>
            <a:r>
              <a:rPr lang="pt-BR" altLang="pt-BR" sz="2400" b="1">
                <a:solidFill>
                  <a:schemeClr val="bg1"/>
                </a:solidFill>
                <a:latin typeface="Arial" panose="020B0604020202020204" pitchFamily="34" charset="0"/>
              </a:rPr>
              <a:t>(Apocalipse 21:2).</a:t>
            </a:r>
            <a:endParaRPr lang="pt-BR" altLang="pt-BR" sz="2800" b="1">
              <a:solidFill>
                <a:schemeClr val="bg1"/>
              </a:solidFill>
              <a:latin typeface="Arial" panose="020B0604020202020204" pitchFamily="34" charset="0"/>
            </a:endParaRPr>
          </a:p>
        </p:txBody>
      </p:sp>
      <p:sp>
        <p:nvSpPr>
          <p:cNvPr id="17421" name="Text Box 13">
            <a:extLst>
              <a:ext uri="{FF2B5EF4-FFF2-40B4-BE49-F238E27FC236}">
                <a16:creationId xmlns:a16="http://schemas.microsoft.com/office/drawing/2014/main" id="{2B554718-74A3-4B28-988E-E4BD6BD5ABB7}"/>
              </a:ext>
            </a:extLst>
          </p:cNvPr>
          <p:cNvSpPr txBox="1">
            <a:spLocks noChangeArrowheads="1"/>
          </p:cNvSpPr>
          <p:nvPr/>
        </p:nvSpPr>
        <p:spPr bwMode="auto">
          <a:xfrm>
            <a:off x="8083550" y="14605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14/23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17417"/>
                                        </p:tgtEl>
                                        <p:attrNameLst>
                                          <p:attrName>style.visibility</p:attrName>
                                        </p:attrNameLst>
                                      </p:cBhvr>
                                      <p:to>
                                        <p:strVal val="visible"/>
                                      </p:to>
                                    </p:set>
                                    <p:anim calcmode="lin" valueType="num">
                                      <p:cBhvr>
                                        <p:cTn id="7" dur="500" fill="hold"/>
                                        <p:tgtEl>
                                          <p:spTgt spid="17417"/>
                                        </p:tgtEl>
                                        <p:attrNameLst>
                                          <p:attrName>ppt_w</p:attrName>
                                        </p:attrNameLst>
                                      </p:cBhvr>
                                      <p:tavLst>
                                        <p:tav tm="0">
                                          <p:val>
                                            <p:strVal val="4*#ppt_w"/>
                                          </p:val>
                                        </p:tav>
                                        <p:tav tm="100000">
                                          <p:val>
                                            <p:strVal val="#ppt_w"/>
                                          </p:val>
                                        </p:tav>
                                      </p:tavLst>
                                    </p:anim>
                                    <p:anim calcmode="lin" valueType="num">
                                      <p:cBhvr>
                                        <p:cTn id="8" dur="500" fill="hold"/>
                                        <p:tgtEl>
                                          <p:spTgt spid="17417"/>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7418"/>
                                        </p:tgtEl>
                                        <p:attrNameLst>
                                          <p:attrName>style.visibility</p:attrName>
                                        </p:attrNameLst>
                                      </p:cBhvr>
                                      <p:to>
                                        <p:strVal val="visible"/>
                                      </p:to>
                                    </p:set>
                                    <p:anim calcmode="lin" valueType="num">
                                      <p:cBhvr>
                                        <p:cTn id="12" dur="500" fill="hold"/>
                                        <p:tgtEl>
                                          <p:spTgt spid="17418"/>
                                        </p:tgtEl>
                                        <p:attrNameLst>
                                          <p:attrName>ppt_w</p:attrName>
                                        </p:attrNameLst>
                                      </p:cBhvr>
                                      <p:tavLst>
                                        <p:tav tm="0">
                                          <p:val>
                                            <p:fltVal val="0"/>
                                          </p:val>
                                        </p:tav>
                                        <p:tav tm="100000">
                                          <p:val>
                                            <p:strVal val="#ppt_w"/>
                                          </p:val>
                                        </p:tav>
                                      </p:tavLst>
                                    </p:anim>
                                    <p:anim calcmode="lin" valueType="num">
                                      <p:cBhvr>
                                        <p:cTn id="13" dur="500" fill="hold"/>
                                        <p:tgtEl>
                                          <p:spTgt spid="174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7" grpId="0" autoUpdateAnimBg="0"/>
      <p:bldP spid="17418"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2" name="Picture 10">
            <a:extLst>
              <a:ext uri="{FF2B5EF4-FFF2-40B4-BE49-F238E27FC236}">
                <a16:creationId xmlns:a16="http://schemas.microsoft.com/office/drawing/2014/main" id="{A8311D79-102E-47FA-B388-D698FEB068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40" name="Text Box 8">
            <a:extLst>
              <a:ext uri="{FF2B5EF4-FFF2-40B4-BE49-F238E27FC236}">
                <a16:creationId xmlns:a16="http://schemas.microsoft.com/office/drawing/2014/main" id="{6EFF5A17-DBB7-46FD-A77A-75A9B6F18A47}"/>
              </a:ext>
            </a:extLst>
          </p:cNvPr>
          <p:cNvSpPr txBox="1">
            <a:spLocks noChangeArrowheads="1"/>
          </p:cNvSpPr>
          <p:nvPr/>
        </p:nvSpPr>
        <p:spPr bwMode="auto">
          <a:xfrm>
            <a:off x="381000" y="304800"/>
            <a:ext cx="7620000" cy="15541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3200" b="1">
                <a:solidFill>
                  <a:srgbClr val="FFFF00"/>
                </a:solidFill>
                <a:latin typeface="Tahoma" panose="020B0604030504040204" pitchFamily="34" charset="0"/>
              </a:rPr>
              <a:t>Que acontecerá com os mortos ímpios e com Satanás, quando        os mil anos se completarem?</a:t>
            </a:r>
          </a:p>
        </p:txBody>
      </p:sp>
      <p:sp>
        <p:nvSpPr>
          <p:cNvPr id="18441" name="Text Box 9">
            <a:extLst>
              <a:ext uri="{FF2B5EF4-FFF2-40B4-BE49-F238E27FC236}">
                <a16:creationId xmlns:a16="http://schemas.microsoft.com/office/drawing/2014/main" id="{01A05FAB-453D-4812-82A1-0908074AE31F}"/>
              </a:ext>
            </a:extLst>
          </p:cNvPr>
          <p:cNvSpPr txBox="1">
            <a:spLocks noChangeArrowheads="1"/>
          </p:cNvSpPr>
          <p:nvPr/>
        </p:nvSpPr>
        <p:spPr bwMode="auto">
          <a:xfrm>
            <a:off x="457200" y="4267200"/>
            <a:ext cx="7391400" cy="24098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105000"/>
              </a:lnSpc>
              <a:spcBef>
                <a:spcPct val="50000"/>
              </a:spcBef>
            </a:pPr>
            <a:r>
              <a:rPr lang="pt-BR" altLang="pt-BR" b="1">
                <a:solidFill>
                  <a:schemeClr val="bg1"/>
                </a:solidFill>
                <a:latin typeface="Arial Narrow" panose="020B0606020202030204" pitchFamily="34" charset="0"/>
              </a:rPr>
              <a:t>“Os restantes dos mortos não reviveram até que se completassem os mil anos... Quando porém se completarem os mil anos, Satanás será solto de sua prisão e sairá a seduzir as nações da terra” (Apocalipse 20:5, 7 e 8).</a:t>
            </a:r>
          </a:p>
        </p:txBody>
      </p:sp>
      <p:sp>
        <p:nvSpPr>
          <p:cNvPr id="18443" name="Text Box 11">
            <a:extLst>
              <a:ext uri="{FF2B5EF4-FFF2-40B4-BE49-F238E27FC236}">
                <a16:creationId xmlns:a16="http://schemas.microsoft.com/office/drawing/2014/main" id="{A1DC7C48-DD3F-4D76-B8AB-EB59D455EE49}"/>
              </a:ext>
            </a:extLst>
          </p:cNvPr>
          <p:cNvSpPr txBox="1">
            <a:spLocks noChangeArrowheads="1"/>
          </p:cNvSpPr>
          <p:nvPr/>
        </p:nvSpPr>
        <p:spPr bwMode="auto">
          <a:xfrm>
            <a:off x="8083550" y="14605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15/23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8440"/>
                                        </p:tgtEl>
                                        <p:attrNameLst>
                                          <p:attrName>style.visibility</p:attrName>
                                        </p:attrNameLst>
                                      </p:cBhvr>
                                      <p:to>
                                        <p:strVal val="visible"/>
                                      </p:to>
                                    </p:set>
                                    <p:anim calcmode="lin" valueType="num">
                                      <p:cBhvr additive="base">
                                        <p:cTn id="7" dur="500" fill="hold"/>
                                        <p:tgtEl>
                                          <p:spTgt spid="18440"/>
                                        </p:tgtEl>
                                        <p:attrNameLst>
                                          <p:attrName>ppt_x</p:attrName>
                                        </p:attrNameLst>
                                      </p:cBhvr>
                                      <p:tavLst>
                                        <p:tav tm="0">
                                          <p:val>
                                            <p:strVal val="1+#ppt_w/2"/>
                                          </p:val>
                                        </p:tav>
                                        <p:tav tm="100000">
                                          <p:val>
                                            <p:strVal val="#ppt_x"/>
                                          </p:val>
                                        </p:tav>
                                      </p:tavLst>
                                    </p:anim>
                                    <p:anim calcmode="lin" valueType="num">
                                      <p:cBhvr additive="base">
                                        <p:cTn id="8" dur="500" fill="hold"/>
                                        <p:tgtEl>
                                          <p:spTgt spid="1844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8441"/>
                                        </p:tgtEl>
                                        <p:attrNameLst>
                                          <p:attrName>style.visibility</p:attrName>
                                        </p:attrNameLst>
                                      </p:cBhvr>
                                      <p:to>
                                        <p:strVal val="visible"/>
                                      </p:to>
                                    </p:set>
                                    <p:anim calcmode="lin" valueType="num">
                                      <p:cBhvr additive="base">
                                        <p:cTn id="12" dur="500" fill="hold"/>
                                        <p:tgtEl>
                                          <p:spTgt spid="18441"/>
                                        </p:tgtEl>
                                        <p:attrNameLst>
                                          <p:attrName>ppt_x</p:attrName>
                                        </p:attrNameLst>
                                      </p:cBhvr>
                                      <p:tavLst>
                                        <p:tav tm="0">
                                          <p:val>
                                            <p:strVal val="#ppt_x"/>
                                          </p:val>
                                        </p:tav>
                                        <p:tav tm="100000">
                                          <p:val>
                                            <p:strVal val="#ppt_x"/>
                                          </p:val>
                                        </p:tav>
                                      </p:tavLst>
                                    </p:anim>
                                    <p:anim calcmode="lin" valueType="num">
                                      <p:cBhvr additive="base">
                                        <p:cTn id="13" dur="500" fill="hold"/>
                                        <p:tgtEl>
                                          <p:spTgt spid="184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0" grpId="0" autoUpdateAnimBg="0"/>
      <p:bldP spid="18441"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66" name="Object 10">
            <a:extLst>
              <a:ext uri="{FF2B5EF4-FFF2-40B4-BE49-F238E27FC236}">
                <a16:creationId xmlns:a16="http://schemas.microsoft.com/office/drawing/2014/main" id="{844D421E-F182-4582-BAB0-30E9BDAD41BA}"/>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0720" name="Image" r:id="rId3" imgW="9009531" imgH="6747617" progId="Photoshop.Image.5">
                  <p:embed/>
                </p:oleObj>
              </mc:Choice>
              <mc:Fallback>
                <p:oleObj name="Image" r:id="rId3" imgW="9009531" imgH="6747617" progId="Photoshop.Image.5">
                  <p:embed/>
                  <p:pic>
                    <p:nvPicPr>
                      <p:cNvPr id="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2" name="Text Box 6">
            <a:extLst>
              <a:ext uri="{FF2B5EF4-FFF2-40B4-BE49-F238E27FC236}">
                <a16:creationId xmlns:a16="http://schemas.microsoft.com/office/drawing/2014/main" id="{3BA4E925-3FEC-4C77-8E20-7F51F5A72422}"/>
              </a:ext>
            </a:extLst>
          </p:cNvPr>
          <p:cNvSpPr txBox="1">
            <a:spLocks noChangeArrowheads="1"/>
          </p:cNvSpPr>
          <p:nvPr/>
        </p:nvSpPr>
        <p:spPr bwMode="auto">
          <a:xfrm>
            <a:off x="762000" y="228600"/>
            <a:ext cx="7620000" cy="15541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pt-BR" altLang="pt-BR" sz="3200" b="1">
                <a:solidFill>
                  <a:srgbClr val="FFFF00"/>
                </a:solidFill>
                <a:latin typeface="Tahoma" panose="020B0604030504040204" pitchFamily="34" charset="0"/>
              </a:rPr>
              <a:t>O que acontecerá com Satanás e os ímpios quando pretenderem tomar de assalto a Santa Cidade?</a:t>
            </a:r>
          </a:p>
        </p:txBody>
      </p:sp>
      <p:sp>
        <p:nvSpPr>
          <p:cNvPr id="19464" name="Text Box 8">
            <a:extLst>
              <a:ext uri="{FF2B5EF4-FFF2-40B4-BE49-F238E27FC236}">
                <a16:creationId xmlns:a16="http://schemas.microsoft.com/office/drawing/2014/main" id="{A6BC733D-6719-4689-8A9B-6337C2A668DD}"/>
              </a:ext>
            </a:extLst>
          </p:cNvPr>
          <p:cNvSpPr txBox="1">
            <a:spLocks noChangeArrowheads="1"/>
          </p:cNvSpPr>
          <p:nvPr/>
        </p:nvSpPr>
        <p:spPr bwMode="auto">
          <a:xfrm>
            <a:off x="685800" y="2057400"/>
            <a:ext cx="3429000" cy="3287713"/>
          </a:xfrm>
          <a:prstGeom prst="rect">
            <a:avLst/>
          </a:prstGeom>
          <a:solidFill>
            <a:schemeClr val="tx1"/>
          </a:solidFill>
          <a:ln w="28575">
            <a:solidFill>
              <a:srgbClr val="FFCC99"/>
            </a:solidFill>
            <a:miter lim="800000"/>
            <a:headEnd/>
            <a:tailEnd/>
          </a:ln>
          <a:effectLst>
            <a:outerShdw dist="35921" dir="2700000" algn="ctr" rotWithShape="0">
              <a:schemeClr val="tx1"/>
            </a:outerShdw>
          </a:effectLst>
        </p:spPr>
        <p:txBody>
          <a:bodyPr>
            <a:spAutoFit/>
          </a:bodyPr>
          <a:lstStyle/>
          <a:p>
            <a:pPr algn="ctr">
              <a:lnSpc>
                <a:spcPct val="110000"/>
              </a:lnSpc>
              <a:spcBef>
                <a:spcPct val="50000"/>
              </a:spcBef>
            </a:pPr>
            <a:r>
              <a:rPr lang="pt-BR" altLang="pt-BR" sz="2700" b="1">
                <a:solidFill>
                  <a:schemeClr val="bg1"/>
                </a:solidFill>
                <a:latin typeface="Arial Narrow" panose="020B0606020202030204" pitchFamily="34" charset="0"/>
              </a:rPr>
              <a:t>“Marcharam, então, pela superfície da terra e sitiaram ... a cidade querida; desceu, porém, fogo dos céus   e os consumiu” (Apocalipse 20:9).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9464"/>
                                        </p:tgtEl>
                                        <p:attrNameLst>
                                          <p:attrName>style.visibility</p:attrName>
                                        </p:attrNameLst>
                                      </p:cBhvr>
                                      <p:to>
                                        <p:strVal val="visible"/>
                                      </p:to>
                                    </p:set>
                                    <p:anim calcmode="lin" valueType="num">
                                      <p:cBhvr additive="base">
                                        <p:cTn id="12" dur="500" fill="hold"/>
                                        <p:tgtEl>
                                          <p:spTgt spid="19464"/>
                                        </p:tgtEl>
                                        <p:attrNameLst>
                                          <p:attrName>ppt_x</p:attrName>
                                        </p:attrNameLst>
                                      </p:cBhvr>
                                      <p:tavLst>
                                        <p:tav tm="0">
                                          <p:val>
                                            <p:strVal val="#ppt_x"/>
                                          </p:val>
                                        </p:tav>
                                        <p:tav tm="100000">
                                          <p:val>
                                            <p:strVal val="#ppt_x"/>
                                          </p:val>
                                        </p:tav>
                                      </p:tavLst>
                                    </p:anim>
                                    <p:anim calcmode="lin" valueType="num">
                                      <p:cBhvr additive="base">
                                        <p:cTn id="13" dur="500" fill="hold"/>
                                        <p:tgtEl>
                                          <p:spTgt spid="194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utoUpdateAnimBg="0"/>
      <p:bldP spid="19464"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8" name="Picture 8">
            <a:extLst>
              <a:ext uri="{FF2B5EF4-FFF2-40B4-BE49-F238E27FC236}">
                <a16:creationId xmlns:a16="http://schemas.microsoft.com/office/drawing/2014/main" id="{8FCA62B0-23B2-48A7-A23D-E4D90FFC7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9" name="Text Box 9">
            <a:extLst>
              <a:ext uri="{FF2B5EF4-FFF2-40B4-BE49-F238E27FC236}">
                <a16:creationId xmlns:a16="http://schemas.microsoft.com/office/drawing/2014/main" id="{83E7B26C-71DB-4EEC-A2E3-1A709614C5F3}"/>
              </a:ext>
            </a:extLst>
          </p:cNvPr>
          <p:cNvSpPr txBox="1">
            <a:spLocks noChangeArrowheads="1"/>
          </p:cNvSpPr>
          <p:nvPr/>
        </p:nvSpPr>
        <p:spPr bwMode="auto">
          <a:xfrm>
            <a:off x="304800" y="304800"/>
            <a:ext cx="4038600" cy="33813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110000"/>
              </a:lnSpc>
              <a:spcBef>
                <a:spcPct val="50000"/>
              </a:spcBef>
            </a:pPr>
            <a:r>
              <a:rPr lang="pt-BR" altLang="pt-BR" sz="2800" b="1">
                <a:solidFill>
                  <a:srgbClr val="FFFF00"/>
                </a:solidFill>
                <a:latin typeface="Arial" panose="020B0604020202020204" pitchFamily="34" charset="0"/>
              </a:rPr>
              <a:t>Será o fim do pecado e de seu originador, no lago de fogo.       As conseqüências eternas desse fogo serão analisadas em estudo posterior.</a:t>
            </a:r>
          </a:p>
        </p:txBody>
      </p:sp>
      <p:sp>
        <p:nvSpPr>
          <p:cNvPr id="20490" name="Rectangle 10">
            <a:extLst>
              <a:ext uri="{FF2B5EF4-FFF2-40B4-BE49-F238E27FC236}">
                <a16:creationId xmlns:a16="http://schemas.microsoft.com/office/drawing/2014/main" id="{4817F30F-DAE1-4494-8437-DD84A67813AB}"/>
              </a:ext>
            </a:extLst>
          </p:cNvPr>
          <p:cNvSpPr>
            <a:spLocks noChangeArrowheads="1"/>
          </p:cNvSpPr>
          <p:nvPr/>
        </p:nvSpPr>
        <p:spPr bwMode="auto">
          <a:xfrm>
            <a:off x="7696200" y="6553200"/>
            <a:ext cx="1219200" cy="1524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0491" name="Text Box 11">
            <a:extLst>
              <a:ext uri="{FF2B5EF4-FFF2-40B4-BE49-F238E27FC236}">
                <a16:creationId xmlns:a16="http://schemas.microsoft.com/office/drawing/2014/main" id="{A5C101A9-7BB5-4341-BB63-703E3D6D9D90}"/>
              </a:ext>
            </a:extLst>
          </p:cNvPr>
          <p:cNvSpPr txBox="1">
            <a:spLocks noChangeArrowheads="1"/>
          </p:cNvSpPr>
          <p:nvPr/>
        </p:nvSpPr>
        <p:spPr bwMode="auto">
          <a:xfrm>
            <a:off x="8083550" y="14605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17/23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0490"/>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2" fill="hold" grpId="0" nodeType="afterEffect">
                                  <p:stCondLst>
                                    <p:cond delay="0"/>
                                  </p:stCondLst>
                                  <p:childTnLst>
                                    <p:set>
                                      <p:cBhvr>
                                        <p:cTn id="9" dur="1" fill="hold">
                                          <p:stCondLst>
                                            <p:cond delay="0"/>
                                          </p:stCondLst>
                                        </p:cTn>
                                        <p:tgtEl>
                                          <p:spTgt spid="20489"/>
                                        </p:tgtEl>
                                        <p:attrNameLst>
                                          <p:attrName>style.visibility</p:attrName>
                                        </p:attrNameLst>
                                      </p:cBhvr>
                                      <p:to>
                                        <p:strVal val="visible"/>
                                      </p:to>
                                    </p:set>
                                    <p:anim calcmode="lin" valueType="num">
                                      <p:cBhvr additive="base">
                                        <p:cTn id="10" dur="500" fill="hold"/>
                                        <p:tgtEl>
                                          <p:spTgt spid="20489"/>
                                        </p:tgtEl>
                                        <p:attrNameLst>
                                          <p:attrName>ppt_x</p:attrName>
                                        </p:attrNameLst>
                                      </p:cBhvr>
                                      <p:tavLst>
                                        <p:tav tm="0">
                                          <p:val>
                                            <p:strVal val="1+#ppt_w/2"/>
                                          </p:val>
                                        </p:tav>
                                        <p:tav tm="100000">
                                          <p:val>
                                            <p:strVal val="#ppt_x"/>
                                          </p:val>
                                        </p:tav>
                                      </p:tavLst>
                                    </p:anim>
                                    <p:anim calcmode="lin" valueType="num">
                                      <p:cBhvr additive="base">
                                        <p:cTn id="11" dur="500" fill="hold"/>
                                        <p:tgtEl>
                                          <p:spTgt spid="204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7033FD6-B75B-4E23-A047-1445A543825E}"/>
              </a:ext>
            </a:extLst>
          </p:cNvPr>
          <p:cNvSpPr>
            <a:spLocks noChangeArrowheads="1"/>
          </p:cNvSpPr>
          <p:nvPr/>
        </p:nvSpPr>
        <p:spPr bwMode="auto">
          <a:xfrm>
            <a:off x="0" y="0"/>
            <a:ext cx="9144000" cy="6858000"/>
          </a:xfrm>
          <a:prstGeom prst="rect">
            <a:avLst/>
          </a:prstGeom>
          <a:gradFill rotWithShape="0">
            <a:gsLst>
              <a:gs pos="0">
                <a:schemeClr val="tx2"/>
              </a:gs>
              <a:gs pos="100000">
                <a:schemeClr val="accent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11267" name="Rectangle 3">
            <a:extLst>
              <a:ext uri="{FF2B5EF4-FFF2-40B4-BE49-F238E27FC236}">
                <a16:creationId xmlns:a16="http://schemas.microsoft.com/office/drawing/2014/main" id="{48DB0B5A-4B95-48B8-82BE-28AF71C44071}"/>
              </a:ext>
            </a:extLst>
          </p:cNvPr>
          <p:cNvSpPr>
            <a:spLocks noChangeArrowheads="1"/>
          </p:cNvSpPr>
          <p:nvPr/>
        </p:nvSpPr>
        <p:spPr bwMode="auto">
          <a:xfrm>
            <a:off x="457200" y="457200"/>
            <a:ext cx="8229600" cy="6019800"/>
          </a:xfrm>
          <a:prstGeom prst="rect">
            <a:avLst/>
          </a:prstGeom>
          <a:gradFill rotWithShape="0">
            <a:gsLst>
              <a:gs pos="0">
                <a:schemeClr val="accent2"/>
              </a:gs>
              <a:gs pos="100000">
                <a:schemeClr val="tx1"/>
              </a:gs>
            </a:gsLst>
            <a:lin ang="5400000" scaled="1"/>
          </a:gra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11268" name="Text Box 4">
            <a:extLst>
              <a:ext uri="{FF2B5EF4-FFF2-40B4-BE49-F238E27FC236}">
                <a16:creationId xmlns:a16="http://schemas.microsoft.com/office/drawing/2014/main" id="{0F86F2F1-5A9C-4C44-B7A0-5C387173C66D}"/>
              </a:ext>
            </a:extLst>
          </p:cNvPr>
          <p:cNvSpPr txBox="1">
            <a:spLocks noChangeArrowheads="1"/>
          </p:cNvSpPr>
          <p:nvPr/>
        </p:nvSpPr>
        <p:spPr bwMode="auto">
          <a:xfrm>
            <a:off x="8188325" y="93663"/>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000">
                <a:solidFill>
                  <a:schemeClr val="bg1"/>
                </a:solidFill>
              </a:rPr>
              <a:t>2/x</a:t>
            </a:r>
          </a:p>
        </p:txBody>
      </p:sp>
      <p:sp>
        <p:nvSpPr>
          <p:cNvPr id="11269" name="Rectangle 5">
            <a:extLst>
              <a:ext uri="{FF2B5EF4-FFF2-40B4-BE49-F238E27FC236}">
                <a16:creationId xmlns:a16="http://schemas.microsoft.com/office/drawing/2014/main" id="{CE3481FB-504B-4736-A2A6-BB69CFE86564}"/>
              </a:ext>
            </a:extLst>
          </p:cNvPr>
          <p:cNvSpPr>
            <a:spLocks noChangeArrowheads="1"/>
          </p:cNvSpPr>
          <p:nvPr/>
        </p:nvSpPr>
        <p:spPr bwMode="auto">
          <a:xfrm>
            <a:off x="0" y="0"/>
            <a:ext cx="9144000" cy="6858000"/>
          </a:xfrm>
          <a:prstGeom prst="rect">
            <a:avLst/>
          </a:prstGeom>
          <a:gradFill rotWithShape="0">
            <a:gsLst>
              <a:gs pos="0">
                <a:schemeClr val="tx2"/>
              </a:gs>
              <a:gs pos="100000">
                <a:schemeClr val="accent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11270" name="Rectangle 6">
            <a:extLst>
              <a:ext uri="{FF2B5EF4-FFF2-40B4-BE49-F238E27FC236}">
                <a16:creationId xmlns:a16="http://schemas.microsoft.com/office/drawing/2014/main" id="{C9663A43-8C0E-48CB-B3AF-2A0A16511CCA}"/>
              </a:ext>
            </a:extLst>
          </p:cNvPr>
          <p:cNvSpPr>
            <a:spLocks noChangeArrowheads="1"/>
          </p:cNvSpPr>
          <p:nvPr/>
        </p:nvSpPr>
        <p:spPr bwMode="auto">
          <a:xfrm>
            <a:off x="457200" y="457200"/>
            <a:ext cx="8229600" cy="6019800"/>
          </a:xfrm>
          <a:prstGeom prst="rect">
            <a:avLst/>
          </a:prstGeom>
          <a:gradFill rotWithShape="0">
            <a:gsLst>
              <a:gs pos="0">
                <a:schemeClr val="accent2"/>
              </a:gs>
              <a:gs pos="100000">
                <a:schemeClr val="tx1"/>
              </a:gs>
            </a:gsLst>
            <a:lin ang="5400000" scaled="1"/>
          </a:gra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pic>
        <p:nvPicPr>
          <p:cNvPr id="11280" name="Picture 16">
            <a:extLst>
              <a:ext uri="{FF2B5EF4-FFF2-40B4-BE49-F238E27FC236}">
                <a16:creationId xmlns:a16="http://schemas.microsoft.com/office/drawing/2014/main" id="{42E3ACEB-B85F-4106-97FB-207CE2D115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71500"/>
            <a:ext cx="8001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2" name="Rectangle 8">
            <a:extLst>
              <a:ext uri="{FF2B5EF4-FFF2-40B4-BE49-F238E27FC236}">
                <a16:creationId xmlns:a16="http://schemas.microsoft.com/office/drawing/2014/main" id="{13AE9C5A-0C11-44AD-B700-FD2917632D0F}"/>
              </a:ext>
            </a:extLst>
          </p:cNvPr>
          <p:cNvSpPr>
            <a:spLocks noChangeArrowheads="1"/>
          </p:cNvSpPr>
          <p:nvPr/>
        </p:nvSpPr>
        <p:spPr bwMode="auto">
          <a:xfrm>
            <a:off x="1371600" y="1143000"/>
            <a:ext cx="6477000" cy="685800"/>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11273" name="Line 9">
            <a:extLst>
              <a:ext uri="{FF2B5EF4-FFF2-40B4-BE49-F238E27FC236}">
                <a16:creationId xmlns:a16="http://schemas.microsoft.com/office/drawing/2014/main" id="{22579D42-7AA9-4424-972A-A6DBD876FA6B}"/>
              </a:ext>
            </a:extLst>
          </p:cNvPr>
          <p:cNvSpPr>
            <a:spLocks noChangeShapeType="1"/>
          </p:cNvSpPr>
          <p:nvPr/>
        </p:nvSpPr>
        <p:spPr bwMode="auto">
          <a:xfrm>
            <a:off x="1447800" y="1425575"/>
            <a:ext cx="1588" cy="1470025"/>
          </a:xfrm>
          <a:prstGeom prst="line">
            <a:avLst/>
          </a:prstGeom>
          <a:noFill/>
          <a:ln w="152400">
            <a:solidFill>
              <a:srgbClr val="FF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11274" name="Line 10">
            <a:extLst>
              <a:ext uri="{FF2B5EF4-FFF2-40B4-BE49-F238E27FC236}">
                <a16:creationId xmlns:a16="http://schemas.microsoft.com/office/drawing/2014/main" id="{CC01D365-1E3C-46CB-8F27-2981FF058E89}"/>
              </a:ext>
            </a:extLst>
          </p:cNvPr>
          <p:cNvSpPr>
            <a:spLocks noChangeShapeType="1"/>
          </p:cNvSpPr>
          <p:nvPr/>
        </p:nvSpPr>
        <p:spPr bwMode="auto">
          <a:xfrm>
            <a:off x="7754938" y="1477963"/>
            <a:ext cx="1587" cy="1470025"/>
          </a:xfrm>
          <a:prstGeom prst="line">
            <a:avLst/>
          </a:prstGeom>
          <a:noFill/>
          <a:ln w="152400">
            <a:solidFill>
              <a:srgbClr val="FF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11275" name="Text Box 11">
            <a:extLst>
              <a:ext uri="{FF2B5EF4-FFF2-40B4-BE49-F238E27FC236}">
                <a16:creationId xmlns:a16="http://schemas.microsoft.com/office/drawing/2014/main" id="{5C63B8B1-AB76-41E7-860C-1B27A1104F2F}"/>
              </a:ext>
            </a:extLst>
          </p:cNvPr>
          <p:cNvSpPr txBox="1">
            <a:spLocks noChangeArrowheads="1"/>
          </p:cNvSpPr>
          <p:nvPr/>
        </p:nvSpPr>
        <p:spPr bwMode="auto">
          <a:xfrm>
            <a:off x="1752600" y="1295400"/>
            <a:ext cx="579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2400" b="1">
                <a:latin typeface="Arial Narrow" panose="020B0606020202030204" pitchFamily="34" charset="0"/>
              </a:rPr>
              <a:t>1000 anos entre as duas ressurreições</a:t>
            </a:r>
          </a:p>
        </p:txBody>
      </p:sp>
      <p:sp>
        <p:nvSpPr>
          <p:cNvPr id="11276" name="Text Box 12">
            <a:extLst>
              <a:ext uri="{FF2B5EF4-FFF2-40B4-BE49-F238E27FC236}">
                <a16:creationId xmlns:a16="http://schemas.microsoft.com/office/drawing/2014/main" id="{22DE1F5B-8060-464C-97A3-8951B9CC5AF7}"/>
              </a:ext>
            </a:extLst>
          </p:cNvPr>
          <p:cNvSpPr txBox="1">
            <a:spLocks noChangeArrowheads="1"/>
          </p:cNvSpPr>
          <p:nvPr/>
        </p:nvSpPr>
        <p:spPr bwMode="auto">
          <a:xfrm>
            <a:off x="2057400" y="1981200"/>
            <a:ext cx="5105400"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pt-BR" altLang="pt-BR" sz="2800" b="1">
                <a:solidFill>
                  <a:schemeClr val="bg1"/>
                </a:solidFill>
                <a:latin typeface="Arial Narrow" panose="020B0606020202030204" pitchFamily="34" charset="0"/>
              </a:rPr>
              <a:t>Fiéis nos céus julgando os ímpios</a:t>
            </a:r>
          </a:p>
        </p:txBody>
      </p:sp>
      <p:sp>
        <p:nvSpPr>
          <p:cNvPr id="11277" name="Text Box 13">
            <a:extLst>
              <a:ext uri="{FF2B5EF4-FFF2-40B4-BE49-F238E27FC236}">
                <a16:creationId xmlns:a16="http://schemas.microsoft.com/office/drawing/2014/main" id="{9D6C9A8C-C19B-4B16-9933-73BD9C931A29}"/>
              </a:ext>
            </a:extLst>
          </p:cNvPr>
          <p:cNvSpPr txBox="1">
            <a:spLocks noChangeArrowheads="1"/>
          </p:cNvSpPr>
          <p:nvPr/>
        </p:nvSpPr>
        <p:spPr bwMode="auto">
          <a:xfrm>
            <a:off x="2209800" y="4738688"/>
            <a:ext cx="4572000" cy="1066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pt-BR" altLang="pt-BR" sz="3200" b="1">
                <a:solidFill>
                  <a:schemeClr val="bg1"/>
                </a:solidFill>
                <a:latin typeface="Arial Narrow" panose="020B0606020202030204" pitchFamily="34" charset="0"/>
              </a:rPr>
              <a:t>Terra desolada.                                  Satanás preso</a:t>
            </a:r>
          </a:p>
        </p:txBody>
      </p:sp>
      <p:sp>
        <p:nvSpPr>
          <p:cNvPr id="11278" name="Text Box 14">
            <a:extLst>
              <a:ext uri="{FF2B5EF4-FFF2-40B4-BE49-F238E27FC236}">
                <a16:creationId xmlns:a16="http://schemas.microsoft.com/office/drawing/2014/main" id="{BC2BF4D8-9D50-4591-BE5B-DC4EA74835D8}"/>
              </a:ext>
            </a:extLst>
          </p:cNvPr>
          <p:cNvSpPr txBox="1">
            <a:spLocks noChangeArrowheads="1"/>
          </p:cNvSpPr>
          <p:nvPr/>
        </p:nvSpPr>
        <p:spPr bwMode="auto">
          <a:xfrm>
            <a:off x="685800" y="3200400"/>
            <a:ext cx="2057400" cy="1095375"/>
          </a:xfrm>
          <a:prstGeom prst="rect">
            <a:avLst/>
          </a:prstGeom>
          <a:solidFill>
            <a:schemeClr val="hlink"/>
          </a:solidFill>
          <a:ln w="28575">
            <a:solidFill>
              <a:srgbClr val="FF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a:t>Volta de Jesus</a:t>
            </a:r>
          </a:p>
        </p:txBody>
      </p:sp>
      <p:sp>
        <p:nvSpPr>
          <p:cNvPr id="11279" name="Text Box 15">
            <a:extLst>
              <a:ext uri="{FF2B5EF4-FFF2-40B4-BE49-F238E27FC236}">
                <a16:creationId xmlns:a16="http://schemas.microsoft.com/office/drawing/2014/main" id="{5EF7B3D7-66D6-4D4E-B7BF-63020B6ACF4F}"/>
              </a:ext>
            </a:extLst>
          </p:cNvPr>
          <p:cNvSpPr txBox="1">
            <a:spLocks noChangeArrowheads="1"/>
          </p:cNvSpPr>
          <p:nvPr/>
        </p:nvSpPr>
        <p:spPr bwMode="auto">
          <a:xfrm>
            <a:off x="6172200" y="3276600"/>
            <a:ext cx="2286000" cy="1095375"/>
          </a:xfrm>
          <a:prstGeom prst="rect">
            <a:avLst/>
          </a:prstGeom>
          <a:solidFill>
            <a:schemeClr val="hlink"/>
          </a:solidFill>
          <a:ln w="28575">
            <a:solidFill>
              <a:srgbClr val="FF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a:t>Desce a Sta. Cidade</a:t>
            </a:r>
          </a:p>
        </p:txBody>
      </p:sp>
      <p:sp>
        <p:nvSpPr>
          <p:cNvPr id="11281" name="Text Box 17">
            <a:extLst>
              <a:ext uri="{FF2B5EF4-FFF2-40B4-BE49-F238E27FC236}">
                <a16:creationId xmlns:a16="http://schemas.microsoft.com/office/drawing/2014/main" id="{073F00C3-C108-43E6-9613-C64B267CA3B3}"/>
              </a:ext>
            </a:extLst>
          </p:cNvPr>
          <p:cNvSpPr txBox="1">
            <a:spLocks noChangeArrowheads="1"/>
          </p:cNvSpPr>
          <p:nvPr/>
        </p:nvSpPr>
        <p:spPr bwMode="auto">
          <a:xfrm>
            <a:off x="592138" y="498475"/>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400" b="1">
                <a:solidFill>
                  <a:srgbClr val="FFFF00"/>
                </a:solidFill>
                <a:latin typeface="Arial" panose="020B0604020202020204" pitchFamily="34" charset="0"/>
              </a:rPr>
              <a:t>Recapitulando...</a:t>
            </a:r>
          </a:p>
        </p:txBody>
      </p:sp>
      <p:sp>
        <p:nvSpPr>
          <p:cNvPr id="11282" name="Text Box 18">
            <a:extLst>
              <a:ext uri="{FF2B5EF4-FFF2-40B4-BE49-F238E27FC236}">
                <a16:creationId xmlns:a16="http://schemas.microsoft.com/office/drawing/2014/main" id="{634BCEDA-492E-4E00-8933-4D8E6E309198}"/>
              </a:ext>
            </a:extLst>
          </p:cNvPr>
          <p:cNvSpPr txBox="1">
            <a:spLocks noChangeArrowheads="1"/>
          </p:cNvSpPr>
          <p:nvPr/>
        </p:nvSpPr>
        <p:spPr bwMode="auto">
          <a:xfrm>
            <a:off x="8083550" y="14605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18/23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281"/>
                                        </p:tgtEl>
                                        <p:attrNameLst>
                                          <p:attrName>style.visibility</p:attrName>
                                        </p:attrNameLst>
                                      </p:cBhvr>
                                      <p:to>
                                        <p:strVal val="visible"/>
                                      </p:to>
                                    </p:set>
                                    <p:anim calcmode="lin" valueType="num">
                                      <p:cBhvr additive="base">
                                        <p:cTn id="7" dur="500" fill="hold"/>
                                        <p:tgtEl>
                                          <p:spTgt spid="11281"/>
                                        </p:tgtEl>
                                        <p:attrNameLst>
                                          <p:attrName>ppt_x</p:attrName>
                                        </p:attrNameLst>
                                      </p:cBhvr>
                                      <p:tavLst>
                                        <p:tav tm="0">
                                          <p:val>
                                            <p:strVal val="1+#ppt_w/2"/>
                                          </p:val>
                                        </p:tav>
                                        <p:tav tm="100000">
                                          <p:val>
                                            <p:strVal val="#ppt_x"/>
                                          </p:val>
                                        </p:tav>
                                      </p:tavLst>
                                    </p:anim>
                                    <p:anim calcmode="lin" valueType="num">
                                      <p:cBhvr additive="base">
                                        <p:cTn id="8" dur="500" fill="hold"/>
                                        <p:tgtEl>
                                          <p:spTgt spid="112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7" presetClass="entr" presetSubtype="1" fill="hold" nodeType="afterEffect">
                                  <p:stCondLst>
                                    <p:cond delay="0"/>
                                  </p:stCondLst>
                                  <p:childTnLst>
                                    <p:set>
                                      <p:cBhvr>
                                        <p:cTn id="11" dur="1" fill="hold">
                                          <p:stCondLst>
                                            <p:cond delay="0"/>
                                          </p:stCondLst>
                                        </p:cTn>
                                        <p:tgtEl>
                                          <p:spTgt spid="11280"/>
                                        </p:tgtEl>
                                        <p:attrNameLst>
                                          <p:attrName>style.visibility</p:attrName>
                                        </p:attrNameLst>
                                      </p:cBhvr>
                                      <p:to>
                                        <p:strVal val="visible"/>
                                      </p:to>
                                    </p:set>
                                    <p:anim calcmode="lin" valueType="num">
                                      <p:cBhvr>
                                        <p:cTn id="12" dur="500" fill="hold"/>
                                        <p:tgtEl>
                                          <p:spTgt spid="11280"/>
                                        </p:tgtEl>
                                        <p:attrNameLst>
                                          <p:attrName>ppt_x</p:attrName>
                                        </p:attrNameLst>
                                      </p:cBhvr>
                                      <p:tavLst>
                                        <p:tav tm="0">
                                          <p:val>
                                            <p:strVal val="#ppt_x"/>
                                          </p:val>
                                        </p:tav>
                                        <p:tav tm="100000">
                                          <p:val>
                                            <p:strVal val="#ppt_x"/>
                                          </p:val>
                                        </p:tav>
                                      </p:tavLst>
                                    </p:anim>
                                    <p:anim calcmode="lin" valueType="num">
                                      <p:cBhvr>
                                        <p:cTn id="13" dur="500" fill="hold"/>
                                        <p:tgtEl>
                                          <p:spTgt spid="11280"/>
                                        </p:tgtEl>
                                        <p:attrNameLst>
                                          <p:attrName>ppt_y</p:attrName>
                                        </p:attrNameLst>
                                      </p:cBhvr>
                                      <p:tavLst>
                                        <p:tav tm="0">
                                          <p:val>
                                            <p:strVal val="#ppt_y-#ppt_h/2"/>
                                          </p:val>
                                        </p:tav>
                                        <p:tav tm="100000">
                                          <p:val>
                                            <p:strVal val="#ppt_y"/>
                                          </p:val>
                                        </p:tav>
                                      </p:tavLst>
                                    </p:anim>
                                    <p:anim calcmode="lin" valueType="num">
                                      <p:cBhvr>
                                        <p:cTn id="14" dur="500" fill="hold"/>
                                        <p:tgtEl>
                                          <p:spTgt spid="11280"/>
                                        </p:tgtEl>
                                        <p:attrNameLst>
                                          <p:attrName>ppt_w</p:attrName>
                                        </p:attrNameLst>
                                      </p:cBhvr>
                                      <p:tavLst>
                                        <p:tav tm="0">
                                          <p:val>
                                            <p:strVal val="#ppt_w"/>
                                          </p:val>
                                        </p:tav>
                                        <p:tav tm="100000">
                                          <p:val>
                                            <p:strVal val="#ppt_w"/>
                                          </p:val>
                                        </p:tav>
                                      </p:tavLst>
                                    </p:anim>
                                    <p:anim calcmode="lin" valueType="num">
                                      <p:cBhvr>
                                        <p:cTn id="15" dur="500" fill="hold"/>
                                        <p:tgtEl>
                                          <p:spTgt spid="11280"/>
                                        </p:tgtEl>
                                        <p:attrNameLst>
                                          <p:attrName>ppt_h</p:attrName>
                                        </p:attrNameLst>
                                      </p:cBhvr>
                                      <p:tavLst>
                                        <p:tav tm="0">
                                          <p:val>
                                            <p:fltVal val="0"/>
                                          </p:val>
                                        </p:tav>
                                        <p:tav tm="100000">
                                          <p:val>
                                            <p:strVal val="#ppt_h"/>
                                          </p:val>
                                        </p:tav>
                                      </p:tavLst>
                                    </p:anim>
                                  </p:childTnLst>
                                </p:cTn>
                              </p:par>
                            </p:childTnLst>
                          </p:cTn>
                        </p:par>
                        <p:par>
                          <p:cTn id="16" fill="hold" nodeType="afterGroup">
                            <p:stCondLst>
                              <p:cond delay="1000"/>
                            </p:stCondLst>
                            <p:childTnLst>
                              <p:par>
                                <p:cTn id="17" presetID="9" presetClass="entr" presetSubtype="0" fill="hold" nodeType="afterEffect">
                                  <p:stCondLst>
                                    <p:cond delay="0"/>
                                  </p:stCondLst>
                                  <p:childTnLst>
                                    <p:set>
                                      <p:cBhvr>
                                        <p:cTn id="18" dur="1" fill="hold">
                                          <p:stCondLst>
                                            <p:cond delay="0"/>
                                          </p:stCondLst>
                                        </p:cTn>
                                        <p:tgtEl>
                                          <p:spTgt spid="11272"/>
                                        </p:tgtEl>
                                        <p:attrNameLst>
                                          <p:attrName>style.visibility</p:attrName>
                                        </p:attrNameLst>
                                      </p:cBhvr>
                                      <p:to>
                                        <p:strVal val="visible"/>
                                      </p:to>
                                    </p:set>
                                    <p:animEffect transition="in" filter="dissolve">
                                      <p:cBhvr>
                                        <p:cTn id="19" dur="500"/>
                                        <p:tgtEl>
                                          <p:spTgt spid="11272"/>
                                        </p:tgtEl>
                                      </p:cBhvr>
                                    </p:animEffect>
                                  </p:childTnLst>
                                </p:cTn>
                              </p:par>
                            </p:childTnLst>
                          </p:cTn>
                        </p:par>
                        <p:par>
                          <p:cTn id="20" fill="hold" nodeType="afterGroup">
                            <p:stCondLst>
                              <p:cond delay="1500"/>
                            </p:stCondLst>
                            <p:childTnLst>
                              <p:par>
                                <p:cTn id="21" presetID="9" presetClass="entr" presetSubtype="0" fill="hold" nodeType="afterEffect">
                                  <p:stCondLst>
                                    <p:cond delay="0"/>
                                  </p:stCondLst>
                                  <p:childTnLst>
                                    <p:set>
                                      <p:cBhvr>
                                        <p:cTn id="22" dur="1" fill="hold">
                                          <p:stCondLst>
                                            <p:cond delay="0"/>
                                          </p:stCondLst>
                                        </p:cTn>
                                        <p:tgtEl>
                                          <p:spTgt spid="11273"/>
                                        </p:tgtEl>
                                        <p:attrNameLst>
                                          <p:attrName>style.visibility</p:attrName>
                                        </p:attrNameLst>
                                      </p:cBhvr>
                                      <p:to>
                                        <p:strVal val="visible"/>
                                      </p:to>
                                    </p:set>
                                    <p:animEffect transition="in" filter="dissolve">
                                      <p:cBhvr>
                                        <p:cTn id="23" dur="500"/>
                                        <p:tgtEl>
                                          <p:spTgt spid="11273"/>
                                        </p:tgtEl>
                                      </p:cBhvr>
                                    </p:animEffect>
                                  </p:childTnLst>
                                </p:cTn>
                              </p:par>
                            </p:childTnLst>
                          </p:cTn>
                        </p:par>
                        <p:par>
                          <p:cTn id="24" fill="hold" nodeType="afterGroup">
                            <p:stCondLst>
                              <p:cond delay="2000"/>
                            </p:stCondLst>
                            <p:childTnLst>
                              <p:par>
                                <p:cTn id="25" presetID="9" presetClass="entr" presetSubtype="0" fill="hold" nodeType="afterEffect">
                                  <p:stCondLst>
                                    <p:cond delay="0"/>
                                  </p:stCondLst>
                                  <p:childTnLst>
                                    <p:set>
                                      <p:cBhvr>
                                        <p:cTn id="26" dur="1" fill="hold">
                                          <p:stCondLst>
                                            <p:cond delay="0"/>
                                          </p:stCondLst>
                                        </p:cTn>
                                        <p:tgtEl>
                                          <p:spTgt spid="11274"/>
                                        </p:tgtEl>
                                        <p:attrNameLst>
                                          <p:attrName>style.visibility</p:attrName>
                                        </p:attrNameLst>
                                      </p:cBhvr>
                                      <p:to>
                                        <p:strVal val="visible"/>
                                      </p:to>
                                    </p:set>
                                    <p:animEffect transition="in" filter="dissolve">
                                      <p:cBhvr>
                                        <p:cTn id="27" dur="500"/>
                                        <p:tgtEl>
                                          <p:spTgt spid="11274"/>
                                        </p:tgtEl>
                                      </p:cBhvr>
                                    </p:animEffect>
                                  </p:childTnLst>
                                </p:cTn>
                              </p:par>
                            </p:childTnLst>
                          </p:cTn>
                        </p:par>
                        <p:par>
                          <p:cTn id="28" fill="hold" nodeType="afterGroup">
                            <p:stCondLst>
                              <p:cond delay="2500"/>
                            </p:stCondLst>
                            <p:childTnLst>
                              <p:par>
                                <p:cTn id="29" presetID="1" presetClass="entr" presetSubtype="0" fill="hold" grpId="0" nodeType="afterEffect">
                                  <p:stCondLst>
                                    <p:cond delay="0"/>
                                  </p:stCondLst>
                                  <p:childTnLst>
                                    <p:set>
                                      <p:cBhvr>
                                        <p:cTn id="30" dur="1" fill="hold">
                                          <p:stCondLst>
                                            <p:cond delay="499"/>
                                          </p:stCondLst>
                                        </p:cTn>
                                        <p:tgtEl>
                                          <p:spTgt spid="11275"/>
                                        </p:tgtEl>
                                        <p:attrNameLst>
                                          <p:attrName>style.visibility</p:attrName>
                                        </p:attrNameLst>
                                      </p:cBhvr>
                                      <p:to>
                                        <p:strVal val="visible"/>
                                      </p:to>
                                    </p:set>
                                  </p:childTnLst>
                                </p:cTn>
                              </p:par>
                            </p:childTnLst>
                          </p:cTn>
                        </p:par>
                        <p:par>
                          <p:cTn id="31" fill="hold" nodeType="afterGroup">
                            <p:stCondLst>
                              <p:cond delay="3000"/>
                            </p:stCondLst>
                            <p:childTnLst>
                              <p:par>
                                <p:cTn id="32" presetID="2" presetClass="entr" presetSubtype="4" fill="hold" grpId="0" nodeType="afterEffect">
                                  <p:stCondLst>
                                    <p:cond delay="0"/>
                                  </p:stCondLst>
                                  <p:childTnLst>
                                    <p:set>
                                      <p:cBhvr>
                                        <p:cTn id="33" dur="1" fill="hold">
                                          <p:stCondLst>
                                            <p:cond delay="0"/>
                                          </p:stCondLst>
                                        </p:cTn>
                                        <p:tgtEl>
                                          <p:spTgt spid="11276"/>
                                        </p:tgtEl>
                                        <p:attrNameLst>
                                          <p:attrName>style.visibility</p:attrName>
                                        </p:attrNameLst>
                                      </p:cBhvr>
                                      <p:to>
                                        <p:strVal val="visible"/>
                                      </p:to>
                                    </p:set>
                                    <p:anim calcmode="lin" valueType="num">
                                      <p:cBhvr additive="base">
                                        <p:cTn id="34" dur="500" fill="hold"/>
                                        <p:tgtEl>
                                          <p:spTgt spid="11276"/>
                                        </p:tgtEl>
                                        <p:attrNameLst>
                                          <p:attrName>ppt_x</p:attrName>
                                        </p:attrNameLst>
                                      </p:cBhvr>
                                      <p:tavLst>
                                        <p:tav tm="0">
                                          <p:val>
                                            <p:strVal val="#ppt_x"/>
                                          </p:val>
                                        </p:tav>
                                        <p:tav tm="100000">
                                          <p:val>
                                            <p:strVal val="#ppt_x"/>
                                          </p:val>
                                        </p:tav>
                                      </p:tavLst>
                                    </p:anim>
                                    <p:anim calcmode="lin" valueType="num">
                                      <p:cBhvr additive="base">
                                        <p:cTn id="35" dur="500" fill="hold"/>
                                        <p:tgtEl>
                                          <p:spTgt spid="11276"/>
                                        </p:tgtEl>
                                        <p:attrNameLst>
                                          <p:attrName>ppt_y</p:attrName>
                                        </p:attrNameLst>
                                      </p:cBhvr>
                                      <p:tavLst>
                                        <p:tav tm="0">
                                          <p:val>
                                            <p:strVal val="1+#ppt_h/2"/>
                                          </p:val>
                                        </p:tav>
                                        <p:tav tm="100000">
                                          <p:val>
                                            <p:strVal val="#ppt_y"/>
                                          </p:val>
                                        </p:tav>
                                      </p:tavLst>
                                    </p:anim>
                                  </p:childTnLst>
                                </p:cTn>
                              </p:par>
                            </p:childTnLst>
                          </p:cTn>
                        </p:par>
                        <p:par>
                          <p:cTn id="36" fill="hold" nodeType="afterGroup">
                            <p:stCondLst>
                              <p:cond delay="3500"/>
                            </p:stCondLst>
                            <p:childTnLst>
                              <p:par>
                                <p:cTn id="37" presetID="2" presetClass="entr" presetSubtype="1" fill="hold" grpId="0" nodeType="afterEffect">
                                  <p:stCondLst>
                                    <p:cond delay="0"/>
                                  </p:stCondLst>
                                  <p:childTnLst>
                                    <p:set>
                                      <p:cBhvr>
                                        <p:cTn id="38" dur="1" fill="hold">
                                          <p:stCondLst>
                                            <p:cond delay="0"/>
                                          </p:stCondLst>
                                        </p:cTn>
                                        <p:tgtEl>
                                          <p:spTgt spid="11277"/>
                                        </p:tgtEl>
                                        <p:attrNameLst>
                                          <p:attrName>style.visibility</p:attrName>
                                        </p:attrNameLst>
                                      </p:cBhvr>
                                      <p:to>
                                        <p:strVal val="visible"/>
                                      </p:to>
                                    </p:set>
                                    <p:anim calcmode="lin" valueType="num">
                                      <p:cBhvr additive="base">
                                        <p:cTn id="39" dur="500" fill="hold"/>
                                        <p:tgtEl>
                                          <p:spTgt spid="11277"/>
                                        </p:tgtEl>
                                        <p:attrNameLst>
                                          <p:attrName>ppt_x</p:attrName>
                                        </p:attrNameLst>
                                      </p:cBhvr>
                                      <p:tavLst>
                                        <p:tav tm="0">
                                          <p:val>
                                            <p:strVal val="#ppt_x"/>
                                          </p:val>
                                        </p:tav>
                                        <p:tav tm="100000">
                                          <p:val>
                                            <p:strVal val="#ppt_x"/>
                                          </p:val>
                                        </p:tav>
                                      </p:tavLst>
                                    </p:anim>
                                    <p:anim calcmode="lin" valueType="num">
                                      <p:cBhvr additive="base">
                                        <p:cTn id="40" dur="500" fill="hold"/>
                                        <p:tgtEl>
                                          <p:spTgt spid="11277"/>
                                        </p:tgtEl>
                                        <p:attrNameLst>
                                          <p:attrName>ppt_y</p:attrName>
                                        </p:attrNameLst>
                                      </p:cBhvr>
                                      <p:tavLst>
                                        <p:tav tm="0">
                                          <p:val>
                                            <p:strVal val="0-#ppt_h/2"/>
                                          </p:val>
                                        </p:tav>
                                        <p:tav tm="100000">
                                          <p:val>
                                            <p:strVal val="#ppt_y"/>
                                          </p:val>
                                        </p:tav>
                                      </p:tavLst>
                                    </p:anim>
                                  </p:childTnLst>
                                </p:cTn>
                              </p:par>
                            </p:childTnLst>
                          </p:cTn>
                        </p:par>
                        <p:par>
                          <p:cTn id="41" fill="hold" nodeType="afterGroup">
                            <p:stCondLst>
                              <p:cond delay="4000"/>
                            </p:stCondLst>
                            <p:childTnLst>
                              <p:par>
                                <p:cTn id="42" presetID="15" presetClass="entr" presetSubtype="0" fill="hold" grpId="0" nodeType="afterEffect">
                                  <p:stCondLst>
                                    <p:cond delay="0"/>
                                  </p:stCondLst>
                                  <p:childTnLst>
                                    <p:set>
                                      <p:cBhvr>
                                        <p:cTn id="43" dur="1" fill="hold">
                                          <p:stCondLst>
                                            <p:cond delay="0"/>
                                          </p:stCondLst>
                                        </p:cTn>
                                        <p:tgtEl>
                                          <p:spTgt spid="11278"/>
                                        </p:tgtEl>
                                        <p:attrNameLst>
                                          <p:attrName>style.visibility</p:attrName>
                                        </p:attrNameLst>
                                      </p:cBhvr>
                                      <p:to>
                                        <p:strVal val="visible"/>
                                      </p:to>
                                    </p:set>
                                    <p:anim calcmode="lin" valueType="num">
                                      <p:cBhvr>
                                        <p:cTn id="44" dur="1000" fill="hold"/>
                                        <p:tgtEl>
                                          <p:spTgt spid="11278"/>
                                        </p:tgtEl>
                                        <p:attrNameLst>
                                          <p:attrName>ppt_w</p:attrName>
                                        </p:attrNameLst>
                                      </p:cBhvr>
                                      <p:tavLst>
                                        <p:tav tm="0">
                                          <p:val>
                                            <p:fltVal val="0"/>
                                          </p:val>
                                        </p:tav>
                                        <p:tav tm="100000">
                                          <p:val>
                                            <p:strVal val="#ppt_w"/>
                                          </p:val>
                                        </p:tav>
                                      </p:tavLst>
                                    </p:anim>
                                    <p:anim calcmode="lin" valueType="num">
                                      <p:cBhvr>
                                        <p:cTn id="45" dur="1000" fill="hold"/>
                                        <p:tgtEl>
                                          <p:spTgt spid="11278"/>
                                        </p:tgtEl>
                                        <p:attrNameLst>
                                          <p:attrName>ppt_h</p:attrName>
                                        </p:attrNameLst>
                                      </p:cBhvr>
                                      <p:tavLst>
                                        <p:tav tm="0">
                                          <p:val>
                                            <p:fltVal val="0"/>
                                          </p:val>
                                        </p:tav>
                                        <p:tav tm="100000">
                                          <p:val>
                                            <p:strVal val="#ppt_h"/>
                                          </p:val>
                                        </p:tav>
                                      </p:tavLst>
                                    </p:anim>
                                    <p:anim calcmode="lin" valueType="num">
                                      <p:cBhvr>
                                        <p:cTn id="46" dur="1000" fill="hold"/>
                                        <p:tgtEl>
                                          <p:spTgt spid="11278"/>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11278"/>
                                        </p:tgtEl>
                                        <p:attrNameLst>
                                          <p:attrName>ppt_y</p:attrName>
                                        </p:attrNameLst>
                                      </p:cBhvr>
                                      <p:tavLst>
                                        <p:tav tm="0" fmla="#ppt_y+(sin(-2*pi*(1-$))*-#ppt_x+cos(-2*pi*(1-$))*(1-#ppt_y))*(1-$)">
                                          <p:val>
                                            <p:fltVal val="0"/>
                                          </p:val>
                                        </p:tav>
                                        <p:tav tm="100000">
                                          <p:val>
                                            <p:fltVal val="1"/>
                                          </p:val>
                                        </p:tav>
                                      </p:tavLst>
                                    </p:anim>
                                  </p:childTnLst>
                                </p:cTn>
                              </p:par>
                            </p:childTnLst>
                          </p:cTn>
                        </p:par>
                        <p:par>
                          <p:cTn id="48" fill="hold" nodeType="afterGroup">
                            <p:stCondLst>
                              <p:cond delay="5000"/>
                            </p:stCondLst>
                            <p:childTnLst>
                              <p:par>
                                <p:cTn id="49" presetID="15" presetClass="entr" presetSubtype="0" fill="hold" grpId="0" nodeType="afterEffect">
                                  <p:stCondLst>
                                    <p:cond delay="0"/>
                                  </p:stCondLst>
                                  <p:childTnLst>
                                    <p:set>
                                      <p:cBhvr>
                                        <p:cTn id="50" dur="1" fill="hold">
                                          <p:stCondLst>
                                            <p:cond delay="0"/>
                                          </p:stCondLst>
                                        </p:cTn>
                                        <p:tgtEl>
                                          <p:spTgt spid="11279"/>
                                        </p:tgtEl>
                                        <p:attrNameLst>
                                          <p:attrName>style.visibility</p:attrName>
                                        </p:attrNameLst>
                                      </p:cBhvr>
                                      <p:to>
                                        <p:strVal val="visible"/>
                                      </p:to>
                                    </p:set>
                                    <p:anim calcmode="lin" valueType="num">
                                      <p:cBhvr>
                                        <p:cTn id="51" dur="1000" fill="hold"/>
                                        <p:tgtEl>
                                          <p:spTgt spid="11279"/>
                                        </p:tgtEl>
                                        <p:attrNameLst>
                                          <p:attrName>ppt_w</p:attrName>
                                        </p:attrNameLst>
                                      </p:cBhvr>
                                      <p:tavLst>
                                        <p:tav tm="0">
                                          <p:val>
                                            <p:fltVal val="0"/>
                                          </p:val>
                                        </p:tav>
                                        <p:tav tm="100000">
                                          <p:val>
                                            <p:strVal val="#ppt_w"/>
                                          </p:val>
                                        </p:tav>
                                      </p:tavLst>
                                    </p:anim>
                                    <p:anim calcmode="lin" valueType="num">
                                      <p:cBhvr>
                                        <p:cTn id="52" dur="1000" fill="hold"/>
                                        <p:tgtEl>
                                          <p:spTgt spid="11279"/>
                                        </p:tgtEl>
                                        <p:attrNameLst>
                                          <p:attrName>ppt_h</p:attrName>
                                        </p:attrNameLst>
                                      </p:cBhvr>
                                      <p:tavLst>
                                        <p:tav tm="0">
                                          <p:val>
                                            <p:fltVal val="0"/>
                                          </p:val>
                                        </p:tav>
                                        <p:tav tm="100000">
                                          <p:val>
                                            <p:strVal val="#ppt_h"/>
                                          </p:val>
                                        </p:tav>
                                      </p:tavLst>
                                    </p:anim>
                                    <p:anim calcmode="lin" valueType="num">
                                      <p:cBhvr>
                                        <p:cTn id="53" dur="1000" fill="hold"/>
                                        <p:tgtEl>
                                          <p:spTgt spid="11279"/>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1127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 grpId="0" autoUpdateAnimBg="0"/>
      <p:bldP spid="11276" grpId="0" autoUpdateAnimBg="0"/>
      <p:bldP spid="11277" grpId="0" autoUpdateAnimBg="0"/>
      <p:bldP spid="11278" grpId="0" animBg="1" autoUpdateAnimBg="0"/>
      <p:bldP spid="11279" grpId="0" animBg="1" autoUpdateAnimBg="0"/>
      <p:bldP spid="11281"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9" name="Picture 11">
            <a:extLst>
              <a:ext uri="{FF2B5EF4-FFF2-40B4-BE49-F238E27FC236}">
                <a16:creationId xmlns:a16="http://schemas.microsoft.com/office/drawing/2014/main" id="{09949F73-9650-439B-A8AD-612D419E13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4" name="Text Box 6">
            <a:extLst>
              <a:ext uri="{FF2B5EF4-FFF2-40B4-BE49-F238E27FC236}">
                <a16:creationId xmlns:a16="http://schemas.microsoft.com/office/drawing/2014/main" id="{3C76529E-8E9B-424A-84A0-692F1B322E0A}"/>
              </a:ext>
            </a:extLst>
          </p:cNvPr>
          <p:cNvSpPr txBox="1">
            <a:spLocks noChangeArrowheads="1"/>
          </p:cNvSpPr>
          <p:nvPr/>
        </p:nvSpPr>
        <p:spPr bwMode="auto">
          <a:xfrm>
            <a:off x="457200" y="4495800"/>
            <a:ext cx="7315200" cy="192087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6000" b="1">
                <a:solidFill>
                  <a:schemeClr val="bg1"/>
                </a:solidFill>
                <a:latin typeface="Tahoma" panose="020B0604030504040204" pitchFamily="34" charset="0"/>
              </a:rPr>
              <a:t>O ÉDEN RESTAURADO</a:t>
            </a:r>
          </a:p>
        </p:txBody>
      </p:sp>
      <p:sp>
        <p:nvSpPr>
          <p:cNvPr id="12298" name="Text Box 10">
            <a:extLst>
              <a:ext uri="{FF2B5EF4-FFF2-40B4-BE49-F238E27FC236}">
                <a16:creationId xmlns:a16="http://schemas.microsoft.com/office/drawing/2014/main" id="{CBF2B69A-FA91-4AEC-A7E8-B3E3866414B6}"/>
              </a:ext>
            </a:extLst>
          </p:cNvPr>
          <p:cNvSpPr txBox="1">
            <a:spLocks noChangeArrowheads="1"/>
          </p:cNvSpPr>
          <p:nvPr/>
        </p:nvSpPr>
        <p:spPr bwMode="auto">
          <a:xfrm>
            <a:off x="8083550" y="14605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19/23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dissolve">
                                      <p:cBhvr>
                                        <p:cTn id="7" dur="5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6">
            <a:extLst>
              <a:ext uri="{FF2B5EF4-FFF2-40B4-BE49-F238E27FC236}">
                <a16:creationId xmlns:a16="http://schemas.microsoft.com/office/drawing/2014/main" id="{05FEF34B-309F-4635-A1C4-ECE9483653A7}"/>
              </a:ext>
            </a:extLst>
          </p:cNvPr>
          <p:cNvSpPr>
            <a:spLocks noChangeArrowheads="1"/>
          </p:cNvSpPr>
          <p:nvPr/>
        </p:nvSpPr>
        <p:spPr bwMode="auto">
          <a:xfrm>
            <a:off x="0" y="0"/>
            <a:ext cx="9144000" cy="6858000"/>
          </a:xfrm>
          <a:prstGeom prst="rect">
            <a:avLst/>
          </a:prstGeom>
          <a:gradFill rotWithShape="0">
            <a:gsLst>
              <a:gs pos="0">
                <a:schemeClr val="tx2"/>
              </a:gs>
              <a:gs pos="100000">
                <a:schemeClr val="accent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6627" name="Rectangle 1027">
            <a:extLst>
              <a:ext uri="{FF2B5EF4-FFF2-40B4-BE49-F238E27FC236}">
                <a16:creationId xmlns:a16="http://schemas.microsoft.com/office/drawing/2014/main" id="{86028001-8D92-4976-90A4-21793B81D780}"/>
              </a:ext>
            </a:extLst>
          </p:cNvPr>
          <p:cNvSpPr>
            <a:spLocks noChangeArrowheads="1"/>
          </p:cNvSpPr>
          <p:nvPr/>
        </p:nvSpPr>
        <p:spPr bwMode="auto">
          <a:xfrm>
            <a:off x="609600" y="457200"/>
            <a:ext cx="8001000" cy="5943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6628" name="Rectangle 1028">
            <a:extLst>
              <a:ext uri="{FF2B5EF4-FFF2-40B4-BE49-F238E27FC236}">
                <a16:creationId xmlns:a16="http://schemas.microsoft.com/office/drawing/2014/main" id="{4E60CDD8-F7A8-49CB-997B-365634A9A9BC}"/>
              </a:ext>
            </a:extLst>
          </p:cNvPr>
          <p:cNvSpPr>
            <a:spLocks noChangeArrowheads="1"/>
          </p:cNvSpPr>
          <p:nvPr/>
        </p:nvSpPr>
        <p:spPr bwMode="auto">
          <a:xfrm>
            <a:off x="0" y="609600"/>
            <a:ext cx="8305800" cy="457200"/>
          </a:xfrm>
          <a:prstGeom prst="rect">
            <a:avLst/>
          </a:prstGeom>
          <a:gradFill rotWithShape="0">
            <a:gsLst>
              <a:gs pos="0">
                <a:srgbClr val="FFFF00"/>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6629" name="Text Box 1029">
            <a:extLst>
              <a:ext uri="{FF2B5EF4-FFF2-40B4-BE49-F238E27FC236}">
                <a16:creationId xmlns:a16="http://schemas.microsoft.com/office/drawing/2014/main" id="{551D2054-098C-433A-999F-4F41E3059DB4}"/>
              </a:ext>
            </a:extLst>
          </p:cNvPr>
          <p:cNvSpPr txBox="1">
            <a:spLocks noChangeArrowheads="1"/>
          </p:cNvSpPr>
          <p:nvPr/>
        </p:nvSpPr>
        <p:spPr bwMode="auto">
          <a:xfrm>
            <a:off x="5486400" y="609600"/>
            <a:ext cx="289560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2400" b="1">
                <a:solidFill>
                  <a:schemeClr val="bg1"/>
                </a:solidFill>
                <a:latin typeface="Tahoma" panose="020B0604030504040204" pitchFamily="34" charset="0"/>
              </a:rPr>
              <a:t>Revisão - Lição 6</a:t>
            </a:r>
          </a:p>
        </p:txBody>
      </p:sp>
      <p:sp>
        <p:nvSpPr>
          <p:cNvPr id="26630" name="Rectangle 1030">
            <a:extLst>
              <a:ext uri="{FF2B5EF4-FFF2-40B4-BE49-F238E27FC236}">
                <a16:creationId xmlns:a16="http://schemas.microsoft.com/office/drawing/2014/main" id="{93171ABE-5703-4D24-974C-624D65DF84BD}"/>
              </a:ext>
            </a:extLst>
          </p:cNvPr>
          <p:cNvSpPr>
            <a:spLocks noChangeArrowheads="1"/>
          </p:cNvSpPr>
          <p:nvPr/>
        </p:nvSpPr>
        <p:spPr bwMode="auto">
          <a:xfrm>
            <a:off x="6019800" y="1250950"/>
            <a:ext cx="1143000" cy="49212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6631" name="Rectangle 1031">
            <a:extLst>
              <a:ext uri="{FF2B5EF4-FFF2-40B4-BE49-F238E27FC236}">
                <a16:creationId xmlns:a16="http://schemas.microsoft.com/office/drawing/2014/main" id="{2EB3A3CF-ED91-4966-B679-80E8F96C971A}"/>
              </a:ext>
            </a:extLst>
          </p:cNvPr>
          <p:cNvSpPr>
            <a:spLocks noChangeArrowheads="1"/>
          </p:cNvSpPr>
          <p:nvPr/>
        </p:nvSpPr>
        <p:spPr bwMode="auto">
          <a:xfrm>
            <a:off x="6019800" y="1250950"/>
            <a:ext cx="2286000" cy="609600"/>
          </a:xfrm>
          <a:prstGeom prst="rect">
            <a:avLst/>
          </a:prstGeom>
          <a:solidFill>
            <a:srgbClr val="FFCC99"/>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6632" name="Text Box 1032">
            <a:extLst>
              <a:ext uri="{FF2B5EF4-FFF2-40B4-BE49-F238E27FC236}">
                <a16:creationId xmlns:a16="http://schemas.microsoft.com/office/drawing/2014/main" id="{DEE20273-7928-40C2-A438-A9CB00E46E73}"/>
              </a:ext>
            </a:extLst>
          </p:cNvPr>
          <p:cNvSpPr txBox="1">
            <a:spLocks noChangeArrowheads="1"/>
          </p:cNvSpPr>
          <p:nvPr/>
        </p:nvSpPr>
        <p:spPr bwMode="auto">
          <a:xfrm>
            <a:off x="6342063" y="1219200"/>
            <a:ext cx="457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3600" b="1">
                <a:latin typeface="Tahoma" panose="020B0604030504040204" pitchFamily="34" charset="0"/>
              </a:rPr>
              <a:t>V</a:t>
            </a:r>
          </a:p>
        </p:txBody>
      </p:sp>
      <p:sp>
        <p:nvSpPr>
          <p:cNvPr id="26633" name="Text Box 1033">
            <a:extLst>
              <a:ext uri="{FF2B5EF4-FFF2-40B4-BE49-F238E27FC236}">
                <a16:creationId xmlns:a16="http://schemas.microsoft.com/office/drawing/2014/main" id="{C67E5923-A517-447C-B81F-E85D6C83E575}"/>
              </a:ext>
            </a:extLst>
          </p:cNvPr>
          <p:cNvSpPr txBox="1">
            <a:spLocks noChangeArrowheads="1"/>
          </p:cNvSpPr>
          <p:nvPr/>
        </p:nvSpPr>
        <p:spPr bwMode="auto">
          <a:xfrm>
            <a:off x="7467600" y="1233488"/>
            <a:ext cx="457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3600" b="1">
                <a:latin typeface="Tahoma" panose="020B0604030504040204" pitchFamily="34" charset="0"/>
              </a:rPr>
              <a:t>F</a:t>
            </a:r>
          </a:p>
        </p:txBody>
      </p:sp>
      <p:sp>
        <p:nvSpPr>
          <p:cNvPr id="26634" name="Rectangle 1034">
            <a:extLst>
              <a:ext uri="{FF2B5EF4-FFF2-40B4-BE49-F238E27FC236}">
                <a16:creationId xmlns:a16="http://schemas.microsoft.com/office/drawing/2014/main" id="{AB4788AA-3220-4524-B0B0-BD4709CDBF96}"/>
              </a:ext>
            </a:extLst>
          </p:cNvPr>
          <p:cNvSpPr>
            <a:spLocks noChangeArrowheads="1"/>
          </p:cNvSpPr>
          <p:nvPr/>
        </p:nvSpPr>
        <p:spPr bwMode="auto">
          <a:xfrm>
            <a:off x="7162800" y="1250950"/>
            <a:ext cx="1143000" cy="49212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6635" name="Text Box 1035">
            <a:extLst>
              <a:ext uri="{FF2B5EF4-FFF2-40B4-BE49-F238E27FC236}">
                <a16:creationId xmlns:a16="http://schemas.microsoft.com/office/drawing/2014/main" id="{A73EC34C-274F-4444-90A5-D65988B21BFA}"/>
              </a:ext>
            </a:extLst>
          </p:cNvPr>
          <p:cNvSpPr txBox="1">
            <a:spLocks noChangeArrowheads="1"/>
          </p:cNvSpPr>
          <p:nvPr/>
        </p:nvSpPr>
        <p:spPr bwMode="auto">
          <a:xfrm>
            <a:off x="685800" y="1676400"/>
            <a:ext cx="5181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400" b="1">
                <a:latin typeface="Tahoma" panose="020B0604030504040204" pitchFamily="34" charset="0"/>
              </a:rPr>
              <a:t>1.</a:t>
            </a:r>
            <a:r>
              <a:rPr lang="pt-BR" altLang="pt-BR" sz="2400">
                <a:latin typeface="Tahoma" panose="020B0604030504040204" pitchFamily="34" charset="0"/>
              </a:rPr>
              <a:t> De acordo com o Apocalipse, todo olho verá a 2ª vinda de Cristo.</a:t>
            </a:r>
          </a:p>
        </p:txBody>
      </p:sp>
      <p:sp>
        <p:nvSpPr>
          <p:cNvPr id="26636" name="Text Box 1036">
            <a:extLst>
              <a:ext uri="{FF2B5EF4-FFF2-40B4-BE49-F238E27FC236}">
                <a16:creationId xmlns:a16="http://schemas.microsoft.com/office/drawing/2014/main" id="{A04E8D39-3EC1-495C-84EA-66720D201767}"/>
              </a:ext>
            </a:extLst>
          </p:cNvPr>
          <p:cNvSpPr txBox="1">
            <a:spLocks noChangeArrowheads="1"/>
          </p:cNvSpPr>
          <p:nvPr/>
        </p:nvSpPr>
        <p:spPr bwMode="auto">
          <a:xfrm>
            <a:off x="685800" y="2555875"/>
            <a:ext cx="5486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400" b="1">
                <a:latin typeface="Tahoma" panose="020B0604030504040204" pitchFamily="34" charset="0"/>
              </a:rPr>
              <a:t>2.</a:t>
            </a:r>
            <a:r>
              <a:rPr lang="pt-BR" altLang="pt-BR" sz="2400">
                <a:latin typeface="Tahoma" panose="020B0604030504040204" pitchFamily="34" charset="0"/>
              </a:rPr>
              <a:t> Precisamos estar atentos às  notícias para saber aonde ir ver Jesus.</a:t>
            </a:r>
          </a:p>
        </p:txBody>
      </p:sp>
      <p:sp>
        <p:nvSpPr>
          <p:cNvPr id="26637" name="Text Box 1037">
            <a:extLst>
              <a:ext uri="{FF2B5EF4-FFF2-40B4-BE49-F238E27FC236}">
                <a16:creationId xmlns:a16="http://schemas.microsoft.com/office/drawing/2014/main" id="{5DB3BB2B-6BE1-4614-A6FB-B080E53E7720}"/>
              </a:ext>
            </a:extLst>
          </p:cNvPr>
          <p:cNvSpPr txBox="1">
            <a:spLocks noChangeArrowheads="1"/>
          </p:cNvSpPr>
          <p:nvPr/>
        </p:nvSpPr>
        <p:spPr bwMode="auto">
          <a:xfrm>
            <a:off x="685800" y="3446463"/>
            <a:ext cx="5105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400" b="1">
                <a:latin typeface="Tahoma" panose="020B0604030504040204" pitchFamily="34" charset="0"/>
              </a:rPr>
              <a:t>3.</a:t>
            </a:r>
            <a:r>
              <a:rPr lang="pt-BR" altLang="pt-BR" sz="2400">
                <a:latin typeface="Tahoma" panose="020B0604030504040204" pitchFamily="34" charset="0"/>
              </a:rPr>
              <a:t> Jesus virá em forma pessoal, real e visível.</a:t>
            </a:r>
          </a:p>
        </p:txBody>
      </p:sp>
      <p:sp>
        <p:nvSpPr>
          <p:cNvPr id="26638" name="Text Box 1038">
            <a:extLst>
              <a:ext uri="{FF2B5EF4-FFF2-40B4-BE49-F238E27FC236}">
                <a16:creationId xmlns:a16="http://schemas.microsoft.com/office/drawing/2014/main" id="{5DBBCC2E-5FE3-4247-9F24-567D4CCC22B3}"/>
              </a:ext>
            </a:extLst>
          </p:cNvPr>
          <p:cNvSpPr txBox="1">
            <a:spLocks noChangeArrowheads="1"/>
          </p:cNvSpPr>
          <p:nvPr/>
        </p:nvSpPr>
        <p:spPr bwMode="auto">
          <a:xfrm>
            <a:off x="703263" y="4343400"/>
            <a:ext cx="4800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400" b="1">
                <a:latin typeface="Tahoma" panose="020B0604030504040204" pitchFamily="34" charset="0"/>
              </a:rPr>
              <a:t>4.</a:t>
            </a:r>
            <a:r>
              <a:rPr lang="pt-BR" altLang="pt-BR" sz="2400">
                <a:latin typeface="Tahoma" panose="020B0604030504040204" pitchFamily="34" charset="0"/>
              </a:rPr>
              <a:t> Jesus virá para que os maus se arrependam.</a:t>
            </a:r>
          </a:p>
        </p:txBody>
      </p:sp>
      <p:sp>
        <p:nvSpPr>
          <p:cNvPr id="26639" name="Text Box 1039">
            <a:extLst>
              <a:ext uri="{FF2B5EF4-FFF2-40B4-BE49-F238E27FC236}">
                <a16:creationId xmlns:a16="http://schemas.microsoft.com/office/drawing/2014/main" id="{B5BB1031-6FFB-4695-A8C9-4F9E64F75948}"/>
              </a:ext>
            </a:extLst>
          </p:cNvPr>
          <p:cNvSpPr txBox="1">
            <a:spLocks noChangeArrowheads="1"/>
          </p:cNvSpPr>
          <p:nvPr/>
        </p:nvSpPr>
        <p:spPr bwMode="auto">
          <a:xfrm>
            <a:off x="685800" y="5181600"/>
            <a:ext cx="4800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400" b="1">
                <a:latin typeface="Tahoma" panose="020B0604030504040204" pitchFamily="34" charset="0"/>
              </a:rPr>
              <a:t>5.</a:t>
            </a:r>
            <a:r>
              <a:rPr lang="pt-BR" altLang="pt-BR" sz="2400">
                <a:latin typeface="Tahoma" panose="020B0604030504040204" pitchFamily="34" charset="0"/>
              </a:rPr>
              <a:t> Depois do retorno de Jesus não haverá mais morte.</a:t>
            </a:r>
          </a:p>
        </p:txBody>
      </p:sp>
      <p:sp>
        <p:nvSpPr>
          <p:cNvPr id="26640" name="Text Box 1040">
            <a:extLst>
              <a:ext uri="{FF2B5EF4-FFF2-40B4-BE49-F238E27FC236}">
                <a16:creationId xmlns:a16="http://schemas.microsoft.com/office/drawing/2014/main" id="{C1AFDB04-C811-499A-BA7B-06E44192D857}"/>
              </a:ext>
            </a:extLst>
          </p:cNvPr>
          <p:cNvSpPr txBox="1">
            <a:spLocks noChangeArrowheads="1"/>
          </p:cNvSpPr>
          <p:nvPr/>
        </p:nvSpPr>
        <p:spPr bwMode="auto">
          <a:xfrm>
            <a:off x="6383338" y="1828800"/>
            <a:ext cx="60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800" b="1">
                <a:solidFill>
                  <a:srgbClr val="FF3300"/>
                </a:solidFill>
                <a:latin typeface="Tahoma" panose="020B0604030504040204" pitchFamily="34" charset="0"/>
              </a:rPr>
              <a:t>X</a:t>
            </a:r>
            <a:endParaRPr lang="pt-BR" altLang="pt-BR" sz="2400"/>
          </a:p>
        </p:txBody>
      </p:sp>
      <p:sp>
        <p:nvSpPr>
          <p:cNvPr id="26641" name="Text Box 1041">
            <a:extLst>
              <a:ext uri="{FF2B5EF4-FFF2-40B4-BE49-F238E27FC236}">
                <a16:creationId xmlns:a16="http://schemas.microsoft.com/office/drawing/2014/main" id="{3C198541-C71C-42BE-A511-B939B23B1638}"/>
              </a:ext>
            </a:extLst>
          </p:cNvPr>
          <p:cNvSpPr txBox="1">
            <a:spLocks noChangeArrowheads="1"/>
          </p:cNvSpPr>
          <p:nvPr/>
        </p:nvSpPr>
        <p:spPr bwMode="auto">
          <a:xfrm>
            <a:off x="7467600" y="2681288"/>
            <a:ext cx="609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800" b="1">
                <a:solidFill>
                  <a:srgbClr val="FF3300"/>
                </a:solidFill>
                <a:latin typeface="Tahoma" panose="020B0604030504040204" pitchFamily="34" charset="0"/>
              </a:rPr>
              <a:t>X</a:t>
            </a:r>
            <a:endParaRPr lang="pt-BR" altLang="pt-BR" sz="2400"/>
          </a:p>
        </p:txBody>
      </p:sp>
      <p:sp>
        <p:nvSpPr>
          <p:cNvPr id="26642" name="Text Box 1042">
            <a:extLst>
              <a:ext uri="{FF2B5EF4-FFF2-40B4-BE49-F238E27FC236}">
                <a16:creationId xmlns:a16="http://schemas.microsoft.com/office/drawing/2014/main" id="{A53CF4B7-2297-4EAB-9805-EC3013055D52}"/>
              </a:ext>
            </a:extLst>
          </p:cNvPr>
          <p:cNvSpPr txBox="1">
            <a:spLocks noChangeArrowheads="1"/>
          </p:cNvSpPr>
          <p:nvPr/>
        </p:nvSpPr>
        <p:spPr bwMode="auto">
          <a:xfrm>
            <a:off x="6376988" y="3475038"/>
            <a:ext cx="609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800" b="1">
                <a:solidFill>
                  <a:srgbClr val="FF3300"/>
                </a:solidFill>
                <a:latin typeface="Tahoma" panose="020B0604030504040204" pitchFamily="34" charset="0"/>
              </a:rPr>
              <a:t>X</a:t>
            </a:r>
            <a:endParaRPr lang="pt-BR" altLang="pt-BR" sz="2400"/>
          </a:p>
        </p:txBody>
      </p:sp>
      <p:sp>
        <p:nvSpPr>
          <p:cNvPr id="26643" name="Text Box 1043">
            <a:extLst>
              <a:ext uri="{FF2B5EF4-FFF2-40B4-BE49-F238E27FC236}">
                <a16:creationId xmlns:a16="http://schemas.microsoft.com/office/drawing/2014/main" id="{1D193E94-55D2-4CD1-BAE5-1200265B0E27}"/>
              </a:ext>
            </a:extLst>
          </p:cNvPr>
          <p:cNvSpPr txBox="1">
            <a:spLocks noChangeArrowheads="1"/>
          </p:cNvSpPr>
          <p:nvPr/>
        </p:nvSpPr>
        <p:spPr bwMode="auto">
          <a:xfrm>
            <a:off x="7508875" y="4433888"/>
            <a:ext cx="609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800" b="1">
                <a:solidFill>
                  <a:srgbClr val="FF3300"/>
                </a:solidFill>
                <a:latin typeface="Tahoma" panose="020B0604030504040204" pitchFamily="34" charset="0"/>
              </a:rPr>
              <a:t>X</a:t>
            </a:r>
            <a:endParaRPr lang="pt-BR" altLang="pt-BR" sz="2400"/>
          </a:p>
        </p:txBody>
      </p:sp>
      <p:sp>
        <p:nvSpPr>
          <p:cNvPr id="26644" name="Text Box 1044">
            <a:extLst>
              <a:ext uri="{FF2B5EF4-FFF2-40B4-BE49-F238E27FC236}">
                <a16:creationId xmlns:a16="http://schemas.microsoft.com/office/drawing/2014/main" id="{AC26FE39-B0B5-4B5B-BDAA-86FD0CC762A5}"/>
              </a:ext>
            </a:extLst>
          </p:cNvPr>
          <p:cNvSpPr txBox="1">
            <a:spLocks noChangeArrowheads="1"/>
          </p:cNvSpPr>
          <p:nvPr/>
        </p:nvSpPr>
        <p:spPr bwMode="auto">
          <a:xfrm>
            <a:off x="6357938" y="5418138"/>
            <a:ext cx="609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800" b="1">
                <a:solidFill>
                  <a:srgbClr val="FF3300"/>
                </a:solidFill>
                <a:latin typeface="Tahoma" panose="020B0604030504040204" pitchFamily="34" charset="0"/>
              </a:rPr>
              <a:t>X</a:t>
            </a:r>
            <a:endParaRPr lang="pt-BR" altLang="pt-BR"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additive="base">
                                        <p:cTn id="7" dur="500" fill="hold"/>
                                        <p:tgtEl>
                                          <p:spTgt spid="26628"/>
                                        </p:tgtEl>
                                        <p:attrNameLst>
                                          <p:attrName>ppt_x</p:attrName>
                                        </p:attrNameLst>
                                      </p:cBhvr>
                                      <p:tavLst>
                                        <p:tav tm="0">
                                          <p:val>
                                            <p:strVal val="0-#ppt_w/2"/>
                                          </p:val>
                                        </p:tav>
                                        <p:tav tm="100000">
                                          <p:val>
                                            <p:strVal val="#ppt_x"/>
                                          </p:val>
                                        </p:tav>
                                      </p:tavLst>
                                    </p:anim>
                                    <p:anim calcmode="lin" valueType="num">
                                      <p:cBhvr additive="base">
                                        <p:cTn id="8" dur="500" fill="hold"/>
                                        <p:tgtEl>
                                          <p:spTgt spid="2662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6635"/>
                                        </p:tgtEl>
                                        <p:attrNameLst>
                                          <p:attrName>style.visibility</p:attrName>
                                        </p:attrNameLst>
                                      </p:cBhvr>
                                      <p:to>
                                        <p:strVal val="visible"/>
                                      </p:to>
                                    </p:set>
                                    <p:anim calcmode="lin" valueType="num">
                                      <p:cBhvr additive="base">
                                        <p:cTn id="12" dur="500" fill="hold"/>
                                        <p:tgtEl>
                                          <p:spTgt spid="26635"/>
                                        </p:tgtEl>
                                        <p:attrNameLst>
                                          <p:attrName>ppt_x</p:attrName>
                                        </p:attrNameLst>
                                      </p:cBhvr>
                                      <p:tavLst>
                                        <p:tav tm="0">
                                          <p:val>
                                            <p:strVal val="1+#ppt_w/2"/>
                                          </p:val>
                                        </p:tav>
                                        <p:tav tm="100000">
                                          <p:val>
                                            <p:strVal val="#ppt_x"/>
                                          </p:val>
                                        </p:tav>
                                      </p:tavLst>
                                    </p:anim>
                                    <p:anim calcmode="lin" valueType="num">
                                      <p:cBhvr additive="base">
                                        <p:cTn id="13" dur="500" fill="hold"/>
                                        <p:tgtEl>
                                          <p:spTgt spid="2663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5" presetClass="entr" presetSubtype="0" fill="hold" grpId="0" nodeType="clickEffect">
                                  <p:stCondLst>
                                    <p:cond delay="0"/>
                                  </p:stCondLst>
                                  <p:childTnLst>
                                    <p:set>
                                      <p:cBhvr>
                                        <p:cTn id="17" dur="1" fill="hold">
                                          <p:stCondLst>
                                            <p:cond delay="0"/>
                                          </p:stCondLst>
                                        </p:cTn>
                                        <p:tgtEl>
                                          <p:spTgt spid="26640"/>
                                        </p:tgtEl>
                                        <p:attrNameLst>
                                          <p:attrName>style.visibility</p:attrName>
                                        </p:attrNameLst>
                                      </p:cBhvr>
                                      <p:to>
                                        <p:strVal val="visible"/>
                                      </p:to>
                                    </p:set>
                                    <p:anim calcmode="lin" valueType="num">
                                      <p:cBhvr>
                                        <p:cTn id="18" dur="1000" fill="hold"/>
                                        <p:tgtEl>
                                          <p:spTgt spid="26640"/>
                                        </p:tgtEl>
                                        <p:attrNameLst>
                                          <p:attrName>ppt_w</p:attrName>
                                        </p:attrNameLst>
                                      </p:cBhvr>
                                      <p:tavLst>
                                        <p:tav tm="0">
                                          <p:val>
                                            <p:fltVal val="0"/>
                                          </p:val>
                                        </p:tav>
                                        <p:tav tm="100000">
                                          <p:val>
                                            <p:strVal val="#ppt_w"/>
                                          </p:val>
                                        </p:tav>
                                      </p:tavLst>
                                    </p:anim>
                                    <p:anim calcmode="lin" valueType="num">
                                      <p:cBhvr>
                                        <p:cTn id="19" dur="1000" fill="hold"/>
                                        <p:tgtEl>
                                          <p:spTgt spid="26640"/>
                                        </p:tgtEl>
                                        <p:attrNameLst>
                                          <p:attrName>ppt_h</p:attrName>
                                        </p:attrNameLst>
                                      </p:cBhvr>
                                      <p:tavLst>
                                        <p:tav tm="0">
                                          <p:val>
                                            <p:fltVal val="0"/>
                                          </p:val>
                                        </p:tav>
                                        <p:tav tm="100000">
                                          <p:val>
                                            <p:strVal val="#ppt_h"/>
                                          </p:val>
                                        </p:tav>
                                      </p:tavLst>
                                    </p:anim>
                                    <p:anim calcmode="lin" valueType="num">
                                      <p:cBhvr>
                                        <p:cTn id="20" dur="1000" fill="hold"/>
                                        <p:tgtEl>
                                          <p:spTgt spid="26640"/>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266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26636"/>
                                        </p:tgtEl>
                                        <p:attrNameLst>
                                          <p:attrName>style.visibility</p:attrName>
                                        </p:attrNameLst>
                                      </p:cBhvr>
                                      <p:to>
                                        <p:strVal val="visible"/>
                                      </p:to>
                                    </p:set>
                                    <p:anim calcmode="lin" valueType="num">
                                      <p:cBhvr additive="base">
                                        <p:cTn id="26" dur="500" fill="hold"/>
                                        <p:tgtEl>
                                          <p:spTgt spid="26636"/>
                                        </p:tgtEl>
                                        <p:attrNameLst>
                                          <p:attrName>ppt_x</p:attrName>
                                        </p:attrNameLst>
                                      </p:cBhvr>
                                      <p:tavLst>
                                        <p:tav tm="0">
                                          <p:val>
                                            <p:strVal val="1+#ppt_w/2"/>
                                          </p:val>
                                        </p:tav>
                                        <p:tav tm="100000">
                                          <p:val>
                                            <p:strVal val="#ppt_x"/>
                                          </p:val>
                                        </p:tav>
                                      </p:tavLst>
                                    </p:anim>
                                    <p:anim calcmode="lin" valueType="num">
                                      <p:cBhvr additive="base">
                                        <p:cTn id="27" dur="500" fill="hold"/>
                                        <p:tgtEl>
                                          <p:spTgt spid="26636"/>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5" presetClass="entr" presetSubtype="0" fill="hold" grpId="0" nodeType="clickEffect">
                                  <p:stCondLst>
                                    <p:cond delay="0"/>
                                  </p:stCondLst>
                                  <p:childTnLst>
                                    <p:set>
                                      <p:cBhvr>
                                        <p:cTn id="31" dur="1" fill="hold">
                                          <p:stCondLst>
                                            <p:cond delay="0"/>
                                          </p:stCondLst>
                                        </p:cTn>
                                        <p:tgtEl>
                                          <p:spTgt spid="26641"/>
                                        </p:tgtEl>
                                        <p:attrNameLst>
                                          <p:attrName>style.visibility</p:attrName>
                                        </p:attrNameLst>
                                      </p:cBhvr>
                                      <p:to>
                                        <p:strVal val="visible"/>
                                      </p:to>
                                    </p:set>
                                    <p:anim calcmode="lin" valueType="num">
                                      <p:cBhvr>
                                        <p:cTn id="32" dur="1000" fill="hold"/>
                                        <p:tgtEl>
                                          <p:spTgt spid="26641"/>
                                        </p:tgtEl>
                                        <p:attrNameLst>
                                          <p:attrName>ppt_w</p:attrName>
                                        </p:attrNameLst>
                                      </p:cBhvr>
                                      <p:tavLst>
                                        <p:tav tm="0">
                                          <p:val>
                                            <p:fltVal val="0"/>
                                          </p:val>
                                        </p:tav>
                                        <p:tav tm="100000">
                                          <p:val>
                                            <p:strVal val="#ppt_w"/>
                                          </p:val>
                                        </p:tav>
                                      </p:tavLst>
                                    </p:anim>
                                    <p:anim calcmode="lin" valueType="num">
                                      <p:cBhvr>
                                        <p:cTn id="33" dur="1000" fill="hold"/>
                                        <p:tgtEl>
                                          <p:spTgt spid="26641"/>
                                        </p:tgtEl>
                                        <p:attrNameLst>
                                          <p:attrName>ppt_h</p:attrName>
                                        </p:attrNameLst>
                                      </p:cBhvr>
                                      <p:tavLst>
                                        <p:tav tm="0">
                                          <p:val>
                                            <p:fltVal val="0"/>
                                          </p:val>
                                        </p:tav>
                                        <p:tav tm="100000">
                                          <p:val>
                                            <p:strVal val="#ppt_h"/>
                                          </p:val>
                                        </p:tav>
                                      </p:tavLst>
                                    </p:anim>
                                    <p:anim calcmode="lin" valueType="num">
                                      <p:cBhvr>
                                        <p:cTn id="34" dur="1000" fill="hold"/>
                                        <p:tgtEl>
                                          <p:spTgt spid="26641"/>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2664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26637"/>
                                        </p:tgtEl>
                                        <p:attrNameLst>
                                          <p:attrName>style.visibility</p:attrName>
                                        </p:attrNameLst>
                                      </p:cBhvr>
                                      <p:to>
                                        <p:strVal val="visible"/>
                                      </p:to>
                                    </p:set>
                                    <p:anim calcmode="lin" valueType="num">
                                      <p:cBhvr additive="base">
                                        <p:cTn id="40" dur="500" fill="hold"/>
                                        <p:tgtEl>
                                          <p:spTgt spid="26637"/>
                                        </p:tgtEl>
                                        <p:attrNameLst>
                                          <p:attrName>ppt_x</p:attrName>
                                        </p:attrNameLst>
                                      </p:cBhvr>
                                      <p:tavLst>
                                        <p:tav tm="0">
                                          <p:val>
                                            <p:strVal val="1+#ppt_w/2"/>
                                          </p:val>
                                        </p:tav>
                                        <p:tav tm="100000">
                                          <p:val>
                                            <p:strVal val="#ppt_x"/>
                                          </p:val>
                                        </p:tav>
                                      </p:tavLst>
                                    </p:anim>
                                    <p:anim calcmode="lin" valueType="num">
                                      <p:cBhvr additive="base">
                                        <p:cTn id="41" dur="500" fill="hold"/>
                                        <p:tgtEl>
                                          <p:spTgt spid="26637"/>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15" presetClass="entr" presetSubtype="0" fill="hold" grpId="0" nodeType="clickEffect">
                                  <p:stCondLst>
                                    <p:cond delay="0"/>
                                  </p:stCondLst>
                                  <p:childTnLst>
                                    <p:set>
                                      <p:cBhvr>
                                        <p:cTn id="45" dur="1" fill="hold">
                                          <p:stCondLst>
                                            <p:cond delay="0"/>
                                          </p:stCondLst>
                                        </p:cTn>
                                        <p:tgtEl>
                                          <p:spTgt spid="26642"/>
                                        </p:tgtEl>
                                        <p:attrNameLst>
                                          <p:attrName>style.visibility</p:attrName>
                                        </p:attrNameLst>
                                      </p:cBhvr>
                                      <p:to>
                                        <p:strVal val="visible"/>
                                      </p:to>
                                    </p:set>
                                    <p:anim calcmode="lin" valueType="num">
                                      <p:cBhvr>
                                        <p:cTn id="46" dur="1000" fill="hold"/>
                                        <p:tgtEl>
                                          <p:spTgt spid="26642"/>
                                        </p:tgtEl>
                                        <p:attrNameLst>
                                          <p:attrName>ppt_w</p:attrName>
                                        </p:attrNameLst>
                                      </p:cBhvr>
                                      <p:tavLst>
                                        <p:tav tm="0">
                                          <p:val>
                                            <p:fltVal val="0"/>
                                          </p:val>
                                        </p:tav>
                                        <p:tav tm="100000">
                                          <p:val>
                                            <p:strVal val="#ppt_w"/>
                                          </p:val>
                                        </p:tav>
                                      </p:tavLst>
                                    </p:anim>
                                    <p:anim calcmode="lin" valueType="num">
                                      <p:cBhvr>
                                        <p:cTn id="47" dur="1000" fill="hold"/>
                                        <p:tgtEl>
                                          <p:spTgt spid="26642"/>
                                        </p:tgtEl>
                                        <p:attrNameLst>
                                          <p:attrName>ppt_h</p:attrName>
                                        </p:attrNameLst>
                                      </p:cBhvr>
                                      <p:tavLst>
                                        <p:tav tm="0">
                                          <p:val>
                                            <p:fltVal val="0"/>
                                          </p:val>
                                        </p:tav>
                                        <p:tav tm="100000">
                                          <p:val>
                                            <p:strVal val="#ppt_h"/>
                                          </p:val>
                                        </p:tav>
                                      </p:tavLst>
                                    </p:anim>
                                    <p:anim calcmode="lin" valueType="num">
                                      <p:cBhvr>
                                        <p:cTn id="48" dur="1000" fill="hold"/>
                                        <p:tgtEl>
                                          <p:spTgt spid="26642"/>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266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26638"/>
                                        </p:tgtEl>
                                        <p:attrNameLst>
                                          <p:attrName>style.visibility</p:attrName>
                                        </p:attrNameLst>
                                      </p:cBhvr>
                                      <p:to>
                                        <p:strVal val="visible"/>
                                      </p:to>
                                    </p:set>
                                    <p:anim calcmode="lin" valueType="num">
                                      <p:cBhvr additive="base">
                                        <p:cTn id="54" dur="500" fill="hold"/>
                                        <p:tgtEl>
                                          <p:spTgt spid="26638"/>
                                        </p:tgtEl>
                                        <p:attrNameLst>
                                          <p:attrName>ppt_x</p:attrName>
                                        </p:attrNameLst>
                                      </p:cBhvr>
                                      <p:tavLst>
                                        <p:tav tm="0">
                                          <p:val>
                                            <p:strVal val="1+#ppt_w/2"/>
                                          </p:val>
                                        </p:tav>
                                        <p:tav tm="100000">
                                          <p:val>
                                            <p:strVal val="#ppt_x"/>
                                          </p:val>
                                        </p:tav>
                                      </p:tavLst>
                                    </p:anim>
                                    <p:anim calcmode="lin" valueType="num">
                                      <p:cBhvr additive="base">
                                        <p:cTn id="55" dur="500" fill="hold"/>
                                        <p:tgtEl>
                                          <p:spTgt spid="26638"/>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15" presetClass="entr" presetSubtype="0" fill="hold" grpId="0" nodeType="clickEffect">
                                  <p:stCondLst>
                                    <p:cond delay="0"/>
                                  </p:stCondLst>
                                  <p:childTnLst>
                                    <p:set>
                                      <p:cBhvr>
                                        <p:cTn id="59" dur="1" fill="hold">
                                          <p:stCondLst>
                                            <p:cond delay="0"/>
                                          </p:stCondLst>
                                        </p:cTn>
                                        <p:tgtEl>
                                          <p:spTgt spid="26643"/>
                                        </p:tgtEl>
                                        <p:attrNameLst>
                                          <p:attrName>style.visibility</p:attrName>
                                        </p:attrNameLst>
                                      </p:cBhvr>
                                      <p:to>
                                        <p:strVal val="visible"/>
                                      </p:to>
                                    </p:set>
                                    <p:anim calcmode="lin" valueType="num">
                                      <p:cBhvr>
                                        <p:cTn id="60" dur="1000" fill="hold"/>
                                        <p:tgtEl>
                                          <p:spTgt spid="26643"/>
                                        </p:tgtEl>
                                        <p:attrNameLst>
                                          <p:attrName>ppt_w</p:attrName>
                                        </p:attrNameLst>
                                      </p:cBhvr>
                                      <p:tavLst>
                                        <p:tav tm="0">
                                          <p:val>
                                            <p:fltVal val="0"/>
                                          </p:val>
                                        </p:tav>
                                        <p:tav tm="100000">
                                          <p:val>
                                            <p:strVal val="#ppt_w"/>
                                          </p:val>
                                        </p:tav>
                                      </p:tavLst>
                                    </p:anim>
                                    <p:anim calcmode="lin" valueType="num">
                                      <p:cBhvr>
                                        <p:cTn id="61" dur="1000" fill="hold"/>
                                        <p:tgtEl>
                                          <p:spTgt spid="26643"/>
                                        </p:tgtEl>
                                        <p:attrNameLst>
                                          <p:attrName>ppt_h</p:attrName>
                                        </p:attrNameLst>
                                      </p:cBhvr>
                                      <p:tavLst>
                                        <p:tav tm="0">
                                          <p:val>
                                            <p:fltVal val="0"/>
                                          </p:val>
                                        </p:tav>
                                        <p:tav tm="100000">
                                          <p:val>
                                            <p:strVal val="#ppt_h"/>
                                          </p:val>
                                        </p:tav>
                                      </p:tavLst>
                                    </p:anim>
                                    <p:anim calcmode="lin" valueType="num">
                                      <p:cBhvr>
                                        <p:cTn id="62" dur="1000" fill="hold"/>
                                        <p:tgtEl>
                                          <p:spTgt spid="26643"/>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2664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2" fill="hold" grpId="0" nodeType="clickEffect">
                                  <p:stCondLst>
                                    <p:cond delay="0"/>
                                  </p:stCondLst>
                                  <p:childTnLst>
                                    <p:set>
                                      <p:cBhvr>
                                        <p:cTn id="67" dur="1" fill="hold">
                                          <p:stCondLst>
                                            <p:cond delay="0"/>
                                          </p:stCondLst>
                                        </p:cTn>
                                        <p:tgtEl>
                                          <p:spTgt spid="26639"/>
                                        </p:tgtEl>
                                        <p:attrNameLst>
                                          <p:attrName>style.visibility</p:attrName>
                                        </p:attrNameLst>
                                      </p:cBhvr>
                                      <p:to>
                                        <p:strVal val="visible"/>
                                      </p:to>
                                    </p:set>
                                    <p:anim calcmode="lin" valueType="num">
                                      <p:cBhvr additive="base">
                                        <p:cTn id="68" dur="500" fill="hold"/>
                                        <p:tgtEl>
                                          <p:spTgt spid="26639"/>
                                        </p:tgtEl>
                                        <p:attrNameLst>
                                          <p:attrName>ppt_x</p:attrName>
                                        </p:attrNameLst>
                                      </p:cBhvr>
                                      <p:tavLst>
                                        <p:tav tm="0">
                                          <p:val>
                                            <p:strVal val="1+#ppt_w/2"/>
                                          </p:val>
                                        </p:tav>
                                        <p:tav tm="100000">
                                          <p:val>
                                            <p:strVal val="#ppt_x"/>
                                          </p:val>
                                        </p:tav>
                                      </p:tavLst>
                                    </p:anim>
                                    <p:anim calcmode="lin" valueType="num">
                                      <p:cBhvr additive="base">
                                        <p:cTn id="69" dur="500" fill="hold"/>
                                        <p:tgtEl>
                                          <p:spTgt spid="26639"/>
                                        </p:tgtEl>
                                        <p:attrNameLst>
                                          <p:attrName>ppt_y</p:attrName>
                                        </p:attrNameLst>
                                      </p:cBhvr>
                                      <p:tavLst>
                                        <p:tav tm="0">
                                          <p:val>
                                            <p:strVal val="#ppt_y"/>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15" presetClass="entr" presetSubtype="0" fill="hold" grpId="0" nodeType="clickEffect">
                                  <p:stCondLst>
                                    <p:cond delay="0"/>
                                  </p:stCondLst>
                                  <p:childTnLst>
                                    <p:set>
                                      <p:cBhvr>
                                        <p:cTn id="73" dur="1" fill="hold">
                                          <p:stCondLst>
                                            <p:cond delay="0"/>
                                          </p:stCondLst>
                                        </p:cTn>
                                        <p:tgtEl>
                                          <p:spTgt spid="26644"/>
                                        </p:tgtEl>
                                        <p:attrNameLst>
                                          <p:attrName>style.visibility</p:attrName>
                                        </p:attrNameLst>
                                      </p:cBhvr>
                                      <p:to>
                                        <p:strVal val="visible"/>
                                      </p:to>
                                    </p:set>
                                    <p:anim calcmode="lin" valueType="num">
                                      <p:cBhvr>
                                        <p:cTn id="74" dur="1000" fill="hold"/>
                                        <p:tgtEl>
                                          <p:spTgt spid="26644"/>
                                        </p:tgtEl>
                                        <p:attrNameLst>
                                          <p:attrName>ppt_w</p:attrName>
                                        </p:attrNameLst>
                                      </p:cBhvr>
                                      <p:tavLst>
                                        <p:tav tm="0">
                                          <p:val>
                                            <p:fltVal val="0"/>
                                          </p:val>
                                        </p:tav>
                                        <p:tav tm="100000">
                                          <p:val>
                                            <p:strVal val="#ppt_w"/>
                                          </p:val>
                                        </p:tav>
                                      </p:tavLst>
                                    </p:anim>
                                    <p:anim calcmode="lin" valueType="num">
                                      <p:cBhvr>
                                        <p:cTn id="75" dur="1000" fill="hold"/>
                                        <p:tgtEl>
                                          <p:spTgt spid="26644"/>
                                        </p:tgtEl>
                                        <p:attrNameLst>
                                          <p:attrName>ppt_h</p:attrName>
                                        </p:attrNameLst>
                                      </p:cBhvr>
                                      <p:tavLst>
                                        <p:tav tm="0">
                                          <p:val>
                                            <p:fltVal val="0"/>
                                          </p:val>
                                        </p:tav>
                                        <p:tav tm="100000">
                                          <p:val>
                                            <p:strVal val="#ppt_h"/>
                                          </p:val>
                                        </p:tav>
                                      </p:tavLst>
                                    </p:anim>
                                    <p:anim calcmode="lin" valueType="num">
                                      <p:cBhvr>
                                        <p:cTn id="76" dur="1000" fill="hold"/>
                                        <p:tgtEl>
                                          <p:spTgt spid="26644"/>
                                        </p:tgtEl>
                                        <p:attrNameLst>
                                          <p:attrName>ppt_x</p:attrName>
                                        </p:attrNameLst>
                                      </p:cBhvr>
                                      <p:tavLst>
                                        <p:tav tm="0" fmla="#ppt_x+(cos(-2*pi*(1-$))*-#ppt_x-sin(-2*pi*(1-$))*(1-#ppt_y))*(1-$)">
                                          <p:val>
                                            <p:fltVal val="0"/>
                                          </p:val>
                                        </p:tav>
                                        <p:tav tm="100000">
                                          <p:val>
                                            <p:fltVal val="1"/>
                                          </p:val>
                                        </p:tav>
                                      </p:tavLst>
                                    </p:anim>
                                    <p:anim calcmode="lin" valueType="num">
                                      <p:cBhvr>
                                        <p:cTn id="77" dur="1000" fill="hold"/>
                                        <p:tgtEl>
                                          <p:spTgt spid="266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5" grpId="0" autoUpdateAnimBg="0"/>
      <p:bldP spid="26636" grpId="0" autoUpdateAnimBg="0"/>
      <p:bldP spid="26637" grpId="0" autoUpdateAnimBg="0"/>
      <p:bldP spid="26638" grpId="0" autoUpdateAnimBg="0"/>
      <p:bldP spid="26639" grpId="0" autoUpdateAnimBg="0"/>
      <p:bldP spid="26640" grpId="0" autoUpdateAnimBg="0"/>
      <p:bldP spid="26641" grpId="0" autoUpdateAnimBg="0"/>
      <p:bldP spid="26642" grpId="0" autoUpdateAnimBg="0"/>
      <p:bldP spid="26643" grpId="0" autoUpdateAnimBg="0"/>
      <p:bldP spid="26644"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5" name="Picture 13">
            <a:extLst>
              <a:ext uri="{FF2B5EF4-FFF2-40B4-BE49-F238E27FC236}">
                <a16:creationId xmlns:a16="http://schemas.microsoft.com/office/drawing/2014/main" id="{16B99901-E3DA-4710-A18C-21F210891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8" name="Text Box 6">
            <a:extLst>
              <a:ext uri="{FF2B5EF4-FFF2-40B4-BE49-F238E27FC236}">
                <a16:creationId xmlns:a16="http://schemas.microsoft.com/office/drawing/2014/main" id="{D9FDF4B4-80C6-4C4D-80C9-A03BC78D7934}"/>
              </a:ext>
            </a:extLst>
          </p:cNvPr>
          <p:cNvSpPr txBox="1">
            <a:spLocks noChangeArrowheads="1"/>
          </p:cNvSpPr>
          <p:nvPr/>
        </p:nvSpPr>
        <p:spPr bwMode="auto">
          <a:xfrm>
            <a:off x="533400" y="381000"/>
            <a:ext cx="7696200" cy="1066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3200" b="1">
                <a:solidFill>
                  <a:srgbClr val="FFFF00"/>
                </a:solidFill>
                <a:latin typeface="Tahoma" panose="020B0604030504040204" pitchFamily="34" charset="0"/>
              </a:rPr>
              <a:t>O que fará Jesus depois que a Terra for purificada pelo fogo?</a:t>
            </a:r>
          </a:p>
        </p:txBody>
      </p:sp>
      <p:sp>
        <p:nvSpPr>
          <p:cNvPr id="8199" name="Text Box 7">
            <a:extLst>
              <a:ext uri="{FF2B5EF4-FFF2-40B4-BE49-F238E27FC236}">
                <a16:creationId xmlns:a16="http://schemas.microsoft.com/office/drawing/2014/main" id="{14094CC6-C209-4F2E-BB31-A0311784A510}"/>
              </a:ext>
            </a:extLst>
          </p:cNvPr>
          <p:cNvSpPr txBox="1">
            <a:spLocks noChangeArrowheads="1"/>
          </p:cNvSpPr>
          <p:nvPr/>
        </p:nvSpPr>
        <p:spPr bwMode="auto">
          <a:xfrm>
            <a:off x="533400" y="1676400"/>
            <a:ext cx="3810000" cy="49498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110000"/>
              </a:lnSpc>
              <a:spcBef>
                <a:spcPct val="50000"/>
              </a:spcBef>
            </a:pPr>
            <a:r>
              <a:rPr lang="pt-BR" altLang="pt-BR" b="1">
                <a:solidFill>
                  <a:schemeClr val="bg1"/>
                </a:solidFill>
                <a:latin typeface="Arial Narrow" panose="020B0606020202030204" pitchFamily="34" charset="0"/>
              </a:rPr>
              <a:t>“Nós, porém, segundo      a Sua promessa, esperamos novos céus    e nova Terra, nos quais habita a justiça” (II Pedro 3:13). “Deus habitará com eles. Eles serão povos de Deus e Deus mesmo estará com eles” (Apocalipse 21:3).</a:t>
            </a:r>
          </a:p>
        </p:txBody>
      </p:sp>
      <p:sp>
        <p:nvSpPr>
          <p:cNvPr id="8204" name="Text Box 12">
            <a:extLst>
              <a:ext uri="{FF2B5EF4-FFF2-40B4-BE49-F238E27FC236}">
                <a16:creationId xmlns:a16="http://schemas.microsoft.com/office/drawing/2014/main" id="{F9C78284-B5B7-4F73-A4F8-D85EE08667FA}"/>
              </a:ext>
            </a:extLst>
          </p:cNvPr>
          <p:cNvSpPr txBox="1">
            <a:spLocks noChangeArrowheads="1"/>
          </p:cNvSpPr>
          <p:nvPr/>
        </p:nvSpPr>
        <p:spPr bwMode="auto">
          <a:xfrm>
            <a:off x="8083550" y="14605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20/23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p:cTn id="7" dur="500" fill="hold"/>
                                        <p:tgtEl>
                                          <p:spTgt spid="8198"/>
                                        </p:tgtEl>
                                        <p:attrNameLst>
                                          <p:attrName>ppt_x</p:attrName>
                                        </p:attrNameLst>
                                      </p:cBhvr>
                                      <p:tavLst>
                                        <p:tav tm="0">
                                          <p:val>
                                            <p:strVal val="#ppt_x-#ppt_w/2"/>
                                          </p:val>
                                        </p:tav>
                                        <p:tav tm="100000">
                                          <p:val>
                                            <p:strVal val="#ppt_x"/>
                                          </p:val>
                                        </p:tav>
                                      </p:tavLst>
                                    </p:anim>
                                    <p:anim calcmode="lin" valueType="num">
                                      <p:cBhvr>
                                        <p:cTn id="8" dur="500" fill="hold"/>
                                        <p:tgtEl>
                                          <p:spTgt spid="8198"/>
                                        </p:tgtEl>
                                        <p:attrNameLst>
                                          <p:attrName>ppt_y</p:attrName>
                                        </p:attrNameLst>
                                      </p:cBhvr>
                                      <p:tavLst>
                                        <p:tav tm="0">
                                          <p:val>
                                            <p:strVal val="#ppt_y"/>
                                          </p:val>
                                        </p:tav>
                                        <p:tav tm="100000">
                                          <p:val>
                                            <p:strVal val="#ppt_y"/>
                                          </p:val>
                                        </p:tav>
                                      </p:tavLst>
                                    </p:anim>
                                    <p:anim calcmode="lin" valueType="num">
                                      <p:cBhvr>
                                        <p:cTn id="9" dur="500" fill="hold"/>
                                        <p:tgtEl>
                                          <p:spTgt spid="8198"/>
                                        </p:tgtEl>
                                        <p:attrNameLst>
                                          <p:attrName>ppt_w</p:attrName>
                                        </p:attrNameLst>
                                      </p:cBhvr>
                                      <p:tavLst>
                                        <p:tav tm="0">
                                          <p:val>
                                            <p:fltVal val="0"/>
                                          </p:val>
                                        </p:tav>
                                        <p:tav tm="100000">
                                          <p:val>
                                            <p:strVal val="#ppt_w"/>
                                          </p:val>
                                        </p:tav>
                                      </p:tavLst>
                                    </p:anim>
                                    <p:anim calcmode="lin" valueType="num">
                                      <p:cBhvr>
                                        <p:cTn id="10" dur="500" fill="hold"/>
                                        <p:tgtEl>
                                          <p:spTgt spid="8198"/>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 presetClass="entr" presetSubtype="2" fill="hold" grpId="0" nodeType="afterEffect">
                                  <p:stCondLst>
                                    <p:cond delay="0"/>
                                  </p:stCondLst>
                                  <p:childTnLst>
                                    <p:set>
                                      <p:cBhvr>
                                        <p:cTn id="13" dur="1" fill="hold">
                                          <p:stCondLst>
                                            <p:cond delay="0"/>
                                          </p:stCondLst>
                                        </p:cTn>
                                        <p:tgtEl>
                                          <p:spTgt spid="8199"/>
                                        </p:tgtEl>
                                        <p:attrNameLst>
                                          <p:attrName>style.visibility</p:attrName>
                                        </p:attrNameLst>
                                      </p:cBhvr>
                                      <p:to>
                                        <p:strVal val="visible"/>
                                      </p:to>
                                    </p:set>
                                    <p:anim calcmode="lin" valueType="num">
                                      <p:cBhvr additive="base">
                                        <p:cTn id="14" dur="500" fill="hold"/>
                                        <p:tgtEl>
                                          <p:spTgt spid="8199"/>
                                        </p:tgtEl>
                                        <p:attrNameLst>
                                          <p:attrName>ppt_x</p:attrName>
                                        </p:attrNameLst>
                                      </p:cBhvr>
                                      <p:tavLst>
                                        <p:tav tm="0">
                                          <p:val>
                                            <p:strVal val="1+#ppt_w/2"/>
                                          </p:val>
                                        </p:tav>
                                        <p:tav tm="100000">
                                          <p:val>
                                            <p:strVal val="#ppt_x"/>
                                          </p:val>
                                        </p:tav>
                                      </p:tavLst>
                                    </p:anim>
                                    <p:anim calcmode="lin" valueType="num">
                                      <p:cBhvr additive="base">
                                        <p:cTn id="15" dur="500" fill="hold"/>
                                        <p:tgtEl>
                                          <p:spTgt spid="81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8199"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7" name="Picture 13">
            <a:extLst>
              <a:ext uri="{FF2B5EF4-FFF2-40B4-BE49-F238E27FC236}">
                <a16:creationId xmlns:a16="http://schemas.microsoft.com/office/drawing/2014/main" id="{750C49CE-A743-485C-8C1D-7C13A00E6F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4" name="Text Box 10">
            <a:extLst>
              <a:ext uri="{FF2B5EF4-FFF2-40B4-BE49-F238E27FC236}">
                <a16:creationId xmlns:a16="http://schemas.microsoft.com/office/drawing/2014/main" id="{14F319BC-B11B-4244-A332-F1C12BEF07BE}"/>
              </a:ext>
            </a:extLst>
          </p:cNvPr>
          <p:cNvSpPr txBox="1">
            <a:spLocks noChangeArrowheads="1"/>
          </p:cNvSpPr>
          <p:nvPr/>
        </p:nvSpPr>
        <p:spPr bwMode="auto">
          <a:xfrm>
            <a:off x="762000" y="914400"/>
            <a:ext cx="3962400" cy="21018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4400" b="1">
                <a:solidFill>
                  <a:srgbClr val="FFFF00"/>
                </a:solidFill>
                <a:latin typeface="Arial Narrow" panose="020B0606020202030204" pitchFamily="34" charset="0"/>
              </a:rPr>
              <a:t>Será um lar de paz e alegria, para sempre</a:t>
            </a:r>
          </a:p>
        </p:txBody>
      </p:sp>
      <p:sp>
        <p:nvSpPr>
          <p:cNvPr id="21515" name="Text Box 11">
            <a:extLst>
              <a:ext uri="{FF2B5EF4-FFF2-40B4-BE49-F238E27FC236}">
                <a16:creationId xmlns:a16="http://schemas.microsoft.com/office/drawing/2014/main" id="{1659B43B-01CC-4DD9-8B66-C201203ADD2C}"/>
              </a:ext>
            </a:extLst>
          </p:cNvPr>
          <p:cNvSpPr txBox="1">
            <a:spLocks noChangeArrowheads="1"/>
          </p:cNvSpPr>
          <p:nvPr/>
        </p:nvSpPr>
        <p:spPr bwMode="auto">
          <a:xfrm>
            <a:off x="8083550" y="14605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21/23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514"/>
                                        </p:tgtEl>
                                        <p:attrNameLst>
                                          <p:attrName>style.visibility</p:attrName>
                                        </p:attrNameLst>
                                      </p:cBhvr>
                                      <p:to>
                                        <p:strVal val="visible"/>
                                      </p:to>
                                    </p:set>
                                    <p:anim calcmode="lin" valueType="num">
                                      <p:cBhvr additive="base">
                                        <p:cTn id="7" dur="500" fill="hold"/>
                                        <p:tgtEl>
                                          <p:spTgt spid="21514"/>
                                        </p:tgtEl>
                                        <p:attrNameLst>
                                          <p:attrName>ppt_x</p:attrName>
                                        </p:attrNameLst>
                                      </p:cBhvr>
                                      <p:tavLst>
                                        <p:tav tm="0">
                                          <p:val>
                                            <p:strVal val="0-#ppt_w/2"/>
                                          </p:val>
                                        </p:tav>
                                        <p:tav tm="100000">
                                          <p:val>
                                            <p:strVal val="#ppt_x"/>
                                          </p:val>
                                        </p:tav>
                                      </p:tavLst>
                                    </p:anim>
                                    <p:anim calcmode="lin" valueType="num">
                                      <p:cBhvr additive="base">
                                        <p:cTn id="8" dur="500" fill="hold"/>
                                        <p:tgtEl>
                                          <p:spTgt spid="215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4"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a:extLst>
              <a:ext uri="{FF2B5EF4-FFF2-40B4-BE49-F238E27FC236}">
                <a16:creationId xmlns:a16="http://schemas.microsoft.com/office/drawing/2014/main" id="{5D75E490-DD8F-46D5-B80A-01AE3B0CBA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5" name="Text Box 7">
            <a:extLst>
              <a:ext uri="{FF2B5EF4-FFF2-40B4-BE49-F238E27FC236}">
                <a16:creationId xmlns:a16="http://schemas.microsoft.com/office/drawing/2014/main" id="{2B4398F0-E561-4362-B564-414562A8F689}"/>
              </a:ext>
            </a:extLst>
          </p:cNvPr>
          <p:cNvSpPr txBox="1">
            <a:spLocks noChangeArrowheads="1"/>
          </p:cNvSpPr>
          <p:nvPr/>
        </p:nvSpPr>
        <p:spPr bwMode="auto">
          <a:xfrm>
            <a:off x="1676400" y="152400"/>
            <a:ext cx="5715000" cy="1066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pt-BR" altLang="pt-BR" sz="3200" b="1">
                <a:solidFill>
                  <a:srgbClr val="FFFF00"/>
                </a:solidFill>
                <a:latin typeface="Tahoma" panose="020B0604030504040204" pitchFamily="34" charset="0"/>
              </a:rPr>
              <a:t>A morte, o pranto e a dor não mais existirão.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2535"/>
                                        </p:tgtEl>
                                        <p:attrNameLst>
                                          <p:attrName>style.visibility</p:attrName>
                                        </p:attrNameLst>
                                      </p:cBhvr>
                                      <p:to>
                                        <p:strVal val="visible"/>
                                      </p:to>
                                    </p:set>
                                    <p:anim calcmode="lin" valueType="num">
                                      <p:cBhvr additive="base">
                                        <p:cTn id="7" dur="500" fill="hold"/>
                                        <p:tgtEl>
                                          <p:spTgt spid="22535"/>
                                        </p:tgtEl>
                                        <p:attrNameLst>
                                          <p:attrName>ppt_x</p:attrName>
                                        </p:attrNameLst>
                                      </p:cBhvr>
                                      <p:tavLst>
                                        <p:tav tm="0">
                                          <p:val>
                                            <p:strVal val="#ppt_x"/>
                                          </p:val>
                                        </p:tav>
                                        <p:tav tm="100000">
                                          <p:val>
                                            <p:strVal val="#ppt_x"/>
                                          </p:val>
                                        </p:tav>
                                      </p:tavLst>
                                    </p:anim>
                                    <p:anim calcmode="lin" valueType="num">
                                      <p:cBhvr additive="base">
                                        <p:cTn id="8" dur="500" fill="hold"/>
                                        <p:tgtEl>
                                          <p:spTgt spid="225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84" name="Object 8">
            <a:extLst>
              <a:ext uri="{FF2B5EF4-FFF2-40B4-BE49-F238E27FC236}">
                <a16:creationId xmlns:a16="http://schemas.microsoft.com/office/drawing/2014/main" id="{DF62EA99-EBBD-4D65-8BDF-0586ADBD5F52}"/>
              </a:ext>
            </a:extLst>
          </p:cNvPr>
          <p:cNvGraphicFramePr>
            <a:graphicFrameLocks noChangeAspect="1"/>
          </p:cNvGraphicFramePr>
          <p:nvPr/>
        </p:nvGraphicFramePr>
        <p:xfrm>
          <a:off x="0" y="3175"/>
          <a:ext cx="9144000" cy="6854825"/>
        </p:xfrm>
        <a:graphic>
          <a:graphicData uri="http://schemas.openxmlformats.org/presentationml/2006/ole">
            <mc:AlternateContent xmlns:mc="http://schemas.openxmlformats.org/markup-compatibility/2006">
              <mc:Choice xmlns:v="urn:schemas-microsoft-com:vml" Requires="v">
                <p:oleObj spid="_x0000_s24586" name="Image" r:id="rId3" imgW="11881398" imgH="8907872" progId="Photoshop.Image.5">
                  <p:embed/>
                </p:oleObj>
              </mc:Choice>
              <mc:Fallback>
                <p:oleObj name="Image" r:id="rId3" imgW="11881398" imgH="8907872" progId="Photoshop.Image.5">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5"/>
                        <a:ext cx="914400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82" name="Text Box 6">
            <a:extLst>
              <a:ext uri="{FF2B5EF4-FFF2-40B4-BE49-F238E27FC236}">
                <a16:creationId xmlns:a16="http://schemas.microsoft.com/office/drawing/2014/main" id="{012B4314-6C19-44D9-BA9D-FB2845883E8D}"/>
              </a:ext>
            </a:extLst>
          </p:cNvPr>
          <p:cNvSpPr txBox="1">
            <a:spLocks noChangeArrowheads="1"/>
          </p:cNvSpPr>
          <p:nvPr/>
        </p:nvSpPr>
        <p:spPr bwMode="auto">
          <a:xfrm>
            <a:off x="6781800" y="1781175"/>
            <a:ext cx="2438400" cy="11906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3600" b="1">
                <a:solidFill>
                  <a:schemeClr val="bg1"/>
                </a:solidFill>
                <a:latin typeface="Tahoma" panose="020B0604030504040204" pitchFamily="34" charset="0"/>
              </a:rPr>
              <a:t>Próximo estudo:</a:t>
            </a:r>
          </a:p>
        </p:txBody>
      </p:sp>
      <p:graphicFrame>
        <p:nvGraphicFramePr>
          <p:cNvPr id="24585" name="Object 9">
            <a:extLst>
              <a:ext uri="{FF2B5EF4-FFF2-40B4-BE49-F238E27FC236}">
                <a16:creationId xmlns:a16="http://schemas.microsoft.com/office/drawing/2014/main" id="{3E83B2B7-312F-4178-A1FB-C062BAB49CE0}"/>
              </a:ext>
            </a:extLst>
          </p:cNvPr>
          <p:cNvGraphicFramePr>
            <a:graphicFrameLocks noChangeAspect="1"/>
          </p:cNvGraphicFramePr>
          <p:nvPr/>
        </p:nvGraphicFramePr>
        <p:xfrm>
          <a:off x="457200" y="457200"/>
          <a:ext cx="6172200" cy="4629150"/>
        </p:xfrm>
        <a:graphic>
          <a:graphicData uri="http://schemas.openxmlformats.org/presentationml/2006/ole">
            <mc:AlternateContent xmlns:mc="http://schemas.openxmlformats.org/markup-compatibility/2006">
              <mc:Choice xmlns:v="urn:schemas-microsoft-com:vml" Requires="v">
                <p:oleObj spid="_x0000_s24587" name="Image" r:id="rId5" imgW="9009531" imgH="6747617" progId="Photoshop.Image.5">
                  <p:embed/>
                </p:oleObj>
              </mc:Choice>
              <mc:Fallback>
                <p:oleObj name="Image" r:id="rId5" imgW="9009531" imgH="6747617" progId="Photoshop.Image.5">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57200"/>
                        <a:ext cx="6172200" cy="4629150"/>
                      </a:xfrm>
                      <a:prstGeom prst="rect">
                        <a:avLst/>
                      </a:prstGeom>
                      <a:noFill/>
                      <a:ln w="28575">
                        <a:solidFill>
                          <a:srgbClr val="FFCC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83" name="Text Box 7">
            <a:extLst>
              <a:ext uri="{FF2B5EF4-FFF2-40B4-BE49-F238E27FC236}">
                <a16:creationId xmlns:a16="http://schemas.microsoft.com/office/drawing/2014/main" id="{2D57AD4C-2B34-42A5-9E06-2F80DD4BD77B}"/>
              </a:ext>
            </a:extLst>
          </p:cNvPr>
          <p:cNvSpPr txBox="1">
            <a:spLocks noChangeArrowheads="1"/>
          </p:cNvSpPr>
          <p:nvPr/>
        </p:nvSpPr>
        <p:spPr bwMode="auto">
          <a:xfrm>
            <a:off x="1524000" y="5165725"/>
            <a:ext cx="73914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pt-BR" altLang="pt-BR" sz="4000" b="1">
                <a:solidFill>
                  <a:srgbClr val="FFFF00"/>
                </a:solidFill>
                <a:latin typeface="Tahoma" panose="020B0604030504040204" pitchFamily="34" charset="0"/>
              </a:rPr>
              <a:t>As promessas do Apocalipse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4582"/>
                                        </p:tgtEl>
                                        <p:attrNameLst>
                                          <p:attrName>style.visibility</p:attrName>
                                        </p:attrNameLst>
                                      </p:cBhvr>
                                      <p:to>
                                        <p:strVal val="visible"/>
                                      </p:to>
                                    </p:set>
                                    <p:anim calcmode="lin" valueType="num">
                                      <p:cBhvr>
                                        <p:cTn id="7" dur="1000" fill="hold"/>
                                        <p:tgtEl>
                                          <p:spTgt spid="24582"/>
                                        </p:tgtEl>
                                        <p:attrNameLst>
                                          <p:attrName>ppt_w</p:attrName>
                                        </p:attrNameLst>
                                      </p:cBhvr>
                                      <p:tavLst>
                                        <p:tav tm="0">
                                          <p:val>
                                            <p:fltVal val="0"/>
                                          </p:val>
                                        </p:tav>
                                        <p:tav tm="100000">
                                          <p:val>
                                            <p:strVal val="#ppt_w"/>
                                          </p:val>
                                        </p:tav>
                                      </p:tavLst>
                                    </p:anim>
                                    <p:anim calcmode="lin" valueType="num">
                                      <p:cBhvr>
                                        <p:cTn id="8" dur="1000" fill="hold"/>
                                        <p:tgtEl>
                                          <p:spTgt spid="24582"/>
                                        </p:tgtEl>
                                        <p:attrNameLst>
                                          <p:attrName>ppt_h</p:attrName>
                                        </p:attrNameLst>
                                      </p:cBhvr>
                                      <p:tavLst>
                                        <p:tav tm="0">
                                          <p:val>
                                            <p:fltVal val="0"/>
                                          </p:val>
                                        </p:tav>
                                        <p:tav tm="100000">
                                          <p:val>
                                            <p:strVal val="#ppt_h"/>
                                          </p:val>
                                        </p:tav>
                                      </p:tavLst>
                                    </p:anim>
                                    <p:anim calcmode="lin" valueType="num">
                                      <p:cBhvr>
                                        <p:cTn id="9" dur="1000" fill="hold"/>
                                        <p:tgtEl>
                                          <p:spTgt spid="2458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58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24583"/>
                                        </p:tgtEl>
                                        <p:attrNameLst>
                                          <p:attrName>style.visibility</p:attrName>
                                        </p:attrNameLst>
                                      </p:cBhvr>
                                      <p:to>
                                        <p:strVal val="visible"/>
                                      </p:to>
                                    </p:set>
                                    <p:anim calcmode="lin" valueType="num">
                                      <p:cBhvr additive="base">
                                        <p:cTn id="14" dur="500" fill="hold"/>
                                        <p:tgtEl>
                                          <p:spTgt spid="24583"/>
                                        </p:tgtEl>
                                        <p:attrNameLst>
                                          <p:attrName>ppt_x</p:attrName>
                                        </p:attrNameLst>
                                      </p:cBhvr>
                                      <p:tavLst>
                                        <p:tav tm="0">
                                          <p:val>
                                            <p:strVal val="0-#ppt_w/2"/>
                                          </p:val>
                                        </p:tav>
                                        <p:tav tm="100000">
                                          <p:val>
                                            <p:strVal val="#ppt_x"/>
                                          </p:val>
                                        </p:tav>
                                      </p:tavLst>
                                    </p:anim>
                                    <p:anim calcmode="lin" valueType="num">
                                      <p:cBhvr additive="base">
                                        <p:cTn id="15" dur="500" fill="hold"/>
                                        <p:tgtEl>
                                          <p:spTgt spid="245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utoUpdateAnimBg="0"/>
      <p:bldP spid="24583"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6" name="Object 14">
            <a:extLst>
              <a:ext uri="{FF2B5EF4-FFF2-40B4-BE49-F238E27FC236}">
                <a16:creationId xmlns:a16="http://schemas.microsoft.com/office/drawing/2014/main" id="{7B2517E6-D63F-4F26-96E5-C6FD7EB85C21}"/>
              </a:ext>
            </a:extLst>
          </p:cNvPr>
          <p:cNvGraphicFramePr>
            <a:graphicFrameLocks noChangeAspect="1"/>
          </p:cNvGraphicFramePr>
          <p:nvPr/>
        </p:nvGraphicFramePr>
        <p:xfrm>
          <a:off x="0" y="3175"/>
          <a:ext cx="9144000" cy="6854825"/>
        </p:xfrm>
        <a:graphic>
          <a:graphicData uri="http://schemas.openxmlformats.org/presentationml/2006/ole">
            <mc:AlternateContent xmlns:mc="http://schemas.openxmlformats.org/markup-compatibility/2006">
              <mc:Choice xmlns:v="urn:schemas-microsoft-com:vml" Requires="v">
                <p:oleObj spid="_x0000_s27648" name="Image" r:id="rId3" imgW="11881398" imgH="8907872" progId="Photoshop.Image.5">
                  <p:embed/>
                </p:oleObj>
              </mc:Choice>
              <mc:Fallback>
                <p:oleObj name="Image" r:id="rId3" imgW="11881398" imgH="8907872" progId="Photoshop.Image.5">
                  <p:embed/>
                  <p:pic>
                    <p:nvPicPr>
                      <p:cNvPr id="0"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5"/>
                        <a:ext cx="914400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6" name="Text Box 4">
            <a:extLst>
              <a:ext uri="{FF2B5EF4-FFF2-40B4-BE49-F238E27FC236}">
                <a16:creationId xmlns:a16="http://schemas.microsoft.com/office/drawing/2014/main" id="{E83EA8EC-B82E-4A69-A8C3-6DA5BC4D1375}"/>
              </a:ext>
            </a:extLst>
          </p:cNvPr>
          <p:cNvSpPr txBox="1">
            <a:spLocks noChangeArrowheads="1"/>
          </p:cNvSpPr>
          <p:nvPr/>
        </p:nvSpPr>
        <p:spPr bwMode="auto">
          <a:xfrm>
            <a:off x="304800" y="3048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3/23</a:t>
            </a:r>
          </a:p>
        </p:txBody>
      </p:sp>
      <p:pic>
        <p:nvPicPr>
          <p:cNvPr id="3085" name="Picture 13">
            <a:extLst>
              <a:ext uri="{FF2B5EF4-FFF2-40B4-BE49-F238E27FC236}">
                <a16:creationId xmlns:a16="http://schemas.microsoft.com/office/drawing/2014/main" id="{89421E72-44E0-490F-AC71-DDD5790B16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7800"/>
            <a:ext cx="4724400" cy="3543300"/>
          </a:xfrm>
          <a:prstGeom prst="rect">
            <a:avLst/>
          </a:prstGeom>
          <a:noFill/>
          <a:ln w="28575">
            <a:solidFill>
              <a:srgbClr val="FFCC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84" name="Text Box 12">
            <a:extLst>
              <a:ext uri="{FF2B5EF4-FFF2-40B4-BE49-F238E27FC236}">
                <a16:creationId xmlns:a16="http://schemas.microsoft.com/office/drawing/2014/main" id="{DD9FDAB1-00B2-45C8-804C-1D3CEDC7D1BC}"/>
              </a:ext>
            </a:extLst>
          </p:cNvPr>
          <p:cNvSpPr txBox="1">
            <a:spLocks noChangeArrowheads="1"/>
          </p:cNvSpPr>
          <p:nvPr/>
        </p:nvSpPr>
        <p:spPr bwMode="auto">
          <a:xfrm>
            <a:off x="4876800" y="381000"/>
            <a:ext cx="3352800" cy="55689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2400" b="1">
                <a:solidFill>
                  <a:srgbClr val="FFFF00"/>
                </a:solidFill>
                <a:latin typeface="Tahoma" panose="020B0604030504040204" pitchFamily="34" charset="0"/>
              </a:rPr>
              <a:t>Satanás está furioso porque a Santa Bíblia o desmascara. Por isso tem disseminado a errônea idéia de que o Apocalipse            é um livro incompreensível.     E é justamente este livro profético, aberto ao estudante sincero, que descreve o fim do grande inimigo.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084"/>
                                        </p:tgtEl>
                                        <p:attrNameLst>
                                          <p:attrName>style.visibility</p:attrName>
                                        </p:attrNameLst>
                                      </p:cBhvr>
                                      <p:to>
                                        <p:strVal val="visible"/>
                                      </p:to>
                                    </p:set>
                                    <p:anim calcmode="lin" valueType="num">
                                      <p:cBhvr additive="base">
                                        <p:cTn id="7" dur="500" fill="hold"/>
                                        <p:tgtEl>
                                          <p:spTgt spid="3084"/>
                                        </p:tgtEl>
                                        <p:attrNameLst>
                                          <p:attrName>ppt_x</p:attrName>
                                        </p:attrNameLst>
                                      </p:cBhvr>
                                      <p:tavLst>
                                        <p:tav tm="0">
                                          <p:val>
                                            <p:strVal val="1+#ppt_w/2"/>
                                          </p:val>
                                        </p:tav>
                                        <p:tav tm="100000">
                                          <p:val>
                                            <p:strVal val="#ppt_x"/>
                                          </p:val>
                                        </p:tav>
                                      </p:tavLst>
                                    </p:anim>
                                    <p:anim calcmode="lin" valueType="num">
                                      <p:cBhvr additive="base">
                                        <p:cTn id="8" dur="500" fill="hold"/>
                                        <p:tgtEl>
                                          <p:spTgt spid="308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7" presetClass="entr" presetSubtype="8" fill="hold" nodeType="afterEffect">
                                  <p:stCondLst>
                                    <p:cond delay="0"/>
                                  </p:stCondLst>
                                  <p:childTnLst>
                                    <p:set>
                                      <p:cBhvr>
                                        <p:cTn id="11" dur="1" fill="hold">
                                          <p:stCondLst>
                                            <p:cond delay="0"/>
                                          </p:stCondLst>
                                        </p:cTn>
                                        <p:tgtEl>
                                          <p:spTgt spid="3085"/>
                                        </p:tgtEl>
                                        <p:attrNameLst>
                                          <p:attrName>style.visibility</p:attrName>
                                        </p:attrNameLst>
                                      </p:cBhvr>
                                      <p:to>
                                        <p:strVal val="visible"/>
                                      </p:to>
                                    </p:set>
                                    <p:anim calcmode="lin" valueType="num">
                                      <p:cBhvr>
                                        <p:cTn id="12" dur="500" fill="hold"/>
                                        <p:tgtEl>
                                          <p:spTgt spid="3085"/>
                                        </p:tgtEl>
                                        <p:attrNameLst>
                                          <p:attrName>ppt_x</p:attrName>
                                        </p:attrNameLst>
                                      </p:cBhvr>
                                      <p:tavLst>
                                        <p:tav tm="0">
                                          <p:val>
                                            <p:strVal val="#ppt_x-#ppt_w/2"/>
                                          </p:val>
                                        </p:tav>
                                        <p:tav tm="100000">
                                          <p:val>
                                            <p:strVal val="#ppt_x"/>
                                          </p:val>
                                        </p:tav>
                                      </p:tavLst>
                                    </p:anim>
                                    <p:anim calcmode="lin" valueType="num">
                                      <p:cBhvr>
                                        <p:cTn id="13" dur="500" fill="hold"/>
                                        <p:tgtEl>
                                          <p:spTgt spid="3085"/>
                                        </p:tgtEl>
                                        <p:attrNameLst>
                                          <p:attrName>ppt_y</p:attrName>
                                        </p:attrNameLst>
                                      </p:cBhvr>
                                      <p:tavLst>
                                        <p:tav tm="0">
                                          <p:val>
                                            <p:strVal val="#ppt_y"/>
                                          </p:val>
                                        </p:tav>
                                        <p:tav tm="100000">
                                          <p:val>
                                            <p:strVal val="#ppt_y"/>
                                          </p:val>
                                        </p:tav>
                                      </p:tavLst>
                                    </p:anim>
                                    <p:anim calcmode="lin" valueType="num">
                                      <p:cBhvr>
                                        <p:cTn id="14" dur="500" fill="hold"/>
                                        <p:tgtEl>
                                          <p:spTgt spid="3085"/>
                                        </p:tgtEl>
                                        <p:attrNameLst>
                                          <p:attrName>ppt_w</p:attrName>
                                        </p:attrNameLst>
                                      </p:cBhvr>
                                      <p:tavLst>
                                        <p:tav tm="0">
                                          <p:val>
                                            <p:fltVal val="0"/>
                                          </p:val>
                                        </p:tav>
                                        <p:tav tm="100000">
                                          <p:val>
                                            <p:strVal val="#ppt_w"/>
                                          </p:val>
                                        </p:tav>
                                      </p:tavLst>
                                    </p:anim>
                                    <p:anim calcmode="lin" valueType="num">
                                      <p:cBhvr>
                                        <p:cTn id="15" dur="500" fill="hold"/>
                                        <p:tgtEl>
                                          <p:spTgt spid="308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Picture 10">
            <a:extLst>
              <a:ext uri="{FF2B5EF4-FFF2-40B4-BE49-F238E27FC236}">
                <a16:creationId xmlns:a16="http://schemas.microsoft.com/office/drawing/2014/main" id="{4C13C3F0-266A-42FD-8465-D28A9BEC7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2" name="Text Box 8">
            <a:extLst>
              <a:ext uri="{FF2B5EF4-FFF2-40B4-BE49-F238E27FC236}">
                <a16:creationId xmlns:a16="http://schemas.microsoft.com/office/drawing/2014/main" id="{954D8CE2-7918-4A07-9912-9D06089DD3CA}"/>
              </a:ext>
            </a:extLst>
          </p:cNvPr>
          <p:cNvSpPr txBox="1">
            <a:spLocks noChangeArrowheads="1"/>
          </p:cNvSpPr>
          <p:nvPr/>
        </p:nvSpPr>
        <p:spPr bwMode="auto">
          <a:xfrm>
            <a:off x="533400" y="2346325"/>
            <a:ext cx="8001000" cy="192087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pt-BR" altLang="pt-BR" sz="6000" b="1">
                <a:solidFill>
                  <a:schemeClr val="bg1"/>
                </a:solidFill>
                <a:latin typeface="Tahoma" panose="020B0604030504040204" pitchFamily="34" charset="0"/>
              </a:rPr>
              <a:t>MIL ANOS ENTRE  AS RESSURREIÇÕES</a:t>
            </a:r>
          </a:p>
        </p:txBody>
      </p:sp>
      <p:sp>
        <p:nvSpPr>
          <p:cNvPr id="6153" name="Text Box 9">
            <a:extLst>
              <a:ext uri="{FF2B5EF4-FFF2-40B4-BE49-F238E27FC236}">
                <a16:creationId xmlns:a16="http://schemas.microsoft.com/office/drawing/2014/main" id="{5A3EDDFD-FD53-4E3C-A62D-0DAA8BB0B449}"/>
              </a:ext>
            </a:extLst>
          </p:cNvPr>
          <p:cNvSpPr txBox="1">
            <a:spLocks noChangeArrowheads="1"/>
          </p:cNvSpPr>
          <p:nvPr/>
        </p:nvSpPr>
        <p:spPr bwMode="auto">
          <a:xfrm>
            <a:off x="8188325" y="14605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4/23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152"/>
                                        </p:tgtEl>
                                        <p:attrNameLst>
                                          <p:attrName>style.visibility</p:attrName>
                                        </p:attrNameLst>
                                      </p:cBhvr>
                                      <p:to>
                                        <p:strVal val="visible"/>
                                      </p:to>
                                    </p:set>
                                    <p:animEffect transition="in" filter="dissolve">
                                      <p:cBhvr>
                                        <p:cTn id="7" dur="5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2"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a:extLst>
              <a:ext uri="{FF2B5EF4-FFF2-40B4-BE49-F238E27FC236}">
                <a16:creationId xmlns:a16="http://schemas.microsoft.com/office/drawing/2014/main" id="{BCD45744-7BFD-445E-B1FD-541DCAAA10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1" name="Text Box 5">
            <a:extLst>
              <a:ext uri="{FF2B5EF4-FFF2-40B4-BE49-F238E27FC236}">
                <a16:creationId xmlns:a16="http://schemas.microsoft.com/office/drawing/2014/main" id="{D2927372-BBB7-443A-8B7A-4601162F3602}"/>
              </a:ext>
            </a:extLst>
          </p:cNvPr>
          <p:cNvSpPr txBox="1">
            <a:spLocks noChangeArrowheads="1"/>
          </p:cNvSpPr>
          <p:nvPr/>
        </p:nvSpPr>
        <p:spPr bwMode="auto">
          <a:xfrm>
            <a:off x="838200" y="381000"/>
            <a:ext cx="7391400" cy="13731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pt-BR" altLang="pt-BR" sz="2800" b="1">
                <a:solidFill>
                  <a:srgbClr val="FFFF00"/>
                </a:solidFill>
                <a:latin typeface="Tahoma" panose="020B0604030504040204" pitchFamily="34" charset="0"/>
              </a:rPr>
              <a:t>Quais são as duas ressurreições sobre as quais nosso Senhor Jesus Cristo falou quando esteve na Terra?</a:t>
            </a:r>
          </a:p>
        </p:txBody>
      </p:sp>
      <p:sp>
        <p:nvSpPr>
          <p:cNvPr id="4102" name="Text Box 6">
            <a:extLst>
              <a:ext uri="{FF2B5EF4-FFF2-40B4-BE49-F238E27FC236}">
                <a16:creationId xmlns:a16="http://schemas.microsoft.com/office/drawing/2014/main" id="{D9AC2C14-63A4-4BAC-919E-9775F110EFC7}"/>
              </a:ext>
            </a:extLst>
          </p:cNvPr>
          <p:cNvSpPr txBox="1">
            <a:spLocks noChangeArrowheads="1"/>
          </p:cNvSpPr>
          <p:nvPr/>
        </p:nvSpPr>
        <p:spPr bwMode="auto">
          <a:xfrm>
            <a:off x="914400" y="1963738"/>
            <a:ext cx="7239000" cy="24415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10000"/>
              </a:lnSpc>
              <a:spcBef>
                <a:spcPct val="50000"/>
              </a:spcBef>
            </a:pPr>
            <a:r>
              <a:rPr lang="pt-BR" altLang="pt-BR" sz="2800" b="1">
                <a:solidFill>
                  <a:schemeClr val="bg1"/>
                </a:solidFill>
                <a:latin typeface="Arial Narrow" panose="020B0606020202030204" pitchFamily="34" charset="0"/>
              </a:rPr>
              <a:t>“Vem a hora em que todos os que se acham nos túmulos ouvirão a Sua voz e sairão: os que tiverem feito o bem, para a ressurreição da vida;       e os que tiverem praticado o mal, para a ressurreição do juízo” (João 5:28 e 29).</a:t>
            </a:r>
          </a:p>
        </p:txBody>
      </p:sp>
      <p:sp>
        <p:nvSpPr>
          <p:cNvPr id="4104" name="Text Box 8">
            <a:extLst>
              <a:ext uri="{FF2B5EF4-FFF2-40B4-BE49-F238E27FC236}">
                <a16:creationId xmlns:a16="http://schemas.microsoft.com/office/drawing/2014/main" id="{B39B49AF-AFCD-4879-A195-39C20A3FE7CD}"/>
              </a:ext>
            </a:extLst>
          </p:cNvPr>
          <p:cNvSpPr txBox="1">
            <a:spLocks noChangeArrowheads="1"/>
          </p:cNvSpPr>
          <p:nvPr/>
        </p:nvSpPr>
        <p:spPr bwMode="auto">
          <a:xfrm>
            <a:off x="8188325" y="14605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5/23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fill="hold"/>
                                        <p:tgtEl>
                                          <p:spTgt spid="4101"/>
                                        </p:tgtEl>
                                        <p:attrNameLst>
                                          <p:attrName>ppt_x</p:attrName>
                                        </p:attrNameLst>
                                      </p:cBhvr>
                                      <p:tavLst>
                                        <p:tav tm="0">
                                          <p:val>
                                            <p:strVal val="#ppt_x"/>
                                          </p:val>
                                        </p:tav>
                                        <p:tav tm="100000">
                                          <p:val>
                                            <p:strVal val="#ppt_x"/>
                                          </p:val>
                                        </p:tav>
                                      </p:tavLst>
                                    </p:anim>
                                    <p:anim calcmode="lin" valueType="num">
                                      <p:cBhvr additive="base">
                                        <p:cTn id="8" dur="500" fill="hold"/>
                                        <p:tgtEl>
                                          <p:spTgt spid="4101"/>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4102"/>
                                        </p:tgtEl>
                                        <p:attrNameLst>
                                          <p:attrName>style.visibility</p:attrName>
                                        </p:attrNameLst>
                                      </p:cBhvr>
                                      <p:to>
                                        <p:strVal val="visible"/>
                                      </p:to>
                                    </p:set>
                                    <p:animEffect transition="in" filter="dissolve">
                                      <p:cBhvr>
                                        <p:cTn id="12"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utoUpdateAnimBg="0"/>
      <p:bldP spid="4102"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a:extLst>
              <a:ext uri="{FF2B5EF4-FFF2-40B4-BE49-F238E27FC236}">
                <a16:creationId xmlns:a16="http://schemas.microsoft.com/office/drawing/2014/main" id="{4410DC82-355E-4036-A69A-3F62373F43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5" name="Text Box 5">
            <a:extLst>
              <a:ext uri="{FF2B5EF4-FFF2-40B4-BE49-F238E27FC236}">
                <a16:creationId xmlns:a16="http://schemas.microsoft.com/office/drawing/2014/main" id="{09E1A005-7990-46DD-872B-ADCFB5B2BA37}"/>
              </a:ext>
            </a:extLst>
          </p:cNvPr>
          <p:cNvSpPr txBox="1">
            <a:spLocks noChangeArrowheads="1"/>
          </p:cNvSpPr>
          <p:nvPr/>
        </p:nvSpPr>
        <p:spPr bwMode="auto">
          <a:xfrm>
            <a:off x="1143000" y="762000"/>
            <a:ext cx="7543800" cy="1066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pt-BR" altLang="pt-BR" sz="3200" b="1">
                <a:solidFill>
                  <a:srgbClr val="FFFF00"/>
                </a:solidFill>
                <a:latin typeface="Tahoma" panose="020B0604030504040204" pitchFamily="34" charset="0"/>
              </a:rPr>
              <a:t>Que período começará                      na ressurreição dos fiéis?</a:t>
            </a:r>
          </a:p>
        </p:txBody>
      </p:sp>
      <p:sp>
        <p:nvSpPr>
          <p:cNvPr id="5126" name="Text Box 6">
            <a:extLst>
              <a:ext uri="{FF2B5EF4-FFF2-40B4-BE49-F238E27FC236}">
                <a16:creationId xmlns:a16="http://schemas.microsoft.com/office/drawing/2014/main" id="{3C726C91-208D-4081-B5CA-9E78F64E395F}"/>
              </a:ext>
            </a:extLst>
          </p:cNvPr>
          <p:cNvSpPr txBox="1">
            <a:spLocks noChangeArrowheads="1"/>
          </p:cNvSpPr>
          <p:nvPr/>
        </p:nvSpPr>
        <p:spPr bwMode="auto">
          <a:xfrm>
            <a:off x="4724400" y="2286000"/>
            <a:ext cx="3810000" cy="30067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lnSpc>
                <a:spcPct val="110000"/>
              </a:lnSpc>
              <a:spcBef>
                <a:spcPct val="50000"/>
              </a:spcBef>
            </a:pPr>
            <a:r>
              <a:rPr lang="pt-BR" altLang="pt-BR" b="1">
                <a:solidFill>
                  <a:schemeClr val="bg1"/>
                </a:solidFill>
                <a:latin typeface="Arial Narrow" panose="020B0606020202030204" pitchFamily="34" charset="0"/>
              </a:rPr>
              <a:t>“Bem-aventurado e santo é aquele que tem parte na primeira ressurreição... e reinarão com Ele os mil anos” (Apocalipse 20:6).</a:t>
            </a:r>
          </a:p>
        </p:txBody>
      </p:sp>
      <p:sp>
        <p:nvSpPr>
          <p:cNvPr id="5127" name="Text Box 7">
            <a:extLst>
              <a:ext uri="{FF2B5EF4-FFF2-40B4-BE49-F238E27FC236}">
                <a16:creationId xmlns:a16="http://schemas.microsoft.com/office/drawing/2014/main" id="{5D0AA9F2-A976-4CFD-9E73-801B26A75A6A}"/>
              </a:ext>
            </a:extLst>
          </p:cNvPr>
          <p:cNvSpPr txBox="1">
            <a:spLocks noChangeArrowheads="1"/>
          </p:cNvSpPr>
          <p:nvPr/>
        </p:nvSpPr>
        <p:spPr bwMode="auto">
          <a:xfrm>
            <a:off x="1143000" y="5943600"/>
            <a:ext cx="7467600" cy="469900"/>
          </a:xfrm>
          <a:prstGeom prst="rect">
            <a:avLst/>
          </a:prstGeom>
          <a:solidFill>
            <a:schemeClr val="tx2"/>
          </a:solidFill>
          <a:ln w="12700">
            <a:solidFill>
              <a:srgbClr val="FFCC66"/>
            </a:solidFill>
            <a:miter lim="800000"/>
            <a:headEnd/>
            <a:tailEnd/>
          </a:ln>
          <a:effectLst>
            <a:outerShdw dist="35921" dir="2700000" algn="ctr" rotWithShape="0">
              <a:schemeClr val="tx1"/>
            </a:outerShdw>
          </a:effectLst>
        </p:spPr>
        <p:txBody>
          <a:bodyPr>
            <a:spAutoFit/>
          </a:bodyPr>
          <a:lstStyle/>
          <a:p>
            <a:pPr>
              <a:spcBef>
                <a:spcPct val="50000"/>
              </a:spcBef>
            </a:pPr>
            <a:r>
              <a:rPr lang="pt-BR" altLang="pt-BR" sz="2400" b="1">
                <a:solidFill>
                  <a:schemeClr val="bg1"/>
                </a:solidFill>
                <a:latin typeface="Arial Narrow" panose="020B0606020202030204" pitchFamily="34" charset="0"/>
              </a:rPr>
              <a:t>Este é o Milênio bíblico, que começa com a 1ª ressurreição.</a:t>
            </a:r>
          </a:p>
        </p:txBody>
      </p:sp>
      <p:sp>
        <p:nvSpPr>
          <p:cNvPr id="5129" name="Text Box 9">
            <a:extLst>
              <a:ext uri="{FF2B5EF4-FFF2-40B4-BE49-F238E27FC236}">
                <a16:creationId xmlns:a16="http://schemas.microsoft.com/office/drawing/2014/main" id="{80095F90-7F62-41C9-A496-BC8721A40A0A}"/>
              </a:ext>
            </a:extLst>
          </p:cNvPr>
          <p:cNvSpPr txBox="1">
            <a:spLocks noChangeArrowheads="1"/>
          </p:cNvSpPr>
          <p:nvPr/>
        </p:nvSpPr>
        <p:spPr bwMode="auto">
          <a:xfrm>
            <a:off x="8188325" y="14605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6/23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125"/>
                                        </p:tgtEl>
                                        <p:attrNameLst>
                                          <p:attrName>style.visibility</p:attrName>
                                        </p:attrNameLst>
                                      </p:cBhvr>
                                      <p:to>
                                        <p:strVal val="visible"/>
                                      </p:to>
                                    </p:set>
                                    <p:anim calcmode="lin" valueType="num">
                                      <p:cBhvr additive="base">
                                        <p:cTn id="7" dur="500" fill="hold"/>
                                        <p:tgtEl>
                                          <p:spTgt spid="5125"/>
                                        </p:tgtEl>
                                        <p:attrNameLst>
                                          <p:attrName>ppt_x</p:attrName>
                                        </p:attrNameLst>
                                      </p:cBhvr>
                                      <p:tavLst>
                                        <p:tav tm="0">
                                          <p:val>
                                            <p:strVal val="0-#ppt_w/2"/>
                                          </p:val>
                                        </p:tav>
                                        <p:tav tm="100000">
                                          <p:val>
                                            <p:strVal val="#ppt_x"/>
                                          </p:val>
                                        </p:tav>
                                      </p:tavLst>
                                    </p:anim>
                                    <p:anim calcmode="lin" valueType="num">
                                      <p:cBhvr additive="base">
                                        <p:cTn id="8" dur="500" fill="hold"/>
                                        <p:tgtEl>
                                          <p:spTgt spid="512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4" presetClass="entr" presetSubtype="32" fill="hold" grpId="0" nodeType="afterEffect">
                                  <p:stCondLst>
                                    <p:cond delay="0"/>
                                  </p:stCondLst>
                                  <p:childTnLst>
                                    <p:set>
                                      <p:cBhvr>
                                        <p:cTn id="11" dur="1" fill="hold">
                                          <p:stCondLst>
                                            <p:cond delay="0"/>
                                          </p:stCondLst>
                                        </p:cTn>
                                        <p:tgtEl>
                                          <p:spTgt spid="5126"/>
                                        </p:tgtEl>
                                        <p:attrNameLst>
                                          <p:attrName>style.visibility</p:attrName>
                                        </p:attrNameLst>
                                      </p:cBhvr>
                                      <p:to>
                                        <p:strVal val="visible"/>
                                      </p:to>
                                    </p:set>
                                    <p:animEffect transition="in" filter="box(out)">
                                      <p:cBhvr>
                                        <p:cTn id="12" dur="500"/>
                                        <p:tgtEl>
                                          <p:spTgt spid="5126"/>
                                        </p:tgtEl>
                                      </p:cBhvr>
                                    </p:animEffect>
                                  </p:childTnLst>
                                </p:cTn>
                              </p:par>
                            </p:childTnLst>
                          </p:cTn>
                        </p:par>
                        <p:par>
                          <p:cTn id="13" fill="hold" nodeType="afterGroup">
                            <p:stCondLst>
                              <p:cond delay="1000"/>
                            </p:stCondLst>
                            <p:childTnLst>
                              <p:par>
                                <p:cTn id="14" presetID="2" presetClass="entr" presetSubtype="1" fill="hold" grpId="0" nodeType="afterEffect">
                                  <p:stCondLst>
                                    <p:cond delay="0"/>
                                  </p:stCondLst>
                                  <p:childTnLst>
                                    <p:set>
                                      <p:cBhvr>
                                        <p:cTn id="15" dur="1" fill="hold">
                                          <p:stCondLst>
                                            <p:cond delay="0"/>
                                          </p:stCondLst>
                                        </p:cTn>
                                        <p:tgtEl>
                                          <p:spTgt spid="5127"/>
                                        </p:tgtEl>
                                        <p:attrNameLst>
                                          <p:attrName>style.visibility</p:attrName>
                                        </p:attrNameLst>
                                      </p:cBhvr>
                                      <p:to>
                                        <p:strVal val="visible"/>
                                      </p:to>
                                    </p:set>
                                    <p:anim calcmode="lin" valueType="num">
                                      <p:cBhvr additive="base">
                                        <p:cTn id="16" dur="500" fill="hold"/>
                                        <p:tgtEl>
                                          <p:spTgt spid="5127"/>
                                        </p:tgtEl>
                                        <p:attrNameLst>
                                          <p:attrName>ppt_x</p:attrName>
                                        </p:attrNameLst>
                                      </p:cBhvr>
                                      <p:tavLst>
                                        <p:tav tm="0">
                                          <p:val>
                                            <p:strVal val="#ppt_x"/>
                                          </p:val>
                                        </p:tav>
                                        <p:tav tm="100000">
                                          <p:val>
                                            <p:strVal val="#ppt_x"/>
                                          </p:val>
                                        </p:tav>
                                      </p:tavLst>
                                    </p:anim>
                                    <p:anim calcmode="lin" valueType="num">
                                      <p:cBhvr additive="base">
                                        <p:cTn id="17" dur="500" fill="hold"/>
                                        <p:tgtEl>
                                          <p:spTgt spid="51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utoUpdateAnimBg="0"/>
      <p:bldP spid="5126" grpId="0" autoUpdateAnimBg="0"/>
      <p:bldP spid="5127"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80" name="Object 12">
            <a:extLst>
              <a:ext uri="{FF2B5EF4-FFF2-40B4-BE49-F238E27FC236}">
                <a16:creationId xmlns:a16="http://schemas.microsoft.com/office/drawing/2014/main" id="{5F2A7DEB-3E33-4293-9353-D0173FD98420}"/>
              </a:ext>
            </a:extLst>
          </p:cNvPr>
          <p:cNvGraphicFramePr>
            <a:graphicFrameLocks noChangeAspect="1"/>
          </p:cNvGraphicFramePr>
          <p:nvPr/>
        </p:nvGraphicFramePr>
        <p:xfrm>
          <a:off x="0" y="3175"/>
          <a:ext cx="9144000" cy="6854825"/>
        </p:xfrm>
        <a:graphic>
          <a:graphicData uri="http://schemas.openxmlformats.org/presentationml/2006/ole">
            <mc:AlternateContent xmlns:mc="http://schemas.openxmlformats.org/markup-compatibility/2006">
              <mc:Choice xmlns:v="urn:schemas-microsoft-com:vml" Requires="v">
                <p:oleObj spid="_x0000_s7181" name="Image" r:id="rId3" imgW="11881398" imgH="8907872" progId="Photoshop.Image.5">
                  <p:embed/>
                </p:oleObj>
              </mc:Choice>
              <mc:Fallback>
                <p:oleObj name="Image" r:id="rId3" imgW="11881398" imgH="8907872" progId="Photoshop.Image.5">
                  <p:embed/>
                  <p:pic>
                    <p:nvPicPr>
                      <p:cNvPr id="0"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5"/>
                        <a:ext cx="914400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3" name="Text Box 5">
            <a:extLst>
              <a:ext uri="{FF2B5EF4-FFF2-40B4-BE49-F238E27FC236}">
                <a16:creationId xmlns:a16="http://schemas.microsoft.com/office/drawing/2014/main" id="{5B415A82-B482-418C-8391-94979CC5F444}"/>
              </a:ext>
            </a:extLst>
          </p:cNvPr>
          <p:cNvSpPr txBox="1">
            <a:spLocks noChangeArrowheads="1"/>
          </p:cNvSpPr>
          <p:nvPr/>
        </p:nvSpPr>
        <p:spPr bwMode="auto">
          <a:xfrm>
            <a:off x="1219200" y="152400"/>
            <a:ext cx="7620000" cy="13112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4000" b="1">
                <a:solidFill>
                  <a:srgbClr val="FFFF00"/>
                </a:solidFill>
                <a:latin typeface="Tahoma" panose="020B0604030504040204" pitchFamily="34" charset="0"/>
              </a:rPr>
              <a:t>Quando ocorrerá a    primeira ressurreição?</a:t>
            </a:r>
          </a:p>
        </p:txBody>
      </p:sp>
      <p:sp>
        <p:nvSpPr>
          <p:cNvPr id="7174" name="Text Box 6">
            <a:extLst>
              <a:ext uri="{FF2B5EF4-FFF2-40B4-BE49-F238E27FC236}">
                <a16:creationId xmlns:a16="http://schemas.microsoft.com/office/drawing/2014/main" id="{58D1B393-DC5A-4C7A-9056-6D08E3578066}"/>
              </a:ext>
            </a:extLst>
          </p:cNvPr>
          <p:cNvSpPr txBox="1">
            <a:spLocks noChangeArrowheads="1"/>
          </p:cNvSpPr>
          <p:nvPr/>
        </p:nvSpPr>
        <p:spPr bwMode="auto">
          <a:xfrm>
            <a:off x="838200" y="1600200"/>
            <a:ext cx="3276600" cy="4318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lnSpc>
                <a:spcPct val="110000"/>
              </a:lnSpc>
              <a:spcBef>
                <a:spcPct val="50000"/>
              </a:spcBef>
            </a:pPr>
            <a:r>
              <a:rPr lang="pt-BR" altLang="pt-BR" sz="3200" b="1">
                <a:solidFill>
                  <a:schemeClr val="bg1"/>
                </a:solidFill>
                <a:latin typeface="Arial Narrow" panose="020B0606020202030204" pitchFamily="34" charset="0"/>
              </a:rPr>
              <a:t>“porquanto o Senhor mesmo..., descerá dos Céus, e os mortos em Cristo ressuscitarão primeiro”                 </a:t>
            </a:r>
            <a:r>
              <a:rPr lang="pt-BR" altLang="pt-BR" sz="2800" b="1">
                <a:solidFill>
                  <a:schemeClr val="bg1"/>
                </a:solidFill>
                <a:latin typeface="Arial Narrow" panose="020B0606020202030204" pitchFamily="34" charset="0"/>
              </a:rPr>
              <a:t>(I Tess. 4:16).</a:t>
            </a:r>
          </a:p>
        </p:txBody>
      </p:sp>
      <p:pic>
        <p:nvPicPr>
          <p:cNvPr id="7175" name="Picture 7">
            <a:extLst>
              <a:ext uri="{FF2B5EF4-FFF2-40B4-BE49-F238E27FC236}">
                <a16:creationId xmlns:a16="http://schemas.microsoft.com/office/drawing/2014/main" id="{193541A9-24F4-4BC2-83A7-E9BE34997B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2514600"/>
            <a:ext cx="5181600" cy="3886200"/>
          </a:xfrm>
          <a:prstGeom prst="rect">
            <a:avLst/>
          </a:prstGeom>
          <a:noFill/>
          <a:ln w="28575">
            <a:solidFill>
              <a:srgbClr val="FFCC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9" name="Text Box 11">
            <a:extLst>
              <a:ext uri="{FF2B5EF4-FFF2-40B4-BE49-F238E27FC236}">
                <a16:creationId xmlns:a16="http://schemas.microsoft.com/office/drawing/2014/main" id="{E68B7C90-7D18-42E2-9E30-E40344BEFDBE}"/>
              </a:ext>
            </a:extLst>
          </p:cNvPr>
          <p:cNvSpPr txBox="1">
            <a:spLocks noChangeArrowheads="1"/>
          </p:cNvSpPr>
          <p:nvPr/>
        </p:nvSpPr>
        <p:spPr bwMode="auto">
          <a:xfrm>
            <a:off x="304800" y="2286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7/23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additive="base">
                                        <p:cTn id="7" dur="500" fill="hold"/>
                                        <p:tgtEl>
                                          <p:spTgt spid="7173"/>
                                        </p:tgtEl>
                                        <p:attrNameLst>
                                          <p:attrName>ppt_x</p:attrName>
                                        </p:attrNameLst>
                                      </p:cBhvr>
                                      <p:tavLst>
                                        <p:tav tm="0">
                                          <p:val>
                                            <p:strVal val="1+#ppt_w/2"/>
                                          </p:val>
                                        </p:tav>
                                        <p:tav tm="100000">
                                          <p:val>
                                            <p:strVal val="#ppt_x"/>
                                          </p:val>
                                        </p:tav>
                                      </p:tavLst>
                                    </p:anim>
                                    <p:anim calcmode="lin" valueType="num">
                                      <p:cBhvr additive="base">
                                        <p:cTn id="8" dur="500" fill="hold"/>
                                        <p:tgtEl>
                                          <p:spTgt spid="717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3" presetClass="entr" presetSubtype="32" fill="hold" nodeType="afterEffect">
                                  <p:stCondLst>
                                    <p:cond delay="0"/>
                                  </p:stCondLst>
                                  <p:childTnLst>
                                    <p:set>
                                      <p:cBhvr>
                                        <p:cTn id="11" dur="1" fill="hold">
                                          <p:stCondLst>
                                            <p:cond delay="0"/>
                                          </p:stCondLst>
                                        </p:cTn>
                                        <p:tgtEl>
                                          <p:spTgt spid="7175"/>
                                        </p:tgtEl>
                                        <p:attrNameLst>
                                          <p:attrName>style.visibility</p:attrName>
                                        </p:attrNameLst>
                                      </p:cBhvr>
                                      <p:to>
                                        <p:strVal val="visible"/>
                                      </p:to>
                                    </p:set>
                                    <p:anim calcmode="lin" valueType="num">
                                      <p:cBhvr>
                                        <p:cTn id="12" dur="500" fill="hold"/>
                                        <p:tgtEl>
                                          <p:spTgt spid="7175"/>
                                        </p:tgtEl>
                                        <p:attrNameLst>
                                          <p:attrName>ppt_w</p:attrName>
                                        </p:attrNameLst>
                                      </p:cBhvr>
                                      <p:tavLst>
                                        <p:tav tm="0">
                                          <p:val>
                                            <p:strVal val="4*#ppt_w"/>
                                          </p:val>
                                        </p:tav>
                                        <p:tav tm="100000">
                                          <p:val>
                                            <p:strVal val="#ppt_w"/>
                                          </p:val>
                                        </p:tav>
                                      </p:tavLst>
                                    </p:anim>
                                    <p:anim calcmode="lin" valueType="num">
                                      <p:cBhvr>
                                        <p:cTn id="13" dur="500" fill="hold"/>
                                        <p:tgtEl>
                                          <p:spTgt spid="7175"/>
                                        </p:tgtEl>
                                        <p:attrNameLst>
                                          <p:attrName>ppt_h</p:attrName>
                                        </p:attrNameLst>
                                      </p:cBhvr>
                                      <p:tavLst>
                                        <p:tav tm="0">
                                          <p:val>
                                            <p:strVal val="4*#ppt_h"/>
                                          </p:val>
                                        </p:tav>
                                        <p:tav tm="100000">
                                          <p:val>
                                            <p:strVal val="#ppt_h"/>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174"/>
                                        </p:tgtEl>
                                        <p:attrNameLst>
                                          <p:attrName>style.visibility</p:attrName>
                                        </p:attrNameLst>
                                      </p:cBhvr>
                                      <p:to>
                                        <p:strVal val="visible"/>
                                      </p:to>
                                    </p:set>
                                    <p:anim calcmode="lin" valueType="num">
                                      <p:cBhvr additive="base">
                                        <p:cTn id="17" dur="500" fill="hold"/>
                                        <p:tgtEl>
                                          <p:spTgt spid="7174"/>
                                        </p:tgtEl>
                                        <p:attrNameLst>
                                          <p:attrName>ppt_x</p:attrName>
                                        </p:attrNameLst>
                                      </p:cBhvr>
                                      <p:tavLst>
                                        <p:tav tm="0">
                                          <p:val>
                                            <p:strVal val="#ppt_x"/>
                                          </p:val>
                                        </p:tav>
                                        <p:tav tm="100000">
                                          <p:val>
                                            <p:strVal val="#ppt_x"/>
                                          </p:val>
                                        </p:tav>
                                      </p:tavLst>
                                    </p:anim>
                                    <p:anim calcmode="lin" valueType="num">
                                      <p:cBhvr additive="base">
                                        <p:cTn id="18"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utoUpdateAnimBg="0"/>
      <p:bldP spid="7174"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29" name="Object 13">
            <a:extLst>
              <a:ext uri="{FF2B5EF4-FFF2-40B4-BE49-F238E27FC236}">
                <a16:creationId xmlns:a16="http://schemas.microsoft.com/office/drawing/2014/main" id="{092A079C-E5F0-4D23-8883-9D715E4981AD}"/>
              </a:ext>
            </a:extLst>
          </p:cNvPr>
          <p:cNvGraphicFramePr>
            <a:graphicFrameLocks noChangeAspect="1"/>
          </p:cNvGraphicFramePr>
          <p:nvPr/>
        </p:nvGraphicFramePr>
        <p:xfrm>
          <a:off x="0" y="3175"/>
          <a:ext cx="9144000" cy="6854825"/>
        </p:xfrm>
        <a:graphic>
          <a:graphicData uri="http://schemas.openxmlformats.org/presentationml/2006/ole">
            <mc:AlternateContent xmlns:mc="http://schemas.openxmlformats.org/markup-compatibility/2006">
              <mc:Choice xmlns:v="urn:schemas-microsoft-com:vml" Requires="v">
                <p:oleObj spid="_x0000_s28672" name="Image" r:id="rId3" imgW="11881398" imgH="8907872" progId="Photoshop.Image.5">
                  <p:embed/>
                </p:oleObj>
              </mc:Choice>
              <mc:Fallback>
                <p:oleObj name="Image" r:id="rId3" imgW="11881398" imgH="8907872" progId="Photoshop.Image.5">
                  <p:embed/>
                  <p:pic>
                    <p:nvPicPr>
                      <p:cNvPr id="0"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5"/>
                        <a:ext cx="914400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1" name="Text Box 5">
            <a:extLst>
              <a:ext uri="{FF2B5EF4-FFF2-40B4-BE49-F238E27FC236}">
                <a16:creationId xmlns:a16="http://schemas.microsoft.com/office/drawing/2014/main" id="{E2594704-C08C-4313-84D2-97104D88D77E}"/>
              </a:ext>
            </a:extLst>
          </p:cNvPr>
          <p:cNvSpPr txBox="1">
            <a:spLocks noChangeArrowheads="1"/>
          </p:cNvSpPr>
          <p:nvPr/>
        </p:nvSpPr>
        <p:spPr bwMode="auto">
          <a:xfrm>
            <a:off x="914400" y="228600"/>
            <a:ext cx="7772400" cy="1031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10000"/>
              </a:lnSpc>
              <a:spcBef>
                <a:spcPct val="50000"/>
              </a:spcBef>
            </a:pPr>
            <a:r>
              <a:rPr lang="pt-BR" altLang="pt-BR" sz="2800" b="1">
                <a:solidFill>
                  <a:srgbClr val="FFFF00"/>
                </a:solidFill>
                <a:latin typeface="Tahoma" panose="020B0604030504040204" pitchFamily="34" charset="0"/>
              </a:rPr>
              <a:t>Quantos anos depois da primeira ressurreição os outros mortos reviverão?</a:t>
            </a:r>
          </a:p>
        </p:txBody>
      </p:sp>
      <p:sp>
        <p:nvSpPr>
          <p:cNvPr id="9222" name="Text Box 6">
            <a:extLst>
              <a:ext uri="{FF2B5EF4-FFF2-40B4-BE49-F238E27FC236}">
                <a16:creationId xmlns:a16="http://schemas.microsoft.com/office/drawing/2014/main" id="{983FE39C-FB0B-44E0-89CA-0D97EEB7FCFB}"/>
              </a:ext>
            </a:extLst>
          </p:cNvPr>
          <p:cNvSpPr txBox="1">
            <a:spLocks noChangeArrowheads="1"/>
          </p:cNvSpPr>
          <p:nvPr/>
        </p:nvSpPr>
        <p:spPr bwMode="auto">
          <a:xfrm>
            <a:off x="1371600" y="1295400"/>
            <a:ext cx="6781800" cy="1701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10000"/>
              </a:lnSpc>
              <a:spcBef>
                <a:spcPct val="50000"/>
              </a:spcBef>
            </a:pPr>
            <a:r>
              <a:rPr lang="pt-BR" altLang="pt-BR" sz="3200" b="1">
                <a:solidFill>
                  <a:schemeClr val="bg1"/>
                </a:solidFill>
                <a:latin typeface="Arial Narrow" panose="020B0606020202030204" pitchFamily="34" charset="0"/>
              </a:rPr>
              <a:t>“Os restantes dos mortos não reviveram até que se completassem os mil anos” (Apocalipse 20:5).</a:t>
            </a:r>
          </a:p>
        </p:txBody>
      </p:sp>
      <p:pic>
        <p:nvPicPr>
          <p:cNvPr id="9223" name="Picture 7">
            <a:extLst>
              <a:ext uri="{FF2B5EF4-FFF2-40B4-BE49-F238E27FC236}">
                <a16:creationId xmlns:a16="http://schemas.microsoft.com/office/drawing/2014/main" id="{BF94E860-1AF2-4408-AEC8-86E87D5B3C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3127375"/>
            <a:ext cx="6057900" cy="3730625"/>
          </a:xfrm>
          <a:prstGeom prst="rect">
            <a:avLst/>
          </a:prstGeom>
          <a:noFill/>
          <a:ln w="28575">
            <a:solidFill>
              <a:srgbClr val="FFCC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4" name="Text Box 8">
            <a:extLst>
              <a:ext uri="{FF2B5EF4-FFF2-40B4-BE49-F238E27FC236}">
                <a16:creationId xmlns:a16="http://schemas.microsoft.com/office/drawing/2014/main" id="{64739366-60DB-47B6-BC1E-3147A58FDF63}"/>
              </a:ext>
            </a:extLst>
          </p:cNvPr>
          <p:cNvSpPr txBox="1">
            <a:spLocks noChangeArrowheads="1"/>
          </p:cNvSpPr>
          <p:nvPr/>
        </p:nvSpPr>
        <p:spPr bwMode="auto">
          <a:xfrm>
            <a:off x="3962400" y="3505200"/>
            <a:ext cx="1600200"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2800" b="1">
                <a:solidFill>
                  <a:schemeClr val="bg1"/>
                </a:solidFill>
              </a:rPr>
              <a:t>Mil anos</a:t>
            </a:r>
          </a:p>
        </p:txBody>
      </p:sp>
      <p:sp>
        <p:nvSpPr>
          <p:cNvPr id="9228" name="Text Box 12">
            <a:extLst>
              <a:ext uri="{FF2B5EF4-FFF2-40B4-BE49-F238E27FC236}">
                <a16:creationId xmlns:a16="http://schemas.microsoft.com/office/drawing/2014/main" id="{346371A4-FF88-493B-B466-2D8024E671E4}"/>
              </a:ext>
            </a:extLst>
          </p:cNvPr>
          <p:cNvSpPr txBox="1">
            <a:spLocks noChangeArrowheads="1"/>
          </p:cNvSpPr>
          <p:nvPr/>
        </p:nvSpPr>
        <p:spPr bwMode="auto">
          <a:xfrm>
            <a:off x="381000" y="2286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8/23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9221"/>
                                        </p:tgtEl>
                                        <p:attrNameLst>
                                          <p:attrName>style.visibility</p:attrName>
                                        </p:attrNameLst>
                                      </p:cBhvr>
                                      <p:to>
                                        <p:strVal val="visible"/>
                                      </p:to>
                                    </p:set>
                                    <p:anim calcmode="lin" valueType="num">
                                      <p:cBhvr additive="base">
                                        <p:cTn id="7" dur="500" fill="hold"/>
                                        <p:tgtEl>
                                          <p:spTgt spid="9221"/>
                                        </p:tgtEl>
                                        <p:attrNameLst>
                                          <p:attrName>ppt_x</p:attrName>
                                        </p:attrNameLst>
                                      </p:cBhvr>
                                      <p:tavLst>
                                        <p:tav tm="0">
                                          <p:val>
                                            <p:strVal val="0-#ppt_w/2"/>
                                          </p:val>
                                        </p:tav>
                                        <p:tav tm="100000">
                                          <p:val>
                                            <p:strVal val="#ppt_x"/>
                                          </p:val>
                                        </p:tav>
                                      </p:tavLst>
                                    </p:anim>
                                    <p:anim calcmode="lin" valueType="num">
                                      <p:cBhvr additive="base">
                                        <p:cTn id="8" dur="500" fill="hold"/>
                                        <p:tgtEl>
                                          <p:spTgt spid="9221"/>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6" fill="hold" grpId="0" nodeType="afterEffect">
                                  <p:stCondLst>
                                    <p:cond delay="0"/>
                                  </p:stCondLst>
                                  <p:childTnLst>
                                    <p:set>
                                      <p:cBhvr>
                                        <p:cTn id="11" dur="1" fill="hold">
                                          <p:stCondLst>
                                            <p:cond delay="0"/>
                                          </p:stCondLst>
                                        </p:cTn>
                                        <p:tgtEl>
                                          <p:spTgt spid="9222"/>
                                        </p:tgtEl>
                                        <p:attrNameLst>
                                          <p:attrName>style.visibility</p:attrName>
                                        </p:attrNameLst>
                                      </p:cBhvr>
                                      <p:to>
                                        <p:strVal val="visible"/>
                                      </p:to>
                                    </p:set>
                                    <p:anim calcmode="lin" valueType="num">
                                      <p:cBhvr additive="base">
                                        <p:cTn id="12" dur="500" fill="hold"/>
                                        <p:tgtEl>
                                          <p:spTgt spid="9222"/>
                                        </p:tgtEl>
                                        <p:attrNameLst>
                                          <p:attrName>ppt_x</p:attrName>
                                        </p:attrNameLst>
                                      </p:cBhvr>
                                      <p:tavLst>
                                        <p:tav tm="0">
                                          <p:val>
                                            <p:strVal val="1+#ppt_w/2"/>
                                          </p:val>
                                        </p:tav>
                                        <p:tav tm="100000">
                                          <p:val>
                                            <p:strVal val="#ppt_x"/>
                                          </p:val>
                                        </p:tav>
                                      </p:tavLst>
                                    </p:anim>
                                    <p:anim calcmode="lin" valueType="num">
                                      <p:cBhvr additive="base">
                                        <p:cTn id="13" dur="500" fill="hold"/>
                                        <p:tgtEl>
                                          <p:spTgt spid="9222"/>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15" presetClass="entr" presetSubtype="0" fill="hold" nodeType="afterEffect">
                                  <p:stCondLst>
                                    <p:cond delay="0"/>
                                  </p:stCondLst>
                                  <p:childTnLst>
                                    <p:set>
                                      <p:cBhvr>
                                        <p:cTn id="16" dur="1" fill="hold">
                                          <p:stCondLst>
                                            <p:cond delay="0"/>
                                          </p:stCondLst>
                                        </p:cTn>
                                        <p:tgtEl>
                                          <p:spTgt spid="9223"/>
                                        </p:tgtEl>
                                        <p:attrNameLst>
                                          <p:attrName>style.visibility</p:attrName>
                                        </p:attrNameLst>
                                      </p:cBhvr>
                                      <p:to>
                                        <p:strVal val="visible"/>
                                      </p:to>
                                    </p:set>
                                    <p:anim calcmode="lin" valueType="num">
                                      <p:cBhvr>
                                        <p:cTn id="17" dur="1000" fill="hold"/>
                                        <p:tgtEl>
                                          <p:spTgt spid="9223"/>
                                        </p:tgtEl>
                                        <p:attrNameLst>
                                          <p:attrName>ppt_w</p:attrName>
                                        </p:attrNameLst>
                                      </p:cBhvr>
                                      <p:tavLst>
                                        <p:tav tm="0">
                                          <p:val>
                                            <p:fltVal val="0"/>
                                          </p:val>
                                        </p:tav>
                                        <p:tav tm="100000">
                                          <p:val>
                                            <p:strVal val="#ppt_w"/>
                                          </p:val>
                                        </p:tav>
                                      </p:tavLst>
                                    </p:anim>
                                    <p:anim calcmode="lin" valueType="num">
                                      <p:cBhvr>
                                        <p:cTn id="18" dur="1000" fill="hold"/>
                                        <p:tgtEl>
                                          <p:spTgt spid="9223"/>
                                        </p:tgtEl>
                                        <p:attrNameLst>
                                          <p:attrName>ppt_h</p:attrName>
                                        </p:attrNameLst>
                                      </p:cBhvr>
                                      <p:tavLst>
                                        <p:tav tm="0">
                                          <p:val>
                                            <p:fltVal val="0"/>
                                          </p:val>
                                        </p:tav>
                                        <p:tav tm="100000">
                                          <p:val>
                                            <p:strVal val="#ppt_h"/>
                                          </p:val>
                                        </p:tav>
                                      </p:tavLst>
                                    </p:anim>
                                    <p:anim calcmode="lin" valueType="num">
                                      <p:cBhvr>
                                        <p:cTn id="19" dur="1000" fill="hold"/>
                                        <p:tgtEl>
                                          <p:spTgt spid="9223"/>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9223"/>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2000"/>
                            </p:stCondLst>
                            <p:childTnLst>
                              <p:par>
                                <p:cTn id="22" presetID="1" presetClass="entr" presetSubtype="0" fill="hold" grpId="0" nodeType="afterEffect">
                                  <p:stCondLst>
                                    <p:cond delay="0"/>
                                  </p:stCondLst>
                                  <p:childTnLst>
                                    <p:set>
                                      <p:cBhvr>
                                        <p:cTn id="23" dur="1" fill="hold">
                                          <p:stCondLst>
                                            <p:cond delay="499"/>
                                          </p:stCondLst>
                                        </p:cTn>
                                        <p:tgtEl>
                                          <p:spTgt spid="9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autoUpdateAnimBg="0"/>
      <p:bldP spid="9222" grpId="0" autoUpdateAnimBg="0"/>
      <p:bldP spid="9224"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8" name="Picture 1042">
            <a:extLst>
              <a:ext uri="{FF2B5EF4-FFF2-40B4-BE49-F238E27FC236}">
                <a16:creationId xmlns:a16="http://schemas.microsoft.com/office/drawing/2014/main" id="{01763B24-FEC0-4F24-B524-5C02A58C8E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53" name="Text Box 1037">
            <a:extLst>
              <a:ext uri="{FF2B5EF4-FFF2-40B4-BE49-F238E27FC236}">
                <a16:creationId xmlns:a16="http://schemas.microsoft.com/office/drawing/2014/main" id="{449D1C00-CB9E-43BD-A130-9166CD5A14F2}"/>
              </a:ext>
            </a:extLst>
          </p:cNvPr>
          <p:cNvSpPr txBox="1">
            <a:spLocks noChangeArrowheads="1"/>
          </p:cNvSpPr>
          <p:nvPr/>
        </p:nvSpPr>
        <p:spPr bwMode="auto">
          <a:xfrm>
            <a:off x="609600" y="2178050"/>
            <a:ext cx="7848600" cy="173672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pt-BR" altLang="pt-BR" sz="5400" b="1">
                <a:solidFill>
                  <a:schemeClr val="bg1"/>
                </a:solidFill>
                <a:latin typeface="Tahoma" panose="020B0604030504040204" pitchFamily="34" charset="0"/>
              </a:rPr>
              <a:t>O QUE OCORRERÁ DURANTE O MILÊNIO</a:t>
            </a:r>
          </a:p>
        </p:txBody>
      </p:sp>
      <p:sp>
        <p:nvSpPr>
          <p:cNvPr id="10257" name="Text Box 1041">
            <a:extLst>
              <a:ext uri="{FF2B5EF4-FFF2-40B4-BE49-F238E27FC236}">
                <a16:creationId xmlns:a16="http://schemas.microsoft.com/office/drawing/2014/main" id="{1A33A023-A220-44D1-B686-F5E95652B7F9}"/>
              </a:ext>
            </a:extLst>
          </p:cNvPr>
          <p:cNvSpPr txBox="1">
            <a:spLocks noChangeArrowheads="1"/>
          </p:cNvSpPr>
          <p:nvPr/>
        </p:nvSpPr>
        <p:spPr bwMode="auto">
          <a:xfrm>
            <a:off x="8188325" y="14605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1800" b="1">
                <a:solidFill>
                  <a:schemeClr val="bg1"/>
                </a:solidFill>
              </a:rPr>
              <a:t>9/23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253"/>
                                        </p:tgtEl>
                                        <p:attrNameLst>
                                          <p:attrName>style.visibility</p:attrName>
                                        </p:attrNameLst>
                                      </p:cBhvr>
                                      <p:to>
                                        <p:strVal val="visible"/>
                                      </p:to>
                                    </p:set>
                                    <p:animEffect transition="in" filter="dissolve">
                                      <p:cBhvr>
                                        <p:cTn id="7" dur="500"/>
                                        <p:tgtEl>
                                          <p:spTgt spid="10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3" grpId="0" autoUpdateAnimBg="0"/>
    </p:bldLst>
  </p:timing>
</p:sld>
</file>

<file path=ppt/theme/theme1.xml><?xml version="1.0" encoding="utf-8"?>
<a:theme xmlns:a="http://schemas.openxmlformats.org/drawingml/2006/main" name="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altLang="pt-BR" sz="29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altLang="pt-BR" sz="29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TotalTime>
  <Words>826</Words>
  <Application>Microsoft Office PowerPoint</Application>
  <PresentationFormat>Apresentação na tela (4:3)</PresentationFormat>
  <Paragraphs>76</Paragraphs>
  <Slides>23</Slides>
  <Notes>0</Notes>
  <HiddenSlides>0</HiddenSlides>
  <MMClips>0</MMClips>
  <ScaleCrop>false</ScaleCrop>
  <HeadingPairs>
    <vt:vector size="8" baseType="variant">
      <vt:variant>
        <vt:lpstr>Fontes usadas</vt:lpstr>
      </vt:variant>
      <vt:variant>
        <vt:i4>4</vt:i4>
      </vt:variant>
      <vt:variant>
        <vt:lpstr>Tema</vt:lpstr>
      </vt:variant>
      <vt:variant>
        <vt:i4>1</vt:i4>
      </vt:variant>
      <vt:variant>
        <vt:lpstr>Servidores OLE inseridos</vt:lpstr>
      </vt:variant>
      <vt:variant>
        <vt:i4>1</vt:i4>
      </vt:variant>
      <vt:variant>
        <vt:lpstr>Títulos de slides</vt:lpstr>
      </vt:variant>
      <vt:variant>
        <vt:i4>23</vt:i4>
      </vt:variant>
    </vt:vector>
  </HeadingPairs>
  <TitlesOfParts>
    <vt:vector size="29" baseType="lpstr">
      <vt:lpstr>Times New Roman</vt:lpstr>
      <vt:lpstr>Tahoma</vt:lpstr>
      <vt:lpstr>Arial Narrow</vt:lpstr>
      <vt:lpstr>Arial</vt:lpstr>
      <vt:lpstr>Tema do Office</vt:lpstr>
      <vt:lpstr>Adobe Photoshop Image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Casa Publicadora Brasileira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sem título </dc:title>
  <dc:subject>REVELAÇÕES DO APOCALIPSE-MICHELSON BORGES</dc:subject>
  <dc:creator>Michelson Borges</dc:creator>
  <cp:keywords>www.4tons.com.br</cp:keywords>
  <dc:description>COMÉRCIO PROIBIDO. USO PESSOAL</dc:description>
  <cp:lastModifiedBy>UCB - Marcelo Augusto de Carvalho</cp:lastModifiedBy>
  <cp:revision>18</cp:revision>
  <dcterms:created xsi:type="dcterms:W3CDTF">2002-03-26T13:28:04Z</dcterms:created>
  <dcterms:modified xsi:type="dcterms:W3CDTF">2021-01-08T06:51:32Z</dcterms:modified>
  <cp:category>EVANGELISMO</cp:category>
</cp:coreProperties>
</file>