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A9330-F78F-4C46-9B7B-9DEA5CB1D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EC02C0-BFF8-422D-96F3-C8D6511EE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EDA97-6373-4174-AE19-6209843F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D7C056-7DB8-4D56-875B-47CEA49E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F5F751-DCF4-45F5-B641-FDC5E2F9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10990-0202-4705-B820-5C90F29FA2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827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4E2BF-FE87-490E-9507-EF60DE08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3797FA-71F8-477B-BFCE-212C6FA2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AC2DFF-D21E-4023-B0F6-1C9A539A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DB6BDC-F78C-4594-A22D-9675B544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30783A-A328-4B10-ACA3-A5729142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AF74-1EF6-4481-A83E-21865C26B9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20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262780-C43C-48BD-A748-6BC3405C9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DF361B-AD49-4792-A7A9-40C820BEA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C20F7-A775-4662-85BA-84BE12A3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379D69-E2A2-4BE7-BBDB-DD76C362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671A18-97BF-4069-ADD6-5104360F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167F0-30D4-41C7-B391-E231AA9E8E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756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EDDC3-6688-4F98-ADFF-0ED6ED24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FDA97-5494-46AB-B630-CAC29375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BA082E-543B-4EDF-9606-2440FBF2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5A2794-6DAD-4953-A70C-6A358377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42D480-BF6C-4DE5-B6FB-D955A99C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3AC48-BDC7-43DD-A41F-EFFCCC6C16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01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C493A-BAAA-4385-A7A2-922BD119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112F01-7976-45F6-8D42-BFFF735DF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A6341C-DB84-4719-AD0D-7E666A13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473FD-1DD6-4B1A-B1E3-A2C02ED1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A6F153-A3A2-4666-9982-1E18E5FB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55EBB-B74C-4018-B9F9-9B88A84BD5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374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2A050-10CF-4AD4-A3A4-2B56E5DB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7E5AF3-CA2E-4C48-9AF0-9FC52DDAB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6F2AE7-290D-447F-BC7A-C34963F8D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8E3B8D-1A7C-43A3-A2BE-305AD8A8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0A6505-3A03-4A03-A4AF-957FB34A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6ED1D0-DC33-459B-A43C-2D8578CD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DF9DA-90DC-40B8-B40B-FCC67695A7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069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5F36A-7EE2-45B3-B211-7AED33A3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DBD2A9-00F9-4133-BFE4-E68C1038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B7CCA-61C4-4462-B3AB-B5BD4E50F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DFACA0-4590-48AC-8538-3FB70CC20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D87D2E-6775-472F-B915-1562FCB5A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A89F2C-26C0-4923-BB68-ED712526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5F2840-16F4-4B41-B62B-FA7F41D6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2AEC70E-B8AE-49D9-B5A3-B2AD454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6B97D-2B8A-466F-8E35-F789EDC88E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169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F675A-529B-4832-BFA8-CCB751D3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0B536F-9C31-4F95-9240-98C304C0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DB5B8B-A4C6-48F6-9B1A-8E7FF646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78DA8A-5743-41DD-B305-ECFBC72E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E58D3-1B45-410B-922A-009E8B6E67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357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9E870A-B51B-4E9E-ADCE-38706896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65D181-8130-4EAF-B6B8-B794849D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DD4E0B-2FF8-4A57-815E-AA32D39B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4A608-22FB-400A-9A72-4944E98AAC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103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4D6E6-12C5-4A0B-8384-E8FE82B5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FFC6D-0959-49F3-9EED-F2F927F5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7FA878-8D54-4119-8AFD-BC5B9EA4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DEBD7D-85CC-4C8C-BD15-95541833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DB0F7B-21BC-4E84-BF59-72FEAD23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043E5D-ED1C-4B00-BE2E-04C3F7C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BC97-1E77-4A86-8757-40F9780F59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623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F662C-001B-4B7F-9375-6E21440A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CD7D41-AED5-4A9D-9794-EE44F28B9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D0B0AF-702C-4314-9866-70FB4836C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67EF2F-1789-4EB0-8FCA-13C38BEC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967DCC-BA87-466D-83E7-45616C32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8A9FEE-3EFA-45AD-A9EA-0CB0F026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17FD6-30B7-48D9-9108-E57E0BE123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757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EB4604-B893-4CFD-BDE6-811399072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3D361D-721D-47E2-AB5D-BFC869180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E65A38-89D3-44A0-AF54-46B6221182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F1183E-BF86-44EE-9B81-F092FAF1F5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D2115D-3DC2-45CA-A561-DF95643E38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1F6897-51E4-4AE6-9331-8C93FA521F5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3B446FA-752D-4CD0-8E3D-7CCD3C8F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93FD29EF-7DBC-4442-8761-020AA0CD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293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Tahoma" panose="020B0604030504040204" pitchFamily="34" charset="0"/>
              </a:rPr>
              <a:t>Seminário Revelações do Apocalipse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42E8EDD5-4786-474C-9C43-BA39A631A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11650"/>
            <a:ext cx="8001000" cy="155575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rgbClr val="FFFF00"/>
                </a:solidFill>
                <a:latin typeface="Tahoma" panose="020B0604030504040204" pitchFamily="34" charset="0"/>
              </a:rPr>
              <a:t>A Marca da Besta                 e a União das Igrejas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D1D50DA5-5E68-4D3B-85BB-3C6B9AAB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CC99"/>
                </a:solidFill>
                <a:latin typeface="Arial Narrow" panose="020B0606020202030204" pitchFamily="34" charset="0"/>
              </a:rPr>
              <a:t>Michelson Borges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E9935F1-6E8E-495E-BC1D-F4360E55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D4E80EED-367A-4AAC-8B7F-3FEA1F188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60525"/>
            <a:ext cx="7696200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Tahoma" panose="020B0604030504040204" pitchFamily="34" charset="0"/>
              </a:rPr>
              <a:t>A OUTRA BESTA      E A IMPOSIÇÃO        DA MARCA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4D4D7CC-826B-4EAC-9509-CFF0D1FD9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10/22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4BC2EB7-0018-4EE9-9438-4BC07883A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C6B2ACA3-14EC-418C-952A-FAFA8D81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7162800" cy="150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Na época em que a primeira besta é levada a cativeiro, que outro símbolo profético nos apresenta o Apocalipse?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B0C45D9-02B2-4258-A68F-D4FCC048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4419600" cy="2774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“...Vi ainda outra besta...; possuía dois chifres, parecendo cordeiro, mas falava como dragão” (Apocalipse 13:10 e 11).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2A10E90-A110-4CDF-B5EC-D8C59BFD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11/22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3684103-304A-4FE5-9D27-5A73E962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D9FBC20C-0B50-48B4-A94B-5DF1164D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5943600" cy="349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 Narrow" panose="020B0606020202030204" pitchFamily="34" charset="0"/>
              </a:rPr>
              <a:t>Todas as características da segunda besta se cumprem nos EUA. Surgiram como nação em 1776 em um território não habitado por outra nação civilizada (por isso surge da terra, e não do mar). Em seu começo fala como cordeiro (liberdade), porém falará como dragão. 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1FCBB89-9752-4EA8-B568-443E9F12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12/22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363003B-B586-447D-9188-8991545E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6DB4B84F-FAA5-43D1-BAC6-AC397738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4825"/>
            <a:ext cx="6553200" cy="176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500" b="1">
                <a:solidFill>
                  <a:srgbClr val="FFFF00"/>
                </a:solidFill>
                <a:latin typeface="Tahoma" panose="020B0604030504040204" pitchFamily="34" charset="0"/>
              </a:rPr>
              <a:t>Que farão os EUA (nação protestante), que nos faz supor que quando a Terra      se maravilhar após o papado haverá      uma união das igrejas?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2469EEE4-4127-437E-8FBC-8F8F456AF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8600"/>
            <a:ext cx="6629400" cy="252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“...Faz com que a Terra e os seus habitantes adorem a besta, cuja ferida mortal fora curada. ... A todos... faz que lhes seja dada certa marca sobre a mão direita ou sobre       a fronte” (Apocalipse 13:11-17).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87E91776-C917-4E30-8780-BB84CB6E1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13/22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0DF625C-F174-4087-925A-92233A1A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005186CD-E748-4C3C-BF47-95AF9D2F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8580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O que a segunda besta ordenaria que os moradores      da terra fizessem?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47F8EEF6-B932-43D5-988E-B03563A5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00313"/>
            <a:ext cx="4114800" cy="2774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“...que façam uma imagem à besta, àquela que, ferida à espada, sobreviveu” (Apocalipse 13:13 e 14).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C0C3F7D7-57BE-453F-8658-D2F7804B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14/22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>
            <a:extLst>
              <a:ext uri="{FF2B5EF4-FFF2-40B4-BE49-F238E27FC236}">
                <a16:creationId xmlns:a16="http://schemas.microsoft.com/office/drawing/2014/main" id="{08A407C9-E56A-4FDD-8EAD-7D429D43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C7640410-A6E8-45A6-A651-ED482C10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867400" cy="2035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Tahoma" panose="020B0604030504040204" pitchFamily="34" charset="0"/>
              </a:rPr>
              <a:t>A cópia se refere a um sistema legislativo ou leis repressivas semelhantes às do tempo         da Inquisição. 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5840C987-19E7-4CAB-A2EE-6F5F730F6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15/22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B579165E-E3D0-4D30-BBDE-F586548A0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6629400" cy="2035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Tahoma" panose="020B0604030504040204" pitchFamily="34" charset="0"/>
              </a:rPr>
              <a:t>Essa imagem à primeira besta       se formará quando da união do Estado com a Igreja, impondo      um dia oficial de culto.</a:t>
            </a:r>
            <a:endParaRPr lang="pt-BR" altLang="pt-BR" sz="2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0" name="Object 6">
            <a:extLst>
              <a:ext uri="{FF2B5EF4-FFF2-40B4-BE49-F238E27FC236}">
                <a16:creationId xmlns:a16="http://schemas.microsoft.com/office/drawing/2014/main" id="{A1DAD18B-A7F9-473E-8435-1BCF5514A2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Image" r:id="rId3" imgW="11881398" imgH="8907872" progId="Photoshop.Image.5">
                  <p:embed/>
                </p:oleObj>
              </mc:Choice>
              <mc:Fallback>
                <p:oleObj name="Image" r:id="rId3" imgW="11881398" imgH="8907872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>
            <a:extLst>
              <a:ext uri="{FF2B5EF4-FFF2-40B4-BE49-F238E27FC236}">
                <a16:creationId xmlns:a16="http://schemas.microsoft.com/office/drawing/2014/main" id="{D5B242AA-DD86-4A80-B11F-C92F99F4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477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rgbClr val="FFFF00"/>
                </a:solidFill>
                <a:latin typeface="Tahoma" panose="020B0604030504040204" pitchFamily="34" charset="0"/>
              </a:rPr>
              <a:t>Onde será posta                         a marca da besta?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79EAB51-5881-4544-A405-A4470320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79638"/>
            <a:ext cx="7010400" cy="170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“...Faz que lhes seja dada certa marca sobre a mão direita ou sobre a fronte” (Apocalipse 13:16).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49492D90-7E5C-431F-8DC4-99B46468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27550"/>
            <a:ext cx="6705600" cy="202565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500" b="1">
                <a:solidFill>
                  <a:srgbClr val="FFFFCC"/>
                </a:solidFill>
                <a:latin typeface="Arial Narrow" panose="020B0606020202030204" pitchFamily="34" charset="0"/>
              </a:rPr>
              <a:t>A testa representa a mente; a mão é símbolo de trabalho. Os que aceitam o domingo intelectualmente receberão o sinal em sua mente; os que trabalharem no sábado para não serem boicotados ou mortos, receberão o sinal na mão.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07797265-9EF5-4BED-8107-0C40A68C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16/22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9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E2B875B-09FC-4F2C-8540-B34C2471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07F98727-66ED-445E-9908-949648AC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3375"/>
            <a:ext cx="708660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De acordo com a mensagem do terceiro anjo, que terrível advertência faz Deus àqueles que receberem a marca em sua fronte ou na mão?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302F049-6EC0-4818-BD76-41890FD3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4876800" cy="3978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“...Também esse beberá do vinho da cólera de Deus preparado, sem mistura,             do cálice da Sua ira, e será atormentado com fogo e enxofre diante dos santos anjos e na presença do Cordeiro” (Apocalipse 14:8-11).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B8CC6AD3-2B64-4E6E-8F77-1BCA5209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17/22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BE48882-6A4F-4487-8F9E-F3CA31CE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87309CD4-675A-4D4D-BF08-7A07FC85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57375"/>
            <a:ext cx="7696200" cy="21050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600" b="1">
                <a:solidFill>
                  <a:schemeClr val="bg1"/>
                </a:solidFill>
                <a:latin typeface="Tahoma" panose="020B0604030504040204" pitchFamily="34" charset="0"/>
              </a:rPr>
              <a:t>OS QUE TÊM             A FÉ DE JESUS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71EAA6D-C399-4E38-9251-AA6E0B699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18/22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DDF6357-6CBD-4F14-A9D7-B3A50B47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4BC98247-C133-4890-91FC-B366AEBDD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7038"/>
            <a:ext cx="53340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Como expressarão sua fé em Jesus os integrantes do remanescente fiel?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D39EA016-D2F1-405C-8132-DC3D26B4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62200"/>
            <a:ext cx="4800600" cy="3978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“Aqui está a perseverança dos santos, os que guardam os mandamentos de Deus e a fé em Jesus” (Apocalipse 14:12); “Então, Pedro e os demais apóstolos afirmaram: Antes, importa obedecer a Deus do que aos homens” (Atos 5:29).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548F0191-97D1-4FBF-988A-3622540C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19/22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CC62579-F00B-4D0A-9675-FB8BA053E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FCB4B9B-3C59-411A-A06A-E752387A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8001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6EFE6CD-0B5C-4A9A-8461-65F2DF701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83058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CC5E10A-5C45-4553-A423-3AF02765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3048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</a:rPr>
              <a:t>Revisão - Lição 18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157375E-B21C-4FF6-9659-1B52BC00F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50950"/>
            <a:ext cx="1143000" cy="4921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FB90A005-1D97-4E38-9C89-7A1D4858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50950"/>
            <a:ext cx="2286000" cy="6096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25D13816-E907-4A9E-BADB-D9D3630B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1219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latin typeface="Tahoma" panose="020B0604030504040204" pitchFamily="34" charset="0"/>
              </a:rPr>
              <a:t>V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5C907E4F-C32F-4D03-A09A-933C44E71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33488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8BB57F18-579B-4DF6-A6A5-C0A7A4DB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250950"/>
            <a:ext cx="1143000" cy="4921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028D7760-A72C-48BC-863F-98ECDB7EA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39875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1.</a:t>
            </a:r>
            <a:r>
              <a:rPr lang="pt-BR" altLang="pt-BR">
                <a:latin typeface="Tahoma" panose="020B0604030504040204" pitchFamily="34" charset="0"/>
              </a:rPr>
              <a:t> O anticristo será um judeu       da tribo de Dã.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3278B418-687F-4A57-91E6-9EC7E9138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2.</a:t>
            </a:r>
            <a:r>
              <a:rPr lang="pt-BR" altLang="pt-BR">
                <a:latin typeface="Tahoma" panose="020B0604030504040204" pitchFamily="34" charset="0"/>
              </a:rPr>
              <a:t> O anticristo aparecerá durante      o Milênio.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775CAC0B-03AA-4B93-90F9-4BFD5E4FC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32150"/>
            <a:ext cx="510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3.</a:t>
            </a:r>
            <a:r>
              <a:rPr lang="pt-BR" altLang="pt-BR">
                <a:latin typeface="Tahoma" panose="020B0604030504040204" pitchFamily="34" charset="0"/>
              </a:rPr>
              <a:t> Paulo diz que o anticristo se assentaria “no templo de Deus, fazendo-se passar por Deus”.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56E0C989-EE03-4EE8-B406-BB41669A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4511675"/>
            <a:ext cx="5011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4.</a:t>
            </a:r>
            <a:r>
              <a:rPr lang="pt-BR" altLang="pt-BR">
                <a:latin typeface="Tahoma" panose="020B0604030504040204" pitchFamily="34" charset="0"/>
              </a:rPr>
              <a:t> O anticristo surgirá na China comunista.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A568EE18-1A1B-4DE3-B822-7188CBEF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49875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5.</a:t>
            </a:r>
            <a:r>
              <a:rPr lang="pt-BR" altLang="pt-BR">
                <a:latin typeface="Tahoma" panose="020B0604030504040204" pitchFamily="34" charset="0"/>
              </a:rPr>
              <a:t> A sede geográfica da besta de sete cabeças (Apoc. 13) é Roma.</a:t>
            </a: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E6CEE069-EB6C-4359-93A4-8027370B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828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33A4D7B2-247E-4E6E-B593-76B2A960C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90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338CBF55-2E82-4C63-8557-BF7ABB1E7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475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BBCDB082-76A8-4DE0-BE85-FF8067A8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5100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1C6F392D-070B-40F6-96CC-36BA8B40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3482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utoUpdateAnimBg="0"/>
      <p:bldP spid="22540" grpId="0" autoUpdateAnimBg="0"/>
      <p:bldP spid="22541" grpId="0" autoUpdateAnimBg="0"/>
      <p:bldP spid="22542" grpId="0" autoUpdateAnimBg="0"/>
      <p:bldP spid="22543" grpId="0" autoUpdateAnimBg="0"/>
      <p:bldP spid="22544" grpId="0" autoUpdateAnimBg="0"/>
      <p:bldP spid="22545" grpId="0" autoUpdateAnimBg="0"/>
      <p:bldP spid="22546" grpId="0" autoUpdateAnimBg="0"/>
      <p:bldP spid="22547" grpId="0" autoUpdateAnimBg="0"/>
      <p:bldP spid="225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EBD4E4F-2DAB-4D6E-BE40-932490C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FBBD32A3-6F7D-4588-8682-F59AAA1A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86740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Quem Se levantará em defesa do remanescente fiel durante a tremenda angústia derivada da perseguição que haverá?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F4DB6701-D492-4B7A-944F-6D963D68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2200"/>
            <a:ext cx="4419600" cy="3381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Narrow" panose="020B0606020202030204" pitchFamily="34" charset="0"/>
              </a:rPr>
              <a:t>“Nesse tempo Se levantará Miguel, o grande Príncipe, o defensor dos filhos do teu povo... Naquele tempo será salvo o teu povo, todo aquele que for achado escrito no livro” (Daniel 12:1).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7EAB636-CA42-431B-B966-B1AB8904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83275"/>
            <a:ext cx="6629400" cy="83185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FFCC"/>
                </a:solidFill>
                <a:latin typeface="Arial Narrow" panose="020B0606020202030204" pitchFamily="34" charset="0"/>
              </a:rPr>
              <a:t>Miguel significa “quem é como Deus”, e é um dos nomes de Cristo, quando aparece enfrentando o mal.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F26DF55-99F4-48C6-94F8-5303AABA1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20/22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61ACD2D-F93B-4C70-A036-C3674CD6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DA395B5E-BB17-417B-9B1B-5ED280F3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563880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Que prometeu nosso Senhor Jesus Cristo a todos aqueles que O seguirem sob qualquer circunstância?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78D38E4F-7154-4AFA-B8C2-EA9780A7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4419600" cy="349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“Na casa de Meu Pai há muitas moradas... Pois vou preparar-vos lugar... voltarei, e vos receberei para Mim mesmo, para que onde Eu estiver estejais vós também” (João 14:1-3).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0130531E-F803-481A-BBF5-CFF6C880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21/22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>
            <a:extLst>
              <a:ext uri="{FF2B5EF4-FFF2-40B4-BE49-F238E27FC236}">
                <a16:creationId xmlns:a16="http://schemas.microsoft.com/office/drawing/2014/main" id="{D56DC1F9-A97A-4816-8393-6CB284E7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A804B4FC-1306-4D30-AB34-4F205147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66788"/>
            <a:ext cx="51054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Próximo estudo: 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4D5E0C24-5012-43F3-BA97-0E9B539C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76800"/>
            <a:ext cx="5492750" cy="143192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  <a:latin typeface="Tahoma" panose="020B0604030504040204" pitchFamily="34" charset="0"/>
              </a:rPr>
              <a:t>Quando o Deus   de amor castiga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27E47DB-2B29-473D-918A-8352E655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AD28D62F-7C9C-4F04-A2C7-D98AB226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696200" cy="3111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600" b="1">
                <a:solidFill>
                  <a:schemeClr val="bg1"/>
                </a:solidFill>
                <a:latin typeface="Tahoma" panose="020B0604030504040204" pitchFamily="34" charset="0"/>
              </a:rPr>
              <a:t>EM QUE CONSISTE A MARCA DA BESTA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33118FEB-575B-4ED4-9FC5-5CE13EAC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3/22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01CC10A-5934-417F-9AA8-45E28800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4F0075EC-D261-4368-BF2B-5A6C3795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5588"/>
            <a:ext cx="6096000" cy="3848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Sendo que o anticristo se coloca em lugar de Cristo e se opõe a Ele, é lógico supor que a marca, o selo ou sinal do anticristo seja oposta       à de Cristo, ou uma substituição dela.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7F149F1-F43F-4947-9FFC-3F9C2127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4/22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3DEB8C6-1770-4268-8796-9E736DCE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28F6EFE0-B83C-4BC5-9FBB-E9D236A0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00125"/>
            <a:ext cx="4419600" cy="570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 Narrow" panose="020B0606020202030204" pitchFamily="34" charset="0"/>
              </a:rPr>
              <a:t>Daniel 7 apresenta o chifre pequeno, símbolo do anticristo, que perseguiria durante “um tempo, dois tempos e metade de um tempo” (vs. 25). Apocalipse declara que esse período é igual a 42 meses ou 1.260 dias proféticos. Daniel fala do mesmo poder perseguidor que Apocalipse 13, e nos ajuda a compreender em que consiste a marca da besta.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C2D470D4-0271-4194-9F45-7DA59830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2713"/>
            <a:ext cx="77724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 Narrow" panose="020B0606020202030204" pitchFamily="34" charset="0"/>
              </a:rPr>
              <a:t>Um estudo comparativo das diversas profecias      bíblicas relativas ao anticristo reforça esta realidade.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96EA06B-CF90-4DA3-9D30-261AD3770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5/22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44148C6-9835-4E1B-8411-A9924207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800CF6B-82DD-42AC-802E-78163D35D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9250"/>
            <a:ext cx="7772400" cy="974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Tahoma" panose="020B0604030504040204" pitchFamily="34" charset="0"/>
              </a:rPr>
              <a:t>Qual é a marca de Deus, que será aplicada na fronte do remanescente fiel?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B3B7C9C8-1A15-4A18-B7F5-FC3EB3E0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5943600" cy="5203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“...Não danifiqueis nem a terra,            nem o mar, nem as árvores, até   selarmos na fronte os servos do nosso Deus... . E foi-lhes dito        que não causassem dano à erva      da terra... e tão-somente aos homens que não têm o selo de Deus sobre a fronte” (Apocalipse 7:3 e 9:4); “Sela a lei no coração dos Meus discípulos” (Isaías 8:16).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FADA6625-5DD9-4BC1-8B5E-AC94005D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903D68EA-29EC-451B-874D-0255A07B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4648200" cy="5978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Tahoma" panose="020B0604030504040204" pitchFamily="34" charset="0"/>
              </a:rPr>
              <a:t>“Certamente, guardareis os Meus sábados; pois é sinal entre Mim e vós nas vossas gerações; para que saibais que Eu sou o Senhor, que vos santifica” (Êxodo 31:13); “Também lhes dei os Meus sábados, para servirem de sinal entre Mim e eles” (Ezequiel 20:20)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0F93938-C727-4D6C-A1BC-E8E9F0A3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7/22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84D2D7A-4903-435A-A7E6-E024FC34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B6AFE476-5376-4078-97E9-F8B7ECB0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696200" cy="199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500" b="1">
                <a:solidFill>
                  <a:schemeClr val="bg1"/>
                </a:solidFill>
                <a:latin typeface="Tahoma" panose="020B0604030504040204" pitchFamily="34" charset="0"/>
              </a:rPr>
              <a:t>Jesus não mudou a lei nem autorizou mudá-la. Portanto, Seu sinal (o santo sábado) também não mudou. Apocalipse traz uma séria advertência para os que alteram a Palavra            de Deus (Apocalipse 22:18 e 19).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8CA6D6A-2A42-4213-AC5C-B553C588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8/22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4406054B-FEB7-4519-BC1E-EC1948F9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7E48EFA4-5F33-42FA-ADB0-04FF0A47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Qual seria a marca substitutiva da falsa autoridade do anticristo?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E55FEF70-3D67-4EE4-BC81-FCF06DF9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5257800" cy="2774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“Proferirá palavras contra o Altíssimo, magoará os santos do Altíssimo e cuidará em mudar os tempos e as leis” (Daniel 7:25).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79516075-E93C-41FA-97B1-7FDEC5E6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9/22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1070</Words>
  <Application>Microsoft Office PowerPoint</Application>
  <PresentationFormat>Apresentação na tela (4:3)</PresentationFormat>
  <Paragraphs>69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Times New Roman</vt:lpstr>
      <vt:lpstr>Tahoma</vt:lpstr>
      <vt:lpstr>Arial Narrow</vt:lpstr>
      <vt:lpstr>Tema do Office</vt:lpstr>
      <vt:lpstr>Adobe Photoshop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REVELAÇÕES DO APOCALIPSE-MICHELSON BORGES</dc:subject>
  <dc:creator>Michelson Borges; Casa Publicadora</dc:creator>
  <cp:keywords>www.4tons.com.br</cp:keywords>
  <dc:description>COMÉRCIO PROIBIDO. USO PESSOAL</dc:description>
  <cp:lastModifiedBy>UCB - Marcelo Augusto de Carvalho</cp:lastModifiedBy>
  <cp:revision>14</cp:revision>
  <dcterms:created xsi:type="dcterms:W3CDTF">2002-10-31T13:26:04Z</dcterms:created>
  <dcterms:modified xsi:type="dcterms:W3CDTF">2021-01-08T06:54:20Z</dcterms:modified>
  <cp:category>EVANGELISMO</cp:category>
</cp:coreProperties>
</file>