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7" r:id="rId2"/>
    <p:sldId id="280" r:id="rId3"/>
    <p:sldId id="268" r:id="rId4"/>
    <p:sldId id="284" r:id="rId5"/>
    <p:sldId id="285" r:id="rId6"/>
    <p:sldId id="283" r:id="rId7"/>
    <p:sldId id="275" r:id="rId8"/>
    <p:sldId id="286" r:id="rId9"/>
    <p:sldId id="287" r:id="rId10"/>
    <p:sldId id="288" r:id="rId11"/>
    <p:sldId id="289" r:id="rId12"/>
    <p:sldId id="276" r:id="rId13"/>
    <p:sldId id="290" r:id="rId14"/>
    <p:sldId id="291" r:id="rId15"/>
    <p:sldId id="292" r:id="rId16"/>
    <p:sldId id="293" r:id="rId17"/>
    <p:sldId id="277" r:id="rId18"/>
    <p:sldId id="294" r:id="rId19"/>
    <p:sldId id="270" r:id="rId20"/>
    <p:sldId id="269" r:id="rId21"/>
    <p:sldId id="295" r:id="rId22"/>
    <p:sldId id="282" r:id="rId23"/>
    <p:sldId id="273" r:id="rId24"/>
    <p:sldId id="274" r:id="rId25"/>
    <p:sldId id="272" r:id="rId26"/>
    <p:sldId id="266" r:id="rId27"/>
    <p:sldId id="296" r:id="rId2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400" b="1" kern="1200">
        <a:solidFill>
          <a:srgbClr val="FFFF00"/>
        </a:solidFill>
        <a:latin typeface="Tahoma" panose="020B060403050404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400" b="1" kern="1200">
        <a:solidFill>
          <a:srgbClr val="FFFF00"/>
        </a:solidFill>
        <a:latin typeface="Tahoma" panose="020B060403050404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400" b="1" kern="1200">
        <a:solidFill>
          <a:srgbClr val="FFFF00"/>
        </a:solidFill>
        <a:latin typeface="Tahoma" panose="020B060403050404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400" b="1" kern="1200">
        <a:solidFill>
          <a:srgbClr val="FFFF00"/>
        </a:solidFill>
        <a:latin typeface="Tahoma" panose="020B060403050404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400" b="1" kern="1200">
        <a:solidFill>
          <a:srgbClr val="FFFF00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rgbClr val="FFFF00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rgbClr val="FFFF00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rgbClr val="FFFF00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rgbClr val="FFFF00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000000"/>
    <a:srgbClr val="080808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3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7F5C5F-67B1-4817-ADE6-6963D3176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B8DD21B-3F0D-4ACC-8357-3589C4BD8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F3D72D-068C-48BC-9705-A892EE447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EC4BBB-9534-4DC1-9ECB-5CC13B0F9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85303A-56F7-4520-AE94-2A423B920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159FE-3FEB-489B-B010-D6AA1039F46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46481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384CC-4D5D-4E9D-9038-5FFC041CD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731938F-94C6-460F-ACD9-F8E1AA8F58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2458BF-CCF2-43C8-A504-45FD41B7B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AB1E0FA-77DB-4016-BA16-7EC7AFFEE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384D87-E0CD-4C3D-A83B-B5E6FD459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17978-E97C-420E-9DE5-1368A8F6D2E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361196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27D8A1-8DAA-4394-9EAD-A8EAF8AD19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0A03073-D7EB-450F-928C-09A094F70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2B11BA0-0EB6-4595-B92F-D1674E989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16F62C-A52A-4327-85B9-7586406D6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A413AC-1EFF-4D41-B8A0-057565E6A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2C967-AEE0-4E34-BC27-6D4DAEA3DA8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323341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2FA391-6E88-4AD3-854E-E45AFEE99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9CB11B-CD6C-429A-97C5-899A60A50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0E91DC-3365-4EF2-9156-172660963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727381-07A3-4EF1-BFE9-E02B1AE9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4AADDE-8E59-42AE-903C-A47E374D4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189C6-BFAE-42EE-9E04-AB4D006EA84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87914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119C5F-0BFE-45CC-BA26-A02BDB6B5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FB96DCA-5F4C-47AB-88EA-EB6E4289E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19758A-7DC2-4135-9DFB-23E13EC6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B9D000-ED7C-47BA-975F-38B96DC5B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13E6C9-BE62-4740-B5DA-08FD69839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C7E5A-FC61-4111-9049-A8AF5E5F3B2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52655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29C6FF-A094-4655-8A34-4FD1AA41B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E57B2C-AA2C-40EC-A2B7-3B392BAD9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7B483BC-36A2-4D91-8610-B99655D3D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B6C4B9F-7A2B-4F25-B6AD-2762A7FE6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F444EEA-9DA1-455F-B2B1-BCDAA5ADB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AB0228-2585-4265-AA98-E066AA419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E58B6-55EB-4B2C-8090-DECA233E1D0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67768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B01458-258E-4919-B575-ED0789621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47E72C3-B92A-4F25-8534-F576A4DA8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D38AA5C-027B-4E83-9B89-36BBCA21E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ABD6CC4-641E-453B-A487-151DA9B43A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A6B8A08-F158-4BCB-B5EB-BB4285A0A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00B6196-223C-4017-9F47-6609925C6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03D8A5-C66E-47CB-9093-CA947C359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C737BA4-8444-4AEE-B885-BDF10E904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98610-5D67-491A-BABB-144EFD81608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8357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72E464-CE77-4D39-80F4-4D8FE536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E349130-BC06-40A9-8A69-60506C3E7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402BE7D-B7F5-4DD2-AE75-22EADF465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B5A793D-31EB-4F95-98DF-7C52454BD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6F4D3-E5F1-450E-8B08-4D058FE7EE8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27809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CD8E745-7960-40B3-8A40-F50FAE8AF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2ACF69A-6A3C-4D15-B319-178F82305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A02EC38-84E8-46AB-8254-0A5C5B662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0C81C-7745-4DCA-A52F-9D92FECFA88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804919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E2B84E-B2A5-4685-B0C0-DDD06FB82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2BD2E3-D46E-4EEA-8982-76D112874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B8D0CAC-BB3A-42FD-94F1-5DBA2BB43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302DA6F-BE7C-4F5F-ABF8-CA9E313AC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33AFD47-E35D-4184-882B-36FF987C4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543A72D-BEF5-40EB-81A0-C1999853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EBE67-BB13-42B3-ACB5-3BB804E77A4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831595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C3416-666B-4152-AB6F-50C924D1A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C064E02-83D6-4BA4-89DD-0D5DE9768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1298EF7-5E34-4C89-BBCE-57E86DFBA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6B4B1B-DE33-4294-BB43-57DC3DCAB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1A8D10-6BEA-496E-A727-936482868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419DFF-88D2-47F4-9A74-D49943D13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F5E5B-11D3-44CF-AA16-8D64FAAC01C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4420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9D6F71E-6D17-4160-9C7B-2F411D4FE4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9F501F0-3A97-4696-8552-3416AB9F9F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os estilos do texto mestre</a:t>
            </a:r>
          </a:p>
          <a:p>
            <a:pPr lvl="1"/>
            <a:r>
              <a:rPr lang="en-US" altLang="pt-BR"/>
              <a:t>Segundo nível</a:t>
            </a:r>
          </a:p>
          <a:p>
            <a:pPr lvl="2"/>
            <a:r>
              <a:rPr lang="en-US" altLang="pt-BR"/>
              <a:t>Terceiro nível</a:t>
            </a:r>
          </a:p>
          <a:p>
            <a:pPr lvl="3"/>
            <a:r>
              <a:rPr lang="en-US" altLang="pt-BR"/>
              <a:t>Quarto nível</a:t>
            </a:r>
          </a:p>
          <a:p>
            <a:pPr lvl="4"/>
            <a:r>
              <a:rPr lang="en-US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C09B1EF-DBC1-4421-A03A-DA3DE5B915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D380D43-6222-4496-A8D0-B44597855B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1070B4B-49D3-46A6-965A-3190FEA258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4DD97025-868C-46A9-9D33-91F44C3DBE7D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AEE2EB9D-6C31-4D1E-9344-03B857387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dist="35921" dir="2700000" algn="ctr" rotWithShape="0">
              <a:srgbClr val="080808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5" name="Text Box 3">
            <a:extLst>
              <a:ext uri="{FF2B5EF4-FFF2-40B4-BE49-F238E27FC236}">
                <a16:creationId xmlns:a16="http://schemas.microsoft.com/office/drawing/2014/main" id="{85BAEF71-8979-42E3-A76B-1ABDCE9E9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365625"/>
            <a:ext cx="6324600" cy="10985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pt-BR" sz="6600">
                <a:solidFill>
                  <a:schemeClr val="bg1"/>
                </a:solidFill>
                <a:latin typeface="Comic Sans MS" panose="030F0702030302020204" pitchFamily="66" charset="0"/>
              </a:rPr>
              <a:t>A DIVINDADE</a:t>
            </a:r>
            <a:endParaRPr lang="en-US" altLang="pt-BR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>
            <a:extLst>
              <a:ext uri="{FF2B5EF4-FFF2-40B4-BE49-F238E27FC236}">
                <a16:creationId xmlns:a16="http://schemas.microsoft.com/office/drawing/2014/main" id="{52B2E842-1327-4B09-ABA4-7C941D002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19" name="Text Box 3">
            <a:extLst>
              <a:ext uri="{FF2B5EF4-FFF2-40B4-BE49-F238E27FC236}">
                <a16:creationId xmlns:a16="http://schemas.microsoft.com/office/drawing/2014/main" id="{9F97A742-F6D0-4A40-A9E1-BE1D4BFF7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0"/>
            <a:ext cx="4876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400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 DIVINDADE DE CRISTO</a:t>
            </a:r>
            <a:endParaRPr lang="en-US" altLang="pt-BR" sz="4000">
              <a:latin typeface="Comic Sans MS" panose="030F0702030302020204" pitchFamily="66" charset="0"/>
            </a:endParaRP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D5C1B377-2728-4FCF-B9C7-96E074676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3" y="1628775"/>
            <a:ext cx="5029200" cy="679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ROM. 9:5- “Dos quais são os pais, e dos quais é Cristo segundo a carne, o qual é sobre todos, Deus bendito eternamente. Amém.”</a:t>
            </a:r>
          </a:p>
          <a:p>
            <a:pPr algn="l">
              <a:spcBef>
                <a:spcPct val="50000"/>
              </a:spcBef>
            </a:pPr>
            <a:endParaRPr lang="en-US" altLang="pt-BR" sz="40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  <a:p>
            <a:pPr algn="l">
              <a:spcBef>
                <a:spcPct val="50000"/>
              </a:spcBef>
            </a:pPr>
            <a:endParaRPr lang="en-US" altLang="pt-BR" sz="40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>
            <a:extLst>
              <a:ext uri="{FF2B5EF4-FFF2-40B4-BE49-F238E27FC236}">
                <a16:creationId xmlns:a16="http://schemas.microsoft.com/office/drawing/2014/main" id="{F47255C5-41F4-44FD-8B76-BCB173302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3" name="Text Box 3">
            <a:extLst>
              <a:ext uri="{FF2B5EF4-FFF2-40B4-BE49-F238E27FC236}">
                <a16:creationId xmlns:a16="http://schemas.microsoft.com/office/drawing/2014/main" id="{AB9453BA-A203-4E0B-97FE-6FD515EE1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6350"/>
            <a:ext cx="4876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360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 DIVINDADE DE CRISTO</a:t>
            </a:r>
            <a:endParaRPr lang="en-US" altLang="pt-BR" sz="3600">
              <a:latin typeface="Comic Sans MS" panose="030F0702030302020204" pitchFamily="66" charset="0"/>
            </a:endParaRPr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6CA1F6DB-62E8-4705-B9F0-6E79D6A35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196975"/>
            <a:ext cx="4849813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3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II PED. 1:1-“Simão Pedro, servo e apóstolo de Jesus Cristo, aos que conosco alcançaram fé igualmente preciosa pela justiça do nosso Deus e Salvador Jesus Cristo.”</a:t>
            </a:r>
            <a:endParaRPr lang="en-US" altLang="pt-BR" sz="36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>
            <a:extLst>
              <a:ext uri="{FF2B5EF4-FFF2-40B4-BE49-F238E27FC236}">
                <a16:creationId xmlns:a16="http://schemas.microsoft.com/office/drawing/2014/main" id="{B721AC0F-CD8B-40F4-B631-1C47D2956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1" name="Text Box 3">
            <a:extLst>
              <a:ext uri="{FF2B5EF4-FFF2-40B4-BE49-F238E27FC236}">
                <a16:creationId xmlns:a16="http://schemas.microsoft.com/office/drawing/2014/main" id="{87FDEA59-7C05-4B63-BA2C-301E35DDD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30163"/>
            <a:ext cx="4648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400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 DIVINDADE DE CRISTO</a:t>
            </a:r>
            <a:endParaRPr lang="en-US" altLang="pt-BR" sz="4000">
              <a:latin typeface="Comic Sans MS" panose="030F0702030302020204" pitchFamily="66" charset="0"/>
            </a:endParaRP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9E764E35-0C53-4C0C-86AC-0ABBC80F6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68413"/>
            <a:ext cx="4549775" cy="527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LUC. 23:40</a:t>
            </a:r>
            <a:r>
              <a:rPr lang="en-US" altLang="pt-BR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“</a:t>
            </a:r>
            <a:r>
              <a:rPr lang="en-US" altLang="pt-BR" sz="3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Respondendo, porém, o outro, repreendia-o, dizendo: Tu nem ainda temes a Deus, estando na mesma condenação?”</a:t>
            </a:r>
            <a:endParaRPr lang="en-US" altLang="pt-BR" b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>
            <a:extLst>
              <a:ext uri="{FF2B5EF4-FFF2-40B4-BE49-F238E27FC236}">
                <a16:creationId xmlns:a16="http://schemas.microsoft.com/office/drawing/2014/main" id="{61013EB3-1911-449D-B66D-97FC5EE5A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67" name="Text Box 3">
            <a:extLst>
              <a:ext uri="{FF2B5EF4-FFF2-40B4-BE49-F238E27FC236}">
                <a16:creationId xmlns:a16="http://schemas.microsoft.com/office/drawing/2014/main" id="{F671F5E1-4A44-4EB3-9C43-135C4DF97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0"/>
            <a:ext cx="46482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 DIVINDADE DE CRISTO</a:t>
            </a:r>
            <a:endParaRPr lang="en-US" altLang="pt-BR">
              <a:latin typeface="Comic Sans MS" panose="030F0702030302020204" pitchFamily="66" charset="0"/>
            </a:endParaRP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B602C7DD-B770-42F9-BE1C-AE6DB90C4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676400"/>
            <a:ext cx="4114800" cy="645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JOÃO 20:28</a:t>
            </a:r>
          </a:p>
          <a:p>
            <a:pPr>
              <a:spcBef>
                <a:spcPct val="50000"/>
              </a:spcBef>
            </a:pPr>
            <a:r>
              <a:rPr lang="en-US" altLang="pt-BR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“Tomé respondeu e disse-lhe: Senhor meu e Deus meu!”</a:t>
            </a:r>
          </a:p>
          <a:p>
            <a:pPr>
              <a:spcBef>
                <a:spcPct val="50000"/>
              </a:spcBef>
            </a:pPr>
            <a:endParaRPr lang="en-US" altLang="pt-BR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endParaRPr lang="en-US" altLang="pt-BR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>
            <a:extLst>
              <a:ext uri="{FF2B5EF4-FFF2-40B4-BE49-F238E27FC236}">
                <a16:creationId xmlns:a16="http://schemas.microsoft.com/office/drawing/2014/main" id="{F05FAE29-B649-4D61-AF67-E14D11B96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1" name="Text Box 3">
            <a:extLst>
              <a:ext uri="{FF2B5EF4-FFF2-40B4-BE49-F238E27FC236}">
                <a16:creationId xmlns:a16="http://schemas.microsoft.com/office/drawing/2014/main" id="{909E9704-FD1D-45F4-9FEA-C55DE4820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52388"/>
            <a:ext cx="46482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 DIVINDADE DE CRISTO</a:t>
            </a:r>
            <a:endParaRPr lang="en-US" altLang="pt-BR">
              <a:latin typeface="Comic Sans MS" panose="030F0702030302020204" pitchFamily="66" charset="0"/>
            </a:endParaRP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75748747-8DBF-4740-AC7B-12EA37C73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363" y="1443038"/>
            <a:ext cx="4557712" cy="53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TITO 2:13</a:t>
            </a:r>
          </a:p>
          <a:p>
            <a:pPr>
              <a:spcBef>
                <a:spcPct val="50000"/>
              </a:spcBef>
            </a:pPr>
            <a:r>
              <a:rPr lang="en-US" altLang="pt-BR" sz="3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“Aguardando a bem-aventurada esperança e o aparecimento da glória do grande Deus e nosso Senhor Jesus Cristo.”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>
            <a:extLst>
              <a:ext uri="{FF2B5EF4-FFF2-40B4-BE49-F238E27FC236}">
                <a16:creationId xmlns:a16="http://schemas.microsoft.com/office/drawing/2014/main" id="{19257D91-3615-455A-9C90-9A8EA49CD4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5" name="Text Box 3">
            <a:extLst>
              <a:ext uri="{FF2B5EF4-FFF2-40B4-BE49-F238E27FC236}">
                <a16:creationId xmlns:a16="http://schemas.microsoft.com/office/drawing/2014/main" id="{00E90FCF-4E13-4EA5-A951-051FC04F2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101600"/>
            <a:ext cx="4648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400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 DIVINDADE DE CRISTO</a:t>
            </a:r>
            <a:endParaRPr lang="en-US" altLang="pt-BR" sz="4000">
              <a:latin typeface="Comic Sans MS" panose="030F0702030302020204" pitchFamily="66" charset="0"/>
            </a:endParaRP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6A771FE5-60F5-4DC4-8537-02E19CCB6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125" y="1797050"/>
            <a:ext cx="4552950" cy="472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HEB. 1:8        “</a:t>
            </a:r>
            <a:r>
              <a:rPr lang="en-US" altLang="pt-BR" sz="3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Mas, do Filho, diz: Ó Deus, o teu trono subsiste pelos séculos dos séculos; cetro de eqüidade é o cetro do teu reino.”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>
            <a:extLst>
              <a:ext uri="{FF2B5EF4-FFF2-40B4-BE49-F238E27FC236}">
                <a16:creationId xmlns:a16="http://schemas.microsoft.com/office/drawing/2014/main" id="{121D04CF-C183-4C66-9986-1F3334112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39" name="Text Box 3">
            <a:extLst>
              <a:ext uri="{FF2B5EF4-FFF2-40B4-BE49-F238E27FC236}">
                <a16:creationId xmlns:a16="http://schemas.microsoft.com/office/drawing/2014/main" id="{CF29E176-1FA2-44ED-A10C-CBB9F2501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0"/>
            <a:ext cx="4648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360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 DIVINDADE DE CRISTO</a:t>
            </a:r>
            <a:endParaRPr lang="en-US" altLang="pt-BR" sz="3600">
              <a:latin typeface="Comic Sans MS" panose="030F0702030302020204" pitchFamily="66" charset="0"/>
            </a:endParaRPr>
          </a:p>
        </p:txBody>
      </p:sp>
      <p:sp>
        <p:nvSpPr>
          <p:cNvPr id="39940" name="Text Box 4">
            <a:extLst>
              <a:ext uri="{FF2B5EF4-FFF2-40B4-BE49-F238E27FC236}">
                <a16:creationId xmlns:a16="http://schemas.microsoft.com/office/drawing/2014/main" id="{C3058EBB-6830-407B-8B27-E99D88B35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1265238"/>
            <a:ext cx="4859337" cy="691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3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I JOÃO 5:20 “E sabemos que já o Filho de Deus é vindo, e nos deu entendimento para conhecermos o que é verdadeiro; e no que é verdadeiro estamos, isto é, em seu Filho Jesus Cristo. Este é o verdadeiro Deus e a vida eterna.”</a:t>
            </a:r>
          </a:p>
          <a:p>
            <a:pPr>
              <a:spcBef>
                <a:spcPct val="50000"/>
              </a:spcBef>
            </a:pPr>
            <a:endParaRPr lang="en-US" altLang="pt-BR" sz="32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endParaRPr lang="en-US" altLang="pt-BR" sz="3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>
            <a:extLst>
              <a:ext uri="{FF2B5EF4-FFF2-40B4-BE49-F238E27FC236}">
                <a16:creationId xmlns:a16="http://schemas.microsoft.com/office/drawing/2014/main" id="{43B9FB46-6A7C-403D-BE5B-ED2EE50BC8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5" name="Text Box 3">
            <a:extLst>
              <a:ext uri="{FF2B5EF4-FFF2-40B4-BE49-F238E27FC236}">
                <a16:creationId xmlns:a16="http://schemas.microsoft.com/office/drawing/2014/main" id="{686B5BE6-29A4-43D9-A847-2743E63A1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4797425"/>
            <a:ext cx="4038600" cy="17668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>
                <a:solidFill>
                  <a:schemeClr val="bg1"/>
                </a:solidFill>
                <a:latin typeface="Comic Sans MS" panose="030F0702030302020204" pitchFamily="66" charset="0"/>
              </a:rPr>
              <a:t>ZAC. 12:10</a:t>
            </a:r>
          </a:p>
          <a:p>
            <a:pPr>
              <a:spcBef>
                <a:spcPct val="50000"/>
              </a:spcBef>
            </a:pPr>
            <a:r>
              <a:rPr lang="en-US" altLang="pt-BR">
                <a:solidFill>
                  <a:schemeClr val="bg1"/>
                </a:solidFill>
                <a:latin typeface="Comic Sans MS" panose="030F0702030302020204" pitchFamily="66" charset="0"/>
              </a:rPr>
              <a:t>JOÃO 19:37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>
            <a:extLst>
              <a:ext uri="{FF2B5EF4-FFF2-40B4-BE49-F238E27FC236}">
                <a16:creationId xmlns:a16="http://schemas.microsoft.com/office/drawing/2014/main" id="{47AB28A2-4F02-4D10-8DB7-C942416BF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3" name="Text Box 3">
            <a:extLst>
              <a:ext uri="{FF2B5EF4-FFF2-40B4-BE49-F238E27FC236}">
                <a16:creationId xmlns:a16="http://schemas.microsoft.com/office/drawing/2014/main" id="{22B84CCA-2A40-4EA1-97C5-EF2F84A68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754063"/>
            <a:ext cx="8382000" cy="25304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ISA. 8:13, 14 - I PED. 2:4, 8</a:t>
            </a:r>
          </a:p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HAB. 2:2, 3 - HEB. 10:37</a:t>
            </a:r>
          </a:p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ISA. 44:6 - APOC. 1:17; 2:8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CC36065A-47C2-4452-9E75-A903F9E99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Text Box 3">
            <a:extLst>
              <a:ext uri="{FF2B5EF4-FFF2-40B4-BE49-F238E27FC236}">
                <a16:creationId xmlns:a16="http://schemas.microsoft.com/office/drawing/2014/main" id="{20617714-3BD0-4C82-BC6E-24EAD111E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" y="747713"/>
            <a:ext cx="9036050" cy="36623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3600">
                <a:solidFill>
                  <a:schemeClr val="bg1"/>
                </a:solidFill>
                <a:latin typeface="Comic Sans MS" panose="030F0702030302020204" pitchFamily="66" charset="0"/>
              </a:rPr>
              <a:t>SAL. 23:1 - JOÃO 10:14 -“PASTOR” </a:t>
            </a:r>
          </a:p>
          <a:p>
            <a:pPr>
              <a:spcBef>
                <a:spcPct val="50000"/>
              </a:spcBef>
            </a:pPr>
            <a:r>
              <a:rPr lang="en-US" altLang="pt-BR" sz="3600">
                <a:solidFill>
                  <a:schemeClr val="bg1"/>
                </a:solidFill>
                <a:latin typeface="Comic Sans MS" panose="030F0702030302020204" pitchFamily="66" charset="0"/>
              </a:rPr>
              <a:t>SAL.27:1 - JOÃO 8:12 -“LUZ”</a:t>
            </a:r>
          </a:p>
          <a:p>
            <a:pPr>
              <a:spcBef>
                <a:spcPct val="50000"/>
              </a:spcBef>
            </a:pPr>
            <a:r>
              <a:rPr lang="en-US" altLang="pt-BR" sz="3600">
                <a:solidFill>
                  <a:schemeClr val="bg1"/>
                </a:solidFill>
                <a:latin typeface="Comic Sans MS" panose="030F0702030302020204" pitchFamily="66" charset="0"/>
              </a:rPr>
              <a:t>SAL. 18:2 - I COR. 10:4 -“PEDRA”</a:t>
            </a:r>
          </a:p>
          <a:p>
            <a:pPr>
              <a:spcBef>
                <a:spcPct val="50000"/>
              </a:spcBef>
            </a:pPr>
            <a:r>
              <a:rPr lang="en-US" altLang="pt-BR" sz="3600">
                <a:solidFill>
                  <a:schemeClr val="bg1"/>
                </a:solidFill>
                <a:latin typeface="Comic Sans MS" panose="030F0702030302020204" pitchFamily="66" charset="0"/>
              </a:rPr>
              <a:t>JER. 10:10 - JOÃO 14:6 -“VERDADE”</a:t>
            </a:r>
            <a:endParaRPr lang="en-US" altLang="pt-BR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>
            <a:extLst>
              <a:ext uri="{FF2B5EF4-FFF2-40B4-BE49-F238E27FC236}">
                <a16:creationId xmlns:a16="http://schemas.microsoft.com/office/drawing/2014/main" id="{62CF6293-7404-4F17-B3F7-0534033E4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7" name="Text Box 3">
            <a:extLst>
              <a:ext uri="{FF2B5EF4-FFF2-40B4-BE49-F238E27FC236}">
                <a16:creationId xmlns:a16="http://schemas.microsoft.com/office/drawing/2014/main" id="{736B7DBA-7665-4CD9-AA7C-C223DFAC7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4602163"/>
            <a:ext cx="4968875" cy="19224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pt-BR" sz="480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MAT. 3:16-17</a:t>
            </a:r>
          </a:p>
          <a:p>
            <a:pPr algn="l">
              <a:spcBef>
                <a:spcPct val="50000"/>
              </a:spcBef>
            </a:pPr>
            <a:r>
              <a:rPr lang="en-US" altLang="pt-BR" sz="480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MAT. 28:19</a:t>
            </a:r>
            <a:endParaRPr lang="en-US" altLang="pt-BR" sz="4800">
              <a:solidFill>
                <a:srgbClr val="080808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>
            <a:extLst>
              <a:ext uri="{FF2B5EF4-FFF2-40B4-BE49-F238E27FC236}">
                <a16:creationId xmlns:a16="http://schemas.microsoft.com/office/drawing/2014/main" id="{03E6DAD5-ED0F-4A68-ABB3-C41E6614D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3" name="Text Box 3">
            <a:extLst>
              <a:ext uri="{FF2B5EF4-FFF2-40B4-BE49-F238E27FC236}">
                <a16:creationId xmlns:a16="http://schemas.microsoft.com/office/drawing/2014/main" id="{8A1FC17B-50D5-4218-9B3A-AFBDDE839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949325"/>
            <a:ext cx="8964612" cy="16160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ÊXO. 3:13-16 - JOÃO 8:58-59</a:t>
            </a:r>
          </a:p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João 10:30-33</a:t>
            </a:r>
            <a:endParaRPr lang="en-US" altLang="pt-BR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>
            <a:extLst>
              <a:ext uri="{FF2B5EF4-FFF2-40B4-BE49-F238E27FC236}">
                <a16:creationId xmlns:a16="http://schemas.microsoft.com/office/drawing/2014/main" id="{39E3EA48-7F16-4CDA-B101-C6D4DC971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87" name="Text Box 3">
            <a:extLst>
              <a:ext uri="{FF2B5EF4-FFF2-40B4-BE49-F238E27FC236}">
                <a16:creationId xmlns:a16="http://schemas.microsoft.com/office/drawing/2014/main" id="{1614A85D-637C-410D-BF77-C79308B88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33375"/>
            <a:ext cx="8964612" cy="46640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João 1:18</a:t>
            </a:r>
          </a:p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“Ninguém jamais viu a Deus; o Deus unigênito, que está no seio do Pai, é quem o revelou.”</a:t>
            </a:r>
          </a:p>
          <a:p>
            <a:pPr>
              <a:spcBef>
                <a:spcPct val="50000"/>
              </a:spcBef>
            </a:pPr>
            <a:r>
              <a:rPr lang="en-US" altLang="pt-BR" sz="4000" b="0" i="1">
                <a:solidFill>
                  <a:srgbClr val="FFFF99"/>
                </a:solidFill>
                <a:latin typeface="Comic Sans MS" panose="030F0702030302020204" pitchFamily="66" charset="0"/>
              </a:rPr>
              <a:t>Monogenes theos</a:t>
            </a:r>
          </a:p>
          <a:p>
            <a:pPr>
              <a:spcBef>
                <a:spcPct val="50000"/>
              </a:spcBef>
            </a:pPr>
            <a:r>
              <a:rPr lang="en-US" altLang="pt-BR" sz="4000" b="0" i="1">
                <a:solidFill>
                  <a:srgbClr val="FFFF99"/>
                </a:solidFill>
                <a:latin typeface="Comic Sans MS" panose="030F0702030302020204" pitchFamily="66" charset="0"/>
              </a:rPr>
              <a:t>Monogenes huios</a:t>
            </a:r>
            <a:endParaRPr lang="en-US" altLang="pt-BR" b="0" i="1">
              <a:solidFill>
                <a:srgbClr val="FFFF99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>
            <a:extLst>
              <a:ext uri="{FF2B5EF4-FFF2-40B4-BE49-F238E27FC236}">
                <a16:creationId xmlns:a16="http://schemas.microsoft.com/office/drawing/2014/main" id="{7CDFFF6C-A3A5-4264-B9C7-9465F2F60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7" name="Text Box 5">
            <a:extLst>
              <a:ext uri="{FF2B5EF4-FFF2-40B4-BE49-F238E27FC236}">
                <a16:creationId xmlns:a16="http://schemas.microsoft.com/office/drawing/2014/main" id="{180DC612-B278-4F36-B199-6D5A4B713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844675"/>
            <a:ext cx="6172200" cy="2559050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5400">
                <a:solidFill>
                  <a:schemeClr val="bg1"/>
                </a:solidFill>
                <a:latin typeface="Comic Sans MS" panose="030F0702030302020204" pitchFamily="66" charset="0"/>
              </a:rPr>
              <a:t>  A DEIDADE DO ESPÍRITO SANTO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>
            <a:extLst>
              <a:ext uri="{FF2B5EF4-FFF2-40B4-BE49-F238E27FC236}">
                <a16:creationId xmlns:a16="http://schemas.microsoft.com/office/drawing/2014/main" id="{8D74AE6F-9D15-4912-B1D4-94F8B9262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9" name="Text Box 3">
            <a:extLst>
              <a:ext uri="{FF2B5EF4-FFF2-40B4-BE49-F238E27FC236}">
                <a16:creationId xmlns:a16="http://schemas.microsoft.com/office/drawing/2014/main" id="{C3A3D7A3-0828-4758-84E4-7D44E2BC9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88" y="222250"/>
            <a:ext cx="7315200" cy="43592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É UMA PESSOA:</a:t>
            </a:r>
          </a:p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ROM. 8:27</a:t>
            </a:r>
          </a:p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JOÃO 14:26; 16:8, 13</a:t>
            </a:r>
          </a:p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EFÉS. 4:30</a:t>
            </a:r>
          </a:p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APOC. 22:17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>
            <a:extLst>
              <a:ext uri="{FF2B5EF4-FFF2-40B4-BE49-F238E27FC236}">
                <a16:creationId xmlns:a16="http://schemas.microsoft.com/office/drawing/2014/main" id="{95BEC036-B4D4-4677-BD33-8B0072FBC0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3" name="Text Box 3">
            <a:extLst>
              <a:ext uri="{FF2B5EF4-FFF2-40B4-BE49-F238E27FC236}">
                <a16:creationId xmlns:a16="http://schemas.microsoft.com/office/drawing/2014/main" id="{9CA00628-AD66-4005-BEDE-6EA40265A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57200"/>
            <a:ext cx="6477000" cy="32004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>
                <a:solidFill>
                  <a:schemeClr val="bg1"/>
                </a:solidFill>
                <a:latin typeface="Comic Sans MS" panose="030F0702030302020204" pitchFamily="66" charset="0"/>
              </a:rPr>
              <a:t>É DEUS:</a:t>
            </a:r>
          </a:p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HEB. 9:14 - “ETERNO”</a:t>
            </a:r>
          </a:p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SAL. 139:7-10 - “ONIPRESENTE”</a:t>
            </a:r>
            <a:endParaRPr lang="en-US" altLang="pt-BR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>
            <a:extLst>
              <a:ext uri="{FF2B5EF4-FFF2-40B4-BE49-F238E27FC236}">
                <a16:creationId xmlns:a16="http://schemas.microsoft.com/office/drawing/2014/main" id="{D1B804B7-3AC5-496F-B93B-A3333FACB0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5" name="Text Box 3">
            <a:extLst>
              <a:ext uri="{FF2B5EF4-FFF2-40B4-BE49-F238E27FC236}">
                <a16:creationId xmlns:a16="http://schemas.microsoft.com/office/drawing/2014/main" id="{C56E699F-8A17-4143-804F-F91205BE9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7950" y="342900"/>
            <a:ext cx="8382000" cy="32305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I COR. 2:10, 11 - “ONISCIENTE”</a:t>
            </a:r>
          </a:p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SAL. 139 - “ONIPOTENTE”</a:t>
            </a:r>
          </a:p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SAL. 104:30 - “CRIADOR”</a:t>
            </a:r>
            <a:r>
              <a:rPr lang="en-US" altLang="pt-BR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>
            <a:extLst>
              <a:ext uri="{FF2B5EF4-FFF2-40B4-BE49-F238E27FC236}">
                <a16:creationId xmlns:a16="http://schemas.microsoft.com/office/drawing/2014/main" id="{A2C84EF2-72F5-4A93-B21A-0B8839ECD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1" name="Text Box 3">
            <a:extLst>
              <a:ext uri="{FF2B5EF4-FFF2-40B4-BE49-F238E27FC236}">
                <a16:creationId xmlns:a16="http://schemas.microsoft.com/office/drawing/2014/main" id="{65C3994E-0AE8-4C1C-9AAC-B011ED526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5373688"/>
            <a:ext cx="5211762" cy="914400"/>
          </a:xfrm>
          <a:prstGeom prst="rect">
            <a:avLst/>
          </a:prstGeom>
          <a:noFill/>
          <a:ln>
            <a:noFill/>
          </a:ln>
          <a:effectLst>
            <a:outerShdw dist="63500" dir="3187806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pt-BR" sz="5400">
                <a:solidFill>
                  <a:schemeClr val="bg1"/>
                </a:solidFill>
                <a:latin typeface="Comic Sans MS" panose="030F0702030302020204" pitchFamily="66" charset="0"/>
              </a:rPr>
              <a:t>JOÃO 14:16</a:t>
            </a:r>
            <a:endParaRPr lang="en-US" altLang="pt-BR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080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>
            <a:extLst>
              <a:ext uri="{FF2B5EF4-FFF2-40B4-BE49-F238E27FC236}">
                <a16:creationId xmlns:a16="http://schemas.microsoft.com/office/drawing/2014/main" id="{C4734D7E-08B9-4F97-985F-C17C21D76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600" y="0"/>
            <a:ext cx="53863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C181A358-9B76-4D5F-98ED-3E7E4D60B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Text Box 3">
            <a:extLst>
              <a:ext uri="{FF2B5EF4-FFF2-40B4-BE49-F238E27FC236}">
                <a16:creationId xmlns:a16="http://schemas.microsoft.com/office/drawing/2014/main" id="{D1333E79-4234-431F-9F46-DB7E79B15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28600"/>
            <a:ext cx="8610600" cy="34417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>
                <a:solidFill>
                  <a:schemeClr val="bg1"/>
                </a:solidFill>
                <a:latin typeface="Comic Sans MS" panose="030F0702030302020204" pitchFamily="66" charset="0"/>
              </a:rPr>
              <a:t>II COR. 13:13- “A graça do Senhor Jesus Cristo, e o amor de Deus, e a comunhão do Espírito Santo seja com vós todos. Amém.”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>
            <a:extLst>
              <a:ext uri="{FF2B5EF4-FFF2-40B4-BE49-F238E27FC236}">
                <a16:creationId xmlns:a16="http://schemas.microsoft.com/office/drawing/2014/main" id="{64E17214-F79E-44BE-8B86-2EE279E02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3" name="Text Box 3">
            <a:extLst>
              <a:ext uri="{FF2B5EF4-FFF2-40B4-BE49-F238E27FC236}">
                <a16:creationId xmlns:a16="http://schemas.microsoft.com/office/drawing/2014/main" id="{CEBA5EEC-BADB-4224-AE61-33CF7407B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27025"/>
            <a:ext cx="8243887" cy="3749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chemeClr val="bg1"/>
                </a:solidFill>
                <a:latin typeface="Comic Sans MS" panose="030F0702030302020204" pitchFamily="66" charset="0"/>
              </a:rPr>
              <a:t>I PEDRO 1:2- “Eleitos segundo a presciência  de Deus Pai, em santificação do Espírito, para a obediência e aspersão do sangue de Jesus Cristo: graça, e paz vos seja multiplicada.”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>
            <a:extLst>
              <a:ext uri="{FF2B5EF4-FFF2-40B4-BE49-F238E27FC236}">
                <a16:creationId xmlns:a16="http://schemas.microsoft.com/office/drawing/2014/main" id="{8A394F7A-A677-4AF4-AC56-196BE0D7F0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7" name="Text Box 3">
            <a:extLst>
              <a:ext uri="{FF2B5EF4-FFF2-40B4-BE49-F238E27FC236}">
                <a16:creationId xmlns:a16="http://schemas.microsoft.com/office/drawing/2014/main" id="{0CBEF1D7-5AC6-48A5-B9D3-47F2371A8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01625"/>
            <a:ext cx="8229600" cy="55784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4000">
                <a:solidFill>
                  <a:srgbClr val="FFFF66"/>
                </a:solidFill>
                <a:latin typeface="Comic Sans MS" panose="030F0702030302020204" pitchFamily="66" charset="0"/>
              </a:rPr>
              <a:t>JUDAS 20 e 21- “Mas vós, amados, edificando-vos a vós mesmos sobre a vossa santíssima fé, orando no Espírito Santo, conservai-vos a vós mesmos na caridade de Deus, esperando a misericórdia de nosso Senhor Jesus Cristo para a vida eterna.”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026">
            <a:extLst>
              <a:ext uri="{FF2B5EF4-FFF2-40B4-BE49-F238E27FC236}">
                <a16:creationId xmlns:a16="http://schemas.microsoft.com/office/drawing/2014/main" id="{08049320-F9AE-465C-92C6-0E948DBD8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9" name="Text Box 1027">
            <a:extLst>
              <a:ext uri="{FF2B5EF4-FFF2-40B4-BE49-F238E27FC236}">
                <a16:creationId xmlns:a16="http://schemas.microsoft.com/office/drawing/2014/main" id="{1F639643-58AB-40C0-8416-F94C13B7B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304800"/>
            <a:ext cx="4038600" cy="9144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5400">
                <a:solidFill>
                  <a:schemeClr val="bg1"/>
                </a:solidFill>
                <a:latin typeface="Comic Sans MS" panose="030F0702030302020204" pitchFamily="66" charset="0"/>
              </a:rPr>
              <a:t>“ELOHIM”</a:t>
            </a:r>
          </a:p>
        </p:txBody>
      </p:sp>
      <p:sp>
        <p:nvSpPr>
          <p:cNvPr id="29700" name="Text Box 1028">
            <a:extLst>
              <a:ext uri="{FF2B5EF4-FFF2-40B4-BE49-F238E27FC236}">
                <a16:creationId xmlns:a16="http://schemas.microsoft.com/office/drawing/2014/main" id="{52AA2DB6-2ABC-431E-BDFA-A97955A80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3950" y="1628775"/>
            <a:ext cx="4175125" cy="27717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pt-BR">
                <a:solidFill>
                  <a:schemeClr val="bg1"/>
                </a:solidFill>
                <a:latin typeface="Comic Sans MS" panose="030F0702030302020204" pitchFamily="66" charset="0"/>
              </a:rPr>
              <a:t>GÊN. 1:26</a:t>
            </a:r>
          </a:p>
          <a:p>
            <a:pPr algn="l">
              <a:spcBef>
                <a:spcPct val="50000"/>
              </a:spcBef>
            </a:pPr>
            <a:r>
              <a:rPr lang="en-US" altLang="pt-BR">
                <a:solidFill>
                  <a:schemeClr val="bg1"/>
                </a:solidFill>
                <a:latin typeface="Comic Sans MS" panose="030F0702030302020204" pitchFamily="66" charset="0"/>
              </a:rPr>
              <a:t>GÊN. 3:22</a:t>
            </a:r>
          </a:p>
          <a:p>
            <a:pPr algn="l">
              <a:spcBef>
                <a:spcPct val="50000"/>
              </a:spcBef>
            </a:pPr>
            <a:r>
              <a:rPr lang="en-US" altLang="pt-BR">
                <a:solidFill>
                  <a:schemeClr val="bg1"/>
                </a:solidFill>
                <a:latin typeface="Comic Sans MS" panose="030F0702030302020204" pitchFamily="66" charset="0"/>
              </a:rPr>
              <a:t>GÊN. 11:6-7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  <p:bldP spid="2970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>
            <a:extLst>
              <a:ext uri="{FF2B5EF4-FFF2-40B4-BE49-F238E27FC236}">
                <a16:creationId xmlns:a16="http://schemas.microsoft.com/office/drawing/2014/main" id="{38FDC496-8AD5-4424-9AF2-D9BFB2AB3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7" name="Text Box 3">
            <a:extLst>
              <a:ext uri="{FF2B5EF4-FFF2-40B4-BE49-F238E27FC236}">
                <a16:creationId xmlns:a16="http://schemas.microsoft.com/office/drawing/2014/main" id="{CBD6C53E-8ECA-4235-AC1C-2E5DC975B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125413"/>
            <a:ext cx="4876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 DIVINDADE DE CRISTO</a:t>
            </a:r>
            <a:endParaRPr lang="en-US" altLang="pt-BR">
              <a:latin typeface="Comic Sans MS" panose="030F0702030302020204" pitchFamily="66" charset="0"/>
            </a:endParaRP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BC6FE229-1F46-45C6-9770-98C39AFB0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757363"/>
            <a:ext cx="4572000" cy="679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JOÃO 1:1    “No princípio era o Verbo, e o Verbo estava com Deus, e o Verbo era Deus.”</a:t>
            </a:r>
          </a:p>
          <a:p>
            <a:pPr>
              <a:spcBef>
                <a:spcPct val="50000"/>
              </a:spcBef>
            </a:pPr>
            <a:endParaRPr lang="en-US" altLang="pt-BR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endParaRPr lang="en-US" altLang="pt-BR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>
            <a:extLst>
              <a:ext uri="{FF2B5EF4-FFF2-40B4-BE49-F238E27FC236}">
                <a16:creationId xmlns:a16="http://schemas.microsoft.com/office/drawing/2014/main" id="{E366BBC6-2FF2-4162-BDCE-CE405F06C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1" name="Text Box 3">
            <a:extLst>
              <a:ext uri="{FF2B5EF4-FFF2-40B4-BE49-F238E27FC236}">
                <a16:creationId xmlns:a16="http://schemas.microsoft.com/office/drawing/2014/main" id="{098DD794-C4DA-49ED-B49B-458018B2B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173038"/>
            <a:ext cx="4876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400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 DIVINDADE DE CRISTO</a:t>
            </a:r>
            <a:endParaRPr lang="en-US" altLang="pt-BR" sz="4000">
              <a:latin typeface="Comic Sans MS" panose="030F0702030302020204" pitchFamily="66" charset="0"/>
            </a:endParaRP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53D7E6B8-5464-4816-99C5-5B6D0285E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676400"/>
            <a:ext cx="4545013" cy="833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3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MAT. 1:23       “Eis que a virgem conceberá e dará à luz um filho, e chamá-lo-ão pelo nome de EMANUEL, que traduzido é: Deus conosco.”</a:t>
            </a:r>
          </a:p>
          <a:p>
            <a:pPr algn="l">
              <a:spcBef>
                <a:spcPct val="50000"/>
              </a:spcBef>
            </a:pPr>
            <a:endParaRPr lang="en-US" altLang="pt-BR" sz="3600" b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l">
              <a:spcBef>
                <a:spcPct val="50000"/>
              </a:spcBef>
            </a:pPr>
            <a:endParaRPr lang="en-US" altLang="pt-BR" sz="3600" b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l">
              <a:spcBef>
                <a:spcPct val="50000"/>
              </a:spcBef>
            </a:pPr>
            <a:endParaRPr lang="en-US" altLang="pt-BR" sz="3600" b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l">
              <a:spcBef>
                <a:spcPct val="50000"/>
              </a:spcBef>
            </a:pPr>
            <a:endParaRPr lang="en-US" altLang="pt-BR" sz="36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>
            <a:extLst>
              <a:ext uri="{FF2B5EF4-FFF2-40B4-BE49-F238E27FC236}">
                <a16:creationId xmlns:a16="http://schemas.microsoft.com/office/drawing/2014/main" id="{B9743DFC-545E-4537-BB19-660D76F93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5" name="Text Box 3">
            <a:extLst>
              <a:ext uri="{FF2B5EF4-FFF2-40B4-BE49-F238E27FC236}">
                <a16:creationId xmlns:a16="http://schemas.microsoft.com/office/drawing/2014/main" id="{D066BAA9-E188-4047-B283-E3E80C45D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0"/>
            <a:ext cx="4876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360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 DIVINDADE DE CRISTO</a:t>
            </a:r>
            <a:endParaRPr lang="en-US" altLang="pt-BR" sz="3600">
              <a:latin typeface="Comic Sans MS" panose="030F0702030302020204" pitchFamily="66" charset="0"/>
            </a:endParaRPr>
          </a:p>
        </p:txBody>
      </p:sp>
      <p:sp>
        <p:nvSpPr>
          <p:cNvPr id="33796" name="Text Box 4">
            <a:extLst>
              <a:ext uri="{FF2B5EF4-FFF2-40B4-BE49-F238E27FC236}">
                <a16:creationId xmlns:a16="http://schemas.microsoft.com/office/drawing/2014/main" id="{67255AF2-3AE8-40D3-BBB2-D36007E70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1487488"/>
            <a:ext cx="5040313" cy="49657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3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ISA. 9:6 “Porque um menino nos nasceu, um filho se nos deu; e o principado está sobre os seus ombros; e o seu nome será: Maravilhoso, Conselheiro, Deus Forte, Pai da Eternidade, Príncipe da Paz.”</a:t>
            </a:r>
            <a:endParaRPr lang="en-US" altLang="pt-BR" sz="3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 autoUpdateAnimBg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44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44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660</Words>
  <Application>Microsoft Office PowerPoint</Application>
  <PresentationFormat>Apresentação na tela (4:3)</PresentationFormat>
  <Paragraphs>62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1" baseType="lpstr">
      <vt:lpstr>Times New Roman</vt:lpstr>
      <vt:lpstr>Comic Sans MS</vt:lpstr>
      <vt:lpstr>Tahoma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 </dc:title>
  <dc:subject>PROFECIAS PARA O TEMPO DO FIM</dc:subject>
  <dc:creator>4TONS - Pr. Marcelo Augusto de Carvalho; Roberto Motta</dc:creator>
  <cp:keywords>www.4tons.com.br</cp:keywords>
  <dc:description>COMÉRCIO PROIBIDO. USO PESSOAL</dc:description>
  <cp:lastModifiedBy>UCB - Marcelo Augusto de Carvalho</cp:lastModifiedBy>
  <cp:revision>14</cp:revision>
  <dcterms:created xsi:type="dcterms:W3CDTF">2000-05-12T14:41:27Z</dcterms:created>
  <dcterms:modified xsi:type="dcterms:W3CDTF">2021-01-08T07:27:19Z</dcterms:modified>
  <cp:category>EVANGELISMO</cp:category>
</cp:coreProperties>
</file>