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7" r:id="rId2"/>
    <p:sldId id="315" r:id="rId3"/>
    <p:sldId id="309" r:id="rId4"/>
    <p:sldId id="310" r:id="rId5"/>
    <p:sldId id="311" r:id="rId6"/>
    <p:sldId id="312" r:id="rId7"/>
    <p:sldId id="303" r:id="rId8"/>
    <p:sldId id="308" r:id="rId9"/>
    <p:sldId id="307" r:id="rId10"/>
    <p:sldId id="316" r:id="rId11"/>
    <p:sldId id="258" r:id="rId12"/>
    <p:sldId id="314" r:id="rId13"/>
    <p:sldId id="313" r:id="rId14"/>
    <p:sldId id="298" r:id="rId15"/>
    <p:sldId id="260" r:id="rId16"/>
    <p:sldId id="286" r:id="rId17"/>
    <p:sldId id="293" r:id="rId18"/>
    <p:sldId id="290" r:id="rId19"/>
    <p:sldId id="262" r:id="rId20"/>
    <p:sldId id="263" r:id="rId21"/>
    <p:sldId id="264" r:id="rId22"/>
    <p:sldId id="265" r:id="rId23"/>
    <p:sldId id="266" r:id="rId24"/>
    <p:sldId id="268" r:id="rId25"/>
    <p:sldId id="284" r:id="rId26"/>
    <p:sldId id="301" r:id="rId27"/>
    <p:sldId id="270" r:id="rId28"/>
    <p:sldId id="271" r:id="rId29"/>
    <p:sldId id="272" r:id="rId30"/>
    <p:sldId id="273" r:id="rId31"/>
    <p:sldId id="274" r:id="rId32"/>
    <p:sldId id="276" r:id="rId33"/>
    <p:sldId id="285" r:id="rId34"/>
    <p:sldId id="275" r:id="rId35"/>
    <p:sldId id="295" r:id="rId36"/>
    <p:sldId id="302" r:id="rId3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75"/>
    <a:srgbClr val="FFC891"/>
    <a:srgbClr val="FFDFBF"/>
    <a:srgbClr val="037B45"/>
    <a:srgbClr val="FFFFE9"/>
    <a:srgbClr val="FFFF66"/>
    <a:srgbClr val="FFFFFF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9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E2F0C59-3B53-46B7-8E39-F599F25FFB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E77E81-8787-45DE-8573-CAC8148445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104769C-FF8B-4626-9193-B32CEA360A8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552876B3-76D0-432B-B448-8FAF3A6034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835F14D6-5824-4787-B005-C96620E529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D1696A0-D33C-4EAC-91D0-AABEE40BE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DCE76-A565-445B-8F1B-EAC39C5A920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75E77B-158E-4666-B2B5-89E8A6239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EC625-361F-44F2-99E3-13DEDA4A796F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B9A94FA-1B24-4FEC-B676-D0A3CA205E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35255A6-8D4A-492A-BFAD-B4188C3E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E284B-CE97-44D7-8806-284BBA4FA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651144-F1CF-4B8D-9D30-12D17E21F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BF0ED0-9A8D-4FDC-B886-3544AF42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A65C61-A93C-47DD-9251-589B35B7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D3367D-A563-4679-99F0-73F35AA8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8825-3AAC-44E5-8115-B44D82C38C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578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D66C-E650-4E39-A4FA-06B3C2A5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C31D3E-2044-4C86-AB1A-28D2E6A4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1BD081-5D8F-4A33-B28E-8D8148CB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4EFD62-A6C7-4934-88D2-F88876CC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AC4781-01B4-4A8B-A1EE-1E9028784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33315-F1D5-424C-AA3F-CC4A520A3E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0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F8B63C-C9AF-4438-8012-2F7A282E0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BD2175-9D15-4B33-A50B-73E546AE3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A18A68-8C08-4510-A4F5-E40E4456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65DEC-9526-4DB0-BD75-9578C4EB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4588C-555B-4901-BFB1-C3E4CAB5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DAAC9-AD60-4067-BCF8-65539C2908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866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BF506-85A7-45AE-8EC4-E70FA680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5A8FE2-547F-497B-A7FD-DC9CBB0A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1445B5-7A10-4ED8-BC64-CCCE0F46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1E4A1-8B66-4DA3-BF1F-24B967E8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663D5F-6FE7-4D63-87D4-B5493A0E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B922-12F2-4B45-A0F8-F48DFD9537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9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FE011-12D1-43CC-8B5B-CD3D967C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40B6C1-35E9-4FEC-B3FD-18EDEBF1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F1738C-0696-4EB4-A827-FC65A17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63101-9FFD-4FA5-A494-2DACE883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D07BDE-BE34-4D6A-8281-71FAA447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CAAA-789A-48F7-8E95-398A4C475E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086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A1D30-E7EA-4E06-9517-4E2EE13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BEADD7-5479-4C62-A4DF-729CA9D3E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D629C8-1B29-4D0A-9E22-2C702D28F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587F53-2686-475F-B918-A7A80B21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74D812-1FA9-435E-965F-B9FBC76B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71BDAD-1BE0-40B2-BA48-24C5A829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C1C62-F7F8-4BA3-AD2B-A297F0F3ED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237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EF183-FFA9-4386-8479-378CB116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6368C-050A-4DC3-AD6E-796EACDC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67010C-3C56-4B01-A2B9-0A3A68B53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DF5B4B-C737-4090-B0E1-9399ACEF2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E9A03A-62C1-48FA-8919-CBAEEE7EE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4EB96A-0A13-425B-835F-E348DA66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16962F-8716-465B-8B82-6976D904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01DF02-C798-4617-8B56-190ADB57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26833-8F74-4C46-A6C7-7FD87074EE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790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A06BB-6FA5-4CC6-9F66-9C3AFFB1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5604A6-B5DA-4E42-B46F-54DC536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6C0995-3BE6-4062-9B73-FCA087FD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FE063A-C150-47F0-B56D-133BDF91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9950A-2397-4331-B9C2-F282E3D689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080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FA89BA-5B7D-4492-A6EF-906F37F6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7241DF-76B7-4C90-9EC5-6E5E314F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7F184A-1DA4-40F3-8507-30E601D8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1C63-C694-4B9C-818D-BCC8CEDB0C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432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7353F-F690-4C26-9760-5F46794E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871D46-1730-4A3B-BA96-7973205F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CF7BF4-4A87-4C3D-9688-0368E6C62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592540-4D26-4BF0-9FEB-E2E1D39E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E0DB3-3E99-42BD-BCF2-815FD322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60C371-1751-448D-87F9-9CCE6BD0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5125A-C839-439E-BF24-7193D93F8C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82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F27E5-8BCB-4A45-9DFD-03C8D871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CD80E6-C34B-439A-A158-2A2AAAE5A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3F6898-4B5F-40A1-95DD-4D59104C3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8A176F-8252-4B23-954A-CDD56734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7458CF-7DE4-47F7-BC65-501A4416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8BCFE6-C540-4D19-BB79-21A94E3E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E3F5E-9B62-4D77-BADE-2F86BA7786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133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BBFB08-CCEA-4AAE-855B-6431D289E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B6C5E8-FBB5-4F7D-AF35-D756A2744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713116-127F-4A6E-9AB9-63E0ECCD5D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5335E6-1E4B-4A8D-935A-23B6688531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6467D3-8684-4922-8D03-C65D1D7238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9EE185-5C34-43C3-BE82-9DDB8E44A3D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oberto%20Motta\Desktop\Motta\Palestras%20Motta\68JSSWRL.MP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oberto%20Motta\Desktop\Motta\Palestras%20Motta\Borboletasaindocris&#225;lida.avi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78DA772D-7785-477F-A978-D66F07A6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3">
            <a:extLst>
              <a:ext uri="{FF2B5EF4-FFF2-40B4-BE49-F238E27FC236}">
                <a16:creationId xmlns:a16="http://schemas.microsoft.com/office/drawing/2014/main" id="{E7BB5A58-FB87-46CC-AC13-549EFB563E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6934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>
                <a:rot lat="300000" lon="0" rev="0"/>
              </a:camera>
              <a:lightRig rig="legacyFlat3" dir="b"/>
            </a:scene3d>
            <a:sp3d extrusionH="481000" prstMaterial="legacyPlastic">
              <a:extrusionClr>
                <a:schemeClr val="bg2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CRIACIONISMO</a:t>
            </a: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EA4AC406-E649-43B4-9AB7-91BAACBB84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124200"/>
            <a:ext cx="914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>
                <a:rot lat="300000" lon="0" rev="0"/>
              </a:camera>
              <a:lightRig rig="legacyFlat3" dir="b"/>
            </a:scene3d>
            <a:sp3d extrusionH="481000" prstMaterial="legacyPlastic">
              <a:extrusionClr>
                <a:schemeClr val="bg2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077" name="WordArt 5">
            <a:extLst>
              <a:ext uri="{FF2B5EF4-FFF2-40B4-BE49-F238E27FC236}">
                <a16:creationId xmlns:a16="http://schemas.microsoft.com/office/drawing/2014/main" id="{3C621A19-3CCB-4076-A6BC-3DC0A8CBE1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4419600"/>
            <a:ext cx="6934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>
                <a:rot lat="300000" lon="0" rev="0"/>
              </a:camera>
              <a:lightRig rig="legacyFlat3" dir="b"/>
            </a:scene3d>
            <a:sp3d extrusionH="481000" prstMaterial="legacyPlastic">
              <a:extrusionClr>
                <a:schemeClr val="bg2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EVOLUCIONISMO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2534E960-8BCC-4976-BE7D-B05027F2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2A58F501-2E1E-4F9D-B9ED-2B08CC36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E51184BA-14B4-4354-BB2C-88539AA8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257800"/>
            <a:ext cx="746125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6600" b="1">
                <a:solidFill>
                  <a:srgbClr val="FFFFD9"/>
                </a:solidFill>
                <a:latin typeface="Comic Sans MS" panose="030F0702030302020204" pitchFamily="66" charset="0"/>
              </a:rPr>
              <a:t>CRIACIONISMO</a:t>
            </a:r>
            <a:endParaRPr lang="pt-PT" altLang="pt-BR" sz="6600" b="1">
              <a:solidFill>
                <a:srgbClr val="FFFFD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>
            <a:extLst>
              <a:ext uri="{FF2B5EF4-FFF2-40B4-BE49-F238E27FC236}">
                <a16:creationId xmlns:a16="http://schemas.microsoft.com/office/drawing/2014/main" id="{286B2DDA-3CFA-4AB6-B5B4-5FC610C8A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6CB0AF69-9ECD-48F5-ACE9-C7E24A9D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Rectangle 8">
            <a:extLst>
              <a:ext uri="{FF2B5EF4-FFF2-40B4-BE49-F238E27FC236}">
                <a16:creationId xmlns:a16="http://schemas.microsoft.com/office/drawing/2014/main" id="{8B7CBC9A-66C9-475D-8898-D46415AE8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50900"/>
            <a:ext cx="3581400" cy="44831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A Bíblia diz que fomos feitos à imagem de Deus</a:t>
            </a:r>
            <a:endParaRPr lang="pt-BR" altLang="pt-BR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5678DD0-44BD-4F5F-9198-254916160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pt-BR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5178DE2-23A1-411D-B11C-D06343C22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95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0FDBA440-9BA8-4587-ABE5-CF786BE9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95600"/>
            <a:ext cx="914400" cy="3124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D9EE76B1-5CB6-462F-9073-4D50ECFCD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914400" cy="3124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486608A3-5FAE-4551-AAEB-5E2665123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914400" cy="3124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AB26E543-DBA4-47B9-875D-0543ACDE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914400" cy="3124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C3F1AEC2-F0BD-46F9-A2F1-7DBEA204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95600"/>
            <a:ext cx="914400" cy="3124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1383BA14-F9DA-4539-8471-91628D40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95600"/>
            <a:ext cx="914400" cy="3124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D39CE360-6D80-4318-9C70-00221086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133600"/>
            <a:ext cx="914400" cy="38862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71691" name="WordArt 11">
            <a:extLst>
              <a:ext uri="{FF2B5EF4-FFF2-40B4-BE49-F238E27FC236}">
                <a16:creationId xmlns:a16="http://schemas.microsoft.com/office/drawing/2014/main" id="{DA164A50-A189-48EF-9084-9EF7C56A47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1º Dia</a:t>
            </a:r>
          </a:p>
        </p:txBody>
      </p:sp>
      <p:sp>
        <p:nvSpPr>
          <p:cNvPr id="71692" name="WordArt 12">
            <a:extLst>
              <a:ext uri="{FF2B5EF4-FFF2-40B4-BE49-F238E27FC236}">
                <a16:creationId xmlns:a16="http://schemas.microsoft.com/office/drawing/2014/main" id="{0C1BD739-F54E-40C8-B793-6C7DDA645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2º Dia</a:t>
            </a:r>
          </a:p>
        </p:txBody>
      </p:sp>
      <p:sp>
        <p:nvSpPr>
          <p:cNvPr id="71693" name="WordArt 13">
            <a:extLst>
              <a:ext uri="{FF2B5EF4-FFF2-40B4-BE49-F238E27FC236}">
                <a16:creationId xmlns:a16="http://schemas.microsoft.com/office/drawing/2014/main" id="{072165C1-CDE8-42C9-8B4A-D8E2700FC4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3º Dia</a:t>
            </a:r>
          </a:p>
        </p:txBody>
      </p:sp>
      <p:sp>
        <p:nvSpPr>
          <p:cNvPr id="71694" name="WordArt 14">
            <a:extLst>
              <a:ext uri="{FF2B5EF4-FFF2-40B4-BE49-F238E27FC236}">
                <a16:creationId xmlns:a16="http://schemas.microsoft.com/office/drawing/2014/main" id="{EED4225D-5162-42FE-8EAC-6FFC87DE06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4º Dia</a:t>
            </a:r>
          </a:p>
        </p:txBody>
      </p:sp>
      <p:sp>
        <p:nvSpPr>
          <p:cNvPr id="71695" name="WordArt 15">
            <a:extLst>
              <a:ext uri="{FF2B5EF4-FFF2-40B4-BE49-F238E27FC236}">
                <a16:creationId xmlns:a16="http://schemas.microsoft.com/office/drawing/2014/main" id="{ECC2A649-44AE-4EDE-8955-CA76F5EE88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5º Dia</a:t>
            </a:r>
          </a:p>
        </p:txBody>
      </p:sp>
      <p:sp>
        <p:nvSpPr>
          <p:cNvPr id="71696" name="WordArt 16">
            <a:extLst>
              <a:ext uri="{FF2B5EF4-FFF2-40B4-BE49-F238E27FC236}">
                <a16:creationId xmlns:a16="http://schemas.microsoft.com/office/drawing/2014/main" id="{BC1132C6-91BD-4C09-A657-223C66E91B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62484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6º Dia</a:t>
            </a:r>
          </a:p>
        </p:txBody>
      </p:sp>
      <p:sp>
        <p:nvSpPr>
          <p:cNvPr id="71697" name="WordArt 17">
            <a:extLst>
              <a:ext uri="{FF2B5EF4-FFF2-40B4-BE49-F238E27FC236}">
                <a16:creationId xmlns:a16="http://schemas.microsoft.com/office/drawing/2014/main" id="{EBCB9054-90A2-4EC6-A6C7-37708690FD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6248400"/>
            <a:ext cx="762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FF00"/>
                </a:solidFill>
                <a:latin typeface="Arial Black" panose="020B0A04020102020204" pitchFamily="34" charset="0"/>
              </a:rPr>
              <a:t>7º Dia</a:t>
            </a:r>
          </a:p>
        </p:txBody>
      </p:sp>
      <p:sp>
        <p:nvSpPr>
          <p:cNvPr id="71698" name="WordArt 18">
            <a:extLst>
              <a:ext uri="{FF2B5EF4-FFF2-40B4-BE49-F238E27FC236}">
                <a16:creationId xmlns:a16="http://schemas.microsoft.com/office/drawing/2014/main" id="{4E512363-3178-4583-8D06-6245D987BE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495800"/>
            <a:ext cx="533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Luz</a:t>
            </a:r>
          </a:p>
        </p:txBody>
      </p:sp>
      <p:sp>
        <p:nvSpPr>
          <p:cNvPr id="71699" name="WordArt 19">
            <a:extLst>
              <a:ext uri="{FF2B5EF4-FFF2-40B4-BE49-F238E27FC236}">
                <a16:creationId xmlns:a16="http://schemas.microsoft.com/office/drawing/2014/main" id="{AABF7A49-4D48-45E1-B760-ED4EBA6290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4495800"/>
            <a:ext cx="685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Céus</a:t>
            </a:r>
          </a:p>
        </p:txBody>
      </p:sp>
      <p:sp>
        <p:nvSpPr>
          <p:cNvPr id="71700" name="WordArt 20">
            <a:extLst>
              <a:ext uri="{FF2B5EF4-FFF2-40B4-BE49-F238E27FC236}">
                <a16:creationId xmlns:a16="http://schemas.microsoft.com/office/drawing/2014/main" id="{E6A52F39-5119-4008-860B-472BE4B809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Continentes</a:t>
            </a:r>
          </a:p>
        </p:txBody>
      </p:sp>
      <p:sp>
        <p:nvSpPr>
          <p:cNvPr id="71701" name="WordArt 21">
            <a:extLst>
              <a:ext uri="{FF2B5EF4-FFF2-40B4-BE49-F238E27FC236}">
                <a16:creationId xmlns:a16="http://schemas.microsoft.com/office/drawing/2014/main" id="{4F6711B0-AB0F-4DBC-881C-DFC115C2A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810000"/>
            <a:ext cx="4572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Sol</a:t>
            </a:r>
          </a:p>
        </p:txBody>
      </p:sp>
      <p:sp>
        <p:nvSpPr>
          <p:cNvPr id="71702" name="WordArt 22">
            <a:extLst>
              <a:ext uri="{FF2B5EF4-FFF2-40B4-BE49-F238E27FC236}">
                <a16:creationId xmlns:a16="http://schemas.microsoft.com/office/drawing/2014/main" id="{F4F1222E-F921-4E8D-9540-4351900CE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4495800"/>
            <a:ext cx="4572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Lua</a:t>
            </a:r>
          </a:p>
        </p:txBody>
      </p:sp>
      <p:sp>
        <p:nvSpPr>
          <p:cNvPr id="71703" name="WordArt 23">
            <a:extLst>
              <a:ext uri="{FF2B5EF4-FFF2-40B4-BE49-F238E27FC236}">
                <a16:creationId xmlns:a16="http://schemas.microsoft.com/office/drawing/2014/main" id="{2E4DFAEB-1F2C-4D7F-84C4-AD60CE6235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5105400"/>
            <a:ext cx="838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Estrelas</a:t>
            </a:r>
          </a:p>
        </p:txBody>
      </p:sp>
      <p:sp>
        <p:nvSpPr>
          <p:cNvPr id="71705" name="WordArt 25">
            <a:extLst>
              <a:ext uri="{FF2B5EF4-FFF2-40B4-BE49-F238E27FC236}">
                <a16:creationId xmlns:a16="http://schemas.microsoft.com/office/drawing/2014/main" id="{1E73D7A8-EA00-4F97-B6EE-E68F490FC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4114800"/>
            <a:ext cx="762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Homem</a:t>
            </a:r>
          </a:p>
        </p:txBody>
      </p:sp>
      <p:sp>
        <p:nvSpPr>
          <p:cNvPr id="71706" name="WordArt 26">
            <a:extLst>
              <a:ext uri="{FF2B5EF4-FFF2-40B4-BE49-F238E27FC236}">
                <a16:creationId xmlns:a16="http://schemas.microsoft.com/office/drawing/2014/main" id="{92320C3B-8B9E-4E60-A64C-DD4E754776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3657600"/>
            <a:ext cx="762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Bênção</a:t>
            </a:r>
          </a:p>
        </p:txBody>
      </p:sp>
      <p:sp>
        <p:nvSpPr>
          <p:cNvPr id="71707" name="WordArt 27">
            <a:extLst>
              <a:ext uri="{FF2B5EF4-FFF2-40B4-BE49-F238E27FC236}">
                <a16:creationId xmlns:a16="http://schemas.microsoft.com/office/drawing/2014/main" id="{276B4124-C1DE-4C62-A18C-8EC3430494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4343400"/>
            <a:ext cx="762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Santo</a:t>
            </a:r>
          </a:p>
        </p:txBody>
      </p:sp>
      <p:sp>
        <p:nvSpPr>
          <p:cNvPr id="71708" name="WordArt 28">
            <a:extLst>
              <a:ext uri="{FF2B5EF4-FFF2-40B4-BE49-F238E27FC236}">
                <a16:creationId xmlns:a16="http://schemas.microsoft.com/office/drawing/2014/main" id="{B0D55709-8222-4C79-AFEA-7B53604263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0" y="5029200"/>
            <a:ext cx="914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Descanso</a:t>
            </a:r>
          </a:p>
        </p:txBody>
      </p:sp>
      <p:sp>
        <p:nvSpPr>
          <p:cNvPr id="71709" name="WordArt 29">
            <a:extLst>
              <a:ext uri="{FF2B5EF4-FFF2-40B4-BE49-F238E27FC236}">
                <a16:creationId xmlns:a16="http://schemas.microsoft.com/office/drawing/2014/main" id="{3BB86673-D643-4EE4-BE8A-BE22DE61E5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838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Répteis</a:t>
            </a:r>
          </a:p>
        </p:txBody>
      </p:sp>
      <p:sp>
        <p:nvSpPr>
          <p:cNvPr id="71710" name="WordArt 30">
            <a:extLst>
              <a:ext uri="{FF2B5EF4-FFF2-40B4-BE49-F238E27FC236}">
                <a16:creationId xmlns:a16="http://schemas.microsoft.com/office/drawing/2014/main" id="{558B1766-F89E-4976-8F0F-8E5F37BE16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4800600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Mamíferos</a:t>
            </a:r>
          </a:p>
        </p:txBody>
      </p:sp>
      <p:sp>
        <p:nvSpPr>
          <p:cNvPr id="71711" name="Rectangle 31">
            <a:extLst>
              <a:ext uri="{FF2B5EF4-FFF2-40B4-BE49-F238E27FC236}">
                <a16:creationId xmlns:a16="http://schemas.microsoft.com/office/drawing/2014/main" id="{50DB2E80-21EF-472D-B4C6-6EF1744F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A Semana da </a:t>
            </a: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Criação</a:t>
            </a:r>
            <a:endParaRPr lang="pt-BR" altLang="pt-BR" sz="40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1712" name="Rectangle 32">
            <a:extLst>
              <a:ext uri="{FF2B5EF4-FFF2-40B4-BE49-F238E27FC236}">
                <a16:creationId xmlns:a16="http://schemas.microsoft.com/office/drawing/2014/main" id="{B841F66F-2462-4E15-A68D-CAE97C9C8877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Clipe" r:id="rId3" imgW="0" imgH="0" progId="MS_ClipArt_Gallery.2">
                  <p:embed/>
                </p:oleObj>
              </mc:Choice>
              <mc:Fallback>
                <p:oleObj name="Clipe" r:id="rId3" imgW="0" imgH="0" progId="MS_ClipArt_Gallery.2">
                  <p:embed/>
                  <p:pic>
                    <p:nvPicPr>
                      <p:cNvPr id="0" name="Rectangle 3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3" name="Rectangle 33">
            <a:extLst>
              <a:ext uri="{FF2B5EF4-FFF2-40B4-BE49-F238E27FC236}">
                <a16:creationId xmlns:a16="http://schemas.microsoft.com/office/drawing/2014/main" id="{E8611DC2-4C63-4101-BC16-45748B7CB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4478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anose="020B0A04020102020204" pitchFamily="34" charset="0"/>
              </a:rPr>
              <a:t>Gênesis 1</a:t>
            </a:r>
            <a:endParaRPr lang="pt-BR" altLang="pt-BR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714" name="WordArt 34">
            <a:extLst>
              <a:ext uri="{FF2B5EF4-FFF2-40B4-BE49-F238E27FC236}">
                <a16:creationId xmlns:a16="http://schemas.microsoft.com/office/drawing/2014/main" id="{C71EA5F0-4E72-41C7-AD8A-1BFD2DB79A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4419600"/>
            <a:ext cx="838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Oceanos</a:t>
            </a:r>
          </a:p>
        </p:txBody>
      </p:sp>
      <p:sp>
        <p:nvSpPr>
          <p:cNvPr id="71715" name="WordArt 35">
            <a:extLst>
              <a:ext uri="{FF2B5EF4-FFF2-40B4-BE49-F238E27FC236}">
                <a16:creationId xmlns:a16="http://schemas.microsoft.com/office/drawing/2014/main" id="{0C008E40-DB21-4142-919C-F2CFB6FBE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5105400"/>
            <a:ext cx="838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Plantas</a:t>
            </a:r>
          </a:p>
        </p:txBody>
      </p:sp>
      <p:sp>
        <p:nvSpPr>
          <p:cNvPr id="71716" name="Text Box 36">
            <a:extLst>
              <a:ext uri="{FF2B5EF4-FFF2-40B4-BE49-F238E27FC236}">
                <a16:creationId xmlns:a16="http://schemas.microsoft.com/office/drawing/2014/main" id="{1B2B4FBF-DC9E-43EB-9987-73FDC3CE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258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 altLang="pt-BR"/>
          </a:p>
        </p:txBody>
      </p:sp>
      <p:sp>
        <p:nvSpPr>
          <p:cNvPr id="71717" name="WordArt 37">
            <a:extLst>
              <a:ext uri="{FF2B5EF4-FFF2-40B4-BE49-F238E27FC236}">
                <a16:creationId xmlns:a16="http://schemas.microsoft.com/office/drawing/2014/main" id="{0696A115-02C5-4059-AFE5-468A161C73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4114800"/>
            <a:ext cx="762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Peixes</a:t>
            </a:r>
          </a:p>
        </p:txBody>
      </p:sp>
      <p:sp>
        <p:nvSpPr>
          <p:cNvPr id="71718" name="WordArt 38">
            <a:extLst>
              <a:ext uri="{FF2B5EF4-FFF2-40B4-BE49-F238E27FC236}">
                <a16:creationId xmlns:a16="http://schemas.microsoft.com/office/drawing/2014/main" id="{1CA3E4EF-6B4C-4943-BC74-8EDD67F309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505200"/>
            <a:ext cx="762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FF0000"/>
                </a:solidFill>
                <a:latin typeface="Arial Black" panose="020B0A04020102020204" pitchFamily="34" charset="0"/>
              </a:rPr>
              <a:t>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1" grpId="0" autoUpdateAnimBg="0"/>
      <p:bldP spid="717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AB920330-6FA8-4E4E-A592-5DA38879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3992E9C4-13DD-4937-8536-8DED436D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5001" r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2ED64D9B-71FF-43E6-BD88-1330DD85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8ABADFA-3CD7-4701-9424-855C6A20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3163C8F0-1200-4C61-914F-4BD5C440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493F05FA-CCA8-429F-B803-7A08A01B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8" b="22028"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>
            <a:extLst>
              <a:ext uri="{FF2B5EF4-FFF2-40B4-BE49-F238E27FC236}">
                <a16:creationId xmlns:a16="http://schemas.microsoft.com/office/drawing/2014/main" id="{2247ADF5-FD80-498D-8755-9DCC599A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5847" r="27226" b="272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:a16="http://schemas.microsoft.com/office/drawing/2014/main" id="{B9A64C45-D0F0-427A-9F04-2CCDCA1A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11424" r="32695" b="32689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>
            <a:extLst>
              <a:ext uri="{FF2B5EF4-FFF2-40B4-BE49-F238E27FC236}">
                <a16:creationId xmlns:a16="http://schemas.microsoft.com/office/drawing/2014/main" id="{B66EF1A9-F4BD-45CD-A68D-387787A3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6547" r="38084" b="38081"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:a16="http://schemas.microsoft.com/office/drawing/2014/main" id="{121C56D2-FC90-4F1C-94A5-7BF77194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21838" r="43378" b="43373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>
            <a:extLst>
              <a:ext uri="{FF2B5EF4-FFF2-40B4-BE49-F238E27FC236}">
                <a16:creationId xmlns:a16="http://schemas.microsoft.com/office/drawing/2014/main" id="{6FD98FD4-70D6-47FC-9F49-CC064E46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25471" r="48180" b="4817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71" name="Group 87">
            <a:extLst>
              <a:ext uri="{FF2B5EF4-FFF2-40B4-BE49-F238E27FC236}">
                <a16:creationId xmlns:a16="http://schemas.microsoft.com/office/drawing/2014/main" id="{DD9EC7CF-DF9B-40B7-87CD-AD59EB7017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41986" name="Picture 2">
              <a:extLst>
                <a:ext uri="{FF2B5EF4-FFF2-40B4-BE49-F238E27FC236}">
                  <a16:creationId xmlns:a16="http://schemas.microsoft.com/office/drawing/2014/main" id="{142AE2B2-3BC9-4479-BE51-16DF20FC9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5" r="7463"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987" name="Rectangle 3">
              <a:extLst>
                <a:ext uri="{FF2B5EF4-FFF2-40B4-BE49-F238E27FC236}">
                  <a16:creationId xmlns:a16="http://schemas.microsoft.com/office/drawing/2014/main" id="{8BEAFAAE-D4B7-41FE-900A-9ACC19E58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56"/>
              <a:ext cx="1296" cy="86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2153" name="Group 169">
            <a:extLst>
              <a:ext uri="{FF2B5EF4-FFF2-40B4-BE49-F238E27FC236}">
                <a16:creationId xmlns:a16="http://schemas.microsoft.com/office/drawing/2014/main" id="{E667A2FE-4A55-4178-868C-ED80C0B25034}"/>
              </a:ext>
            </a:extLst>
          </p:cNvPr>
          <p:cNvGrpSpPr>
            <a:grpSpLocks/>
          </p:cNvGrpSpPr>
          <p:nvPr/>
        </p:nvGrpSpPr>
        <p:grpSpPr bwMode="auto">
          <a:xfrm rot="2145554">
            <a:off x="381000" y="5578475"/>
            <a:ext cx="1447800" cy="1071563"/>
            <a:chOff x="240" y="3514"/>
            <a:chExt cx="912" cy="675"/>
          </a:xfrm>
        </p:grpSpPr>
        <p:sp>
          <p:nvSpPr>
            <p:cNvPr id="42154" name="Freeform 170">
              <a:extLst>
                <a:ext uri="{FF2B5EF4-FFF2-40B4-BE49-F238E27FC236}">
                  <a16:creationId xmlns:a16="http://schemas.microsoft.com/office/drawing/2014/main" id="{EC81508E-5E9B-48C0-B186-8EA59E084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3514"/>
              <a:ext cx="912" cy="675"/>
            </a:xfrm>
            <a:custGeom>
              <a:avLst/>
              <a:gdLst>
                <a:gd name="T0" fmla="*/ 1119 w 1824"/>
                <a:gd name="T1" fmla="*/ 149 h 1350"/>
                <a:gd name="T2" fmla="*/ 1193 w 1824"/>
                <a:gd name="T3" fmla="*/ 74 h 1350"/>
                <a:gd name="T4" fmla="*/ 1173 w 1824"/>
                <a:gd name="T5" fmla="*/ 152 h 1350"/>
                <a:gd name="T6" fmla="*/ 1240 w 1824"/>
                <a:gd name="T7" fmla="*/ 137 h 1350"/>
                <a:gd name="T8" fmla="*/ 1310 w 1824"/>
                <a:gd name="T9" fmla="*/ 124 h 1350"/>
                <a:gd name="T10" fmla="*/ 1379 w 1824"/>
                <a:gd name="T11" fmla="*/ 111 h 1350"/>
                <a:gd name="T12" fmla="*/ 1304 w 1824"/>
                <a:gd name="T13" fmla="*/ 186 h 1350"/>
                <a:gd name="T14" fmla="*/ 1371 w 1824"/>
                <a:gd name="T15" fmla="*/ 199 h 1350"/>
                <a:gd name="T16" fmla="*/ 1444 w 1824"/>
                <a:gd name="T17" fmla="*/ 132 h 1350"/>
                <a:gd name="T18" fmla="*/ 1360 w 1824"/>
                <a:gd name="T19" fmla="*/ 210 h 1350"/>
                <a:gd name="T20" fmla="*/ 1421 w 1824"/>
                <a:gd name="T21" fmla="*/ 212 h 1350"/>
                <a:gd name="T22" fmla="*/ 1492 w 1824"/>
                <a:gd name="T23" fmla="*/ 176 h 1350"/>
                <a:gd name="T24" fmla="*/ 1510 w 1824"/>
                <a:gd name="T25" fmla="*/ 202 h 1350"/>
                <a:gd name="T26" fmla="*/ 1564 w 1824"/>
                <a:gd name="T27" fmla="*/ 149 h 1350"/>
                <a:gd name="T28" fmla="*/ 1490 w 1824"/>
                <a:gd name="T29" fmla="*/ 260 h 1350"/>
                <a:gd name="T30" fmla="*/ 1523 w 1824"/>
                <a:gd name="T31" fmla="*/ 271 h 1350"/>
                <a:gd name="T32" fmla="*/ 1570 w 1824"/>
                <a:gd name="T33" fmla="*/ 238 h 1350"/>
                <a:gd name="T34" fmla="*/ 1646 w 1824"/>
                <a:gd name="T35" fmla="*/ 193 h 1350"/>
                <a:gd name="T36" fmla="*/ 1605 w 1824"/>
                <a:gd name="T37" fmla="*/ 234 h 1350"/>
                <a:gd name="T38" fmla="*/ 1601 w 1824"/>
                <a:gd name="T39" fmla="*/ 279 h 1350"/>
                <a:gd name="T40" fmla="*/ 1728 w 1824"/>
                <a:gd name="T41" fmla="*/ 197 h 1350"/>
                <a:gd name="T42" fmla="*/ 1694 w 1824"/>
                <a:gd name="T43" fmla="*/ 271 h 1350"/>
                <a:gd name="T44" fmla="*/ 1768 w 1824"/>
                <a:gd name="T45" fmla="*/ 264 h 1350"/>
                <a:gd name="T46" fmla="*/ 1798 w 1824"/>
                <a:gd name="T47" fmla="*/ 275 h 1350"/>
                <a:gd name="T48" fmla="*/ 1659 w 1824"/>
                <a:gd name="T49" fmla="*/ 357 h 1350"/>
                <a:gd name="T50" fmla="*/ 1518 w 1824"/>
                <a:gd name="T51" fmla="*/ 451 h 1350"/>
                <a:gd name="T52" fmla="*/ 1562 w 1824"/>
                <a:gd name="T53" fmla="*/ 472 h 1350"/>
                <a:gd name="T54" fmla="*/ 1553 w 1824"/>
                <a:gd name="T55" fmla="*/ 485 h 1350"/>
                <a:gd name="T56" fmla="*/ 1494 w 1824"/>
                <a:gd name="T57" fmla="*/ 509 h 1350"/>
                <a:gd name="T58" fmla="*/ 1473 w 1824"/>
                <a:gd name="T59" fmla="*/ 553 h 1350"/>
                <a:gd name="T60" fmla="*/ 1418 w 1824"/>
                <a:gd name="T61" fmla="*/ 602 h 1350"/>
                <a:gd name="T62" fmla="*/ 1392 w 1824"/>
                <a:gd name="T63" fmla="*/ 685 h 1350"/>
                <a:gd name="T64" fmla="*/ 1345 w 1824"/>
                <a:gd name="T65" fmla="*/ 763 h 1350"/>
                <a:gd name="T66" fmla="*/ 1267 w 1824"/>
                <a:gd name="T67" fmla="*/ 854 h 1350"/>
                <a:gd name="T68" fmla="*/ 1273 w 1824"/>
                <a:gd name="T69" fmla="*/ 973 h 1350"/>
                <a:gd name="T70" fmla="*/ 1230 w 1824"/>
                <a:gd name="T71" fmla="*/ 1040 h 1350"/>
                <a:gd name="T72" fmla="*/ 1147 w 1824"/>
                <a:gd name="T73" fmla="*/ 1181 h 1350"/>
                <a:gd name="T74" fmla="*/ 1035 w 1824"/>
                <a:gd name="T75" fmla="*/ 1194 h 1350"/>
                <a:gd name="T76" fmla="*/ 961 w 1824"/>
                <a:gd name="T77" fmla="*/ 1192 h 1350"/>
                <a:gd name="T78" fmla="*/ 950 w 1824"/>
                <a:gd name="T79" fmla="*/ 1233 h 1350"/>
                <a:gd name="T80" fmla="*/ 881 w 1824"/>
                <a:gd name="T81" fmla="*/ 1200 h 1350"/>
                <a:gd name="T82" fmla="*/ 748 w 1824"/>
                <a:gd name="T83" fmla="*/ 1300 h 1350"/>
                <a:gd name="T84" fmla="*/ 642 w 1824"/>
                <a:gd name="T85" fmla="*/ 1298 h 1350"/>
                <a:gd name="T86" fmla="*/ 562 w 1824"/>
                <a:gd name="T87" fmla="*/ 1317 h 1350"/>
                <a:gd name="T88" fmla="*/ 488 w 1824"/>
                <a:gd name="T89" fmla="*/ 1337 h 1350"/>
                <a:gd name="T90" fmla="*/ 260 w 1824"/>
                <a:gd name="T91" fmla="*/ 1289 h 1350"/>
                <a:gd name="T92" fmla="*/ 134 w 1824"/>
                <a:gd name="T93" fmla="*/ 1300 h 1350"/>
                <a:gd name="T94" fmla="*/ 148 w 1824"/>
                <a:gd name="T95" fmla="*/ 1348 h 1350"/>
                <a:gd name="T96" fmla="*/ 50 w 1824"/>
                <a:gd name="T97" fmla="*/ 1343 h 1350"/>
                <a:gd name="T98" fmla="*/ 2 w 1824"/>
                <a:gd name="T99" fmla="*/ 1261 h 1350"/>
                <a:gd name="T100" fmla="*/ 59 w 1824"/>
                <a:gd name="T101" fmla="*/ 940 h 1350"/>
                <a:gd name="T102" fmla="*/ 167 w 1824"/>
                <a:gd name="T103" fmla="*/ 596 h 1350"/>
                <a:gd name="T104" fmla="*/ 252 w 1824"/>
                <a:gd name="T105" fmla="*/ 429 h 1350"/>
                <a:gd name="T106" fmla="*/ 379 w 1824"/>
                <a:gd name="T107" fmla="*/ 286 h 1350"/>
                <a:gd name="T108" fmla="*/ 529 w 1824"/>
                <a:gd name="T109" fmla="*/ 228 h 1350"/>
                <a:gd name="T110" fmla="*/ 735 w 1824"/>
                <a:gd name="T111" fmla="*/ 180 h 1350"/>
                <a:gd name="T112" fmla="*/ 861 w 1824"/>
                <a:gd name="T113" fmla="*/ 52 h 1350"/>
                <a:gd name="T114" fmla="*/ 944 w 1824"/>
                <a:gd name="T115" fmla="*/ 78 h 1350"/>
                <a:gd name="T116" fmla="*/ 1011 w 1824"/>
                <a:gd name="T117" fmla="*/ 52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4" h="1350">
                  <a:moveTo>
                    <a:pt x="1045" y="74"/>
                  </a:moveTo>
                  <a:lnTo>
                    <a:pt x="1050" y="84"/>
                  </a:lnTo>
                  <a:lnTo>
                    <a:pt x="1056" y="91"/>
                  </a:lnTo>
                  <a:lnTo>
                    <a:pt x="1063" y="100"/>
                  </a:lnTo>
                  <a:lnTo>
                    <a:pt x="1069" y="108"/>
                  </a:lnTo>
                  <a:lnTo>
                    <a:pt x="1076" y="115"/>
                  </a:lnTo>
                  <a:lnTo>
                    <a:pt x="1082" y="123"/>
                  </a:lnTo>
                  <a:lnTo>
                    <a:pt x="1089" y="128"/>
                  </a:lnTo>
                  <a:lnTo>
                    <a:pt x="1097" y="136"/>
                  </a:lnTo>
                  <a:lnTo>
                    <a:pt x="1102" y="141"/>
                  </a:lnTo>
                  <a:lnTo>
                    <a:pt x="1110" y="145"/>
                  </a:lnTo>
                  <a:lnTo>
                    <a:pt x="1119" y="149"/>
                  </a:lnTo>
                  <a:lnTo>
                    <a:pt x="1119" y="149"/>
                  </a:lnTo>
                  <a:lnTo>
                    <a:pt x="1124" y="141"/>
                  </a:lnTo>
                  <a:lnTo>
                    <a:pt x="1132" y="134"/>
                  </a:lnTo>
                  <a:lnTo>
                    <a:pt x="1137" y="126"/>
                  </a:lnTo>
                  <a:lnTo>
                    <a:pt x="1143" y="119"/>
                  </a:lnTo>
                  <a:lnTo>
                    <a:pt x="1150" y="113"/>
                  </a:lnTo>
                  <a:lnTo>
                    <a:pt x="1156" y="108"/>
                  </a:lnTo>
                  <a:lnTo>
                    <a:pt x="1162" y="102"/>
                  </a:lnTo>
                  <a:lnTo>
                    <a:pt x="1167" y="97"/>
                  </a:lnTo>
                  <a:lnTo>
                    <a:pt x="1173" y="91"/>
                  </a:lnTo>
                  <a:lnTo>
                    <a:pt x="1178" y="87"/>
                  </a:lnTo>
                  <a:lnTo>
                    <a:pt x="1182" y="84"/>
                  </a:lnTo>
                  <a:lnTo>
                    <a:pt x="1188" y="80"/>
                  </a:lnTo>
                  <a:lnTo>
                    <a:pt x="1193" y="74"/>
                  </a:lnTo>
                  <a:lnTo>
                    <a:pt x="1193" y="74"/>
                  </a:lnTo>
                  <a:lnTo>
                    <a:pt x="1197" y="84"/>
                  </a:lnTo>
                  <a:lnTo>
                    <a:pt x="1201" y="91"/>
                  </a:lnTo>
                  <a:lnTo>
                    <a:pt x="1201" y="98"/>
                  </a:lnTo>
                  <a:lnTo>
                    <a:pt x="1201" y="104"/>
                  </a:lnTo>
                  <a:lnTo>
                    <a:pt x="1199" y="111"/>
                  </a:lnTo>
                  <a:lnTo>
                    <a:pt x="1195" y="117"/>
                  </a:lnTo>
                  <a:lnTo>
                    <a:pt x="1191" y="123"/>
                  </a:lnTo>
                  <a:lnTo>
                    <a:pt x="1186" y="128"/>
                  </a:lnTo>
                  <a:lnTo>
                    <a:pt x="1182" y="136"/>
                  </a:lnTo>
                  <a:lnTo>
                    <a:pt x="1178" y="141"/>
                  </a:lnTo>
                  <a:lnTo>
                    <a:pt x="1175" y="147"/>
                  </a:lnTo>
                  <a:lnTo>
                    <a:pt x="1173" y="152"/>
                  </a:lnTo>
                  <a:lnTo>
                    <a:pt x="1173" y="160"/>
                  </a:lnTo>
                  <a:lnTo>
                    <a:pt x="1175" y="165"/>
                  </a:lnTo>
                  <a:lnTo>
                    <a:pt x="1176" y="173"/>
                  </a:lnTo>
                  <a:lnTo>
                    <a:pt x="1184" y="178"/>
                  </a:lnTo>
                  <a:lnTo>
                    <a:pt x="1193" y="186"/>
                  </a:lnTo>
                  <a:lnTo>
                    <a:pt x="1193" y="186"/>
                  </a:lnTo>
                  <a:lnTo>
                    <a:pt x="1201" y="182"/>
                  </a:lnTo>
                  <a:lnTo>
                    <a:pt x="1206" y="176"/>
                  </a:lnTo>
                  <a:lnTo>
                    <a:pt x="1214" y="169"/>
                  </a:lnTo>
                  <a:lnTo>
                    <a:pt x="1221" y="162"/>
                  </a:lnTo>
                  <a:lnTo>
                    <a:pt x="1227" y="154"/>
                  </a:lnTo>
                  <a:lnTo>
                    <a:pt x="1234" y="145"/>
                  </a:lnTo>
                  <a:lnTo>
                    <a:pt x="1240" y="137"/>
                  </a:lnTo>
                  <a:lnTo>
                    <a:pt x="1245" y="130"/>
                  </a:lnTo>
                  <a:lnTo>
                    <a:pt x="1252" y="123"/>
                  </a:lnTo>
                  <a:lnTo>
                    <a:pt x="1258" y="115"/>
                  </a:lnTo>
                  <a:lnTo>
                    <a:pt x="1264" y="111"/>
                  </a:lnTo>
                  <a:lnTo>
                    <a:pt x="1271" y="106"/>
                  </a:lnTo>
                  <a:lnTo>
                    <a:pt x="1277" y="104"/>
                  </a:lnTo>
                  <a:lnTo>
                    <a:pt x="1282" y="102"/>
                  </a:lnTo>
                  <a:lnTo>
                    <a:pt x="1290" y="104"/>
                  </a:lnTo>
                  <a:lnTo>
                    <a:pt x="1297" y="108"/>
                  </a:lnTo>
                  <a:lnTo>
                    <a:pt x="1304" y="111"/>
                  </a:lnTo>
                  <a:lnTo>
                    <a:pt x="1304" y="111"/>
                  </a:lnTo>
                  <a:lnTo>
                    <a:pt x="1306" y="119"/>
                  </a:lnTo>
                  <a:lnTo>
                    <a:pt x="1310" y="124"/>
                  </a:lnTo>
                  <a:lnTo>
                    <a:pt x="1314" y="128"/>
                  </a:lnTo>
                  <a:lnTo>
                    <a:pt x="1319" y="130"/>
                  </a:lnTo>
                  <a:lnTo>
                    <a:pt x="1325" y="130"/>
                  </a:lnTo>
                  <a:lnTo>
                    <a:pt x="1330" y="128"/>
                  </a:lnTo>
                  <a:lnTo>
                    <a:pt x="1338" y="128"/>
                  </a:lnTo>
                  <a:lnTo>
                    <a:pt x="1343" y="126"/>
                  </a:lnTo>
                  <a:lnTo>
                    <a:pt x="1351" y="123"/>
                  </a:lnTo>
                  <a:lnTo>
                    <a:pt x="1356" y="121"/>
                  </a:lnTo>
                  <a:lnTo>
                    <a:pt x="1364" y="117"/>
                  </a:lnTo>
                  <a:lnTo>
                    <a:pt x="1369" y="115"/>
                  </a:lnTo>
                  <a:lnTo>
                    <a:pt x="1373" y="113"/>
                  </a:lnTo>
                  <a:lnTo>
                    <a:pt x="1379" y="111"/>
                  </a:lnTo>
                  <a:lnTo>
                    <a:pt x="1379" y="111"/>
                  </a:lnTo>
                  <a:lnTo>
                    <a:pt x="1371" y="117"/>
                  </a:lnTo>
                  <a:lnTo>
                    <a:pt x="1366" y="121"/>
                  </a:lnTo>
                  <a:lnTo>
                    <a:pt x="1358" y="126"/>
                  </a:lnTo>
                  <a:lnTo>
                    <a:pt x="1351" y="132"/>
                  </a:lnTo>
                  <a:lnTo>
                    <a:pt x="1343" y="139"/>
                  </a:lnTo>
                  <a:lnTo>
                    <a:pt x="1336" y="145"/>
                  </a:lnTo>
                  <a:lnTo>
                    <a:pt x="1329" y="150"/>
                  </a:lnTo>
                  <a:lnTo>
                    <a:pt x="1321" y="158"/>
                  </a:lnTo>
                  <a:lnTo>
                    <a:pt x="1316" y="163"/>
                  </a:lnTo>
                  <a:lnTo>
                    <a:pt x="1310" y="171"/>
                  </a:lnTo>
                  <a:lnTo>
                    <a:pt x="1306" y="176"/>
                  </a:lnTo>
                  <a:lnTo>
                    <a:pt x="1304" y="182"/>
                  </a:lnTo>
                  <a:lnTo>
                    <a:pt x="1304" y="186"/>
                  </a:lnTo>
                  <a:lnTo>
                    <a:pt x="1304" y="186"/>
                  </a:lnTo>
                  <a:lnTo>
                    <a:pt x="1312" y="182"/>
                  </a:lnTo>
                  <a:lnTo>
                    <a:pt x="1319" y="182"/>
                  </a:lnTo>
                  <a:lnTo>
                    <a:pt x="1327" y="186"/>
                  </a:lnTo>
                  <a:lnTo>
                    <a:pt x="1332" y="191"/>
                  </a:lnTo>
                  <a:lnTo>
                    <a:pt x="1338" y="201"/>
                  </a:lnTo>
                  <a:lnTo>
                    <a:pt x="1340" y="212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47" y="217"/>
                  </a:lnTo>
                  <a:lnTo>
                    <a:pt x="1355" y="212"/>
                  </a:lnTo>
                  <a:lnTo>
                    <a:pt x="1364" y="204"/>
                  </a:lnTo>
                  <a:lnTo>
                    <a:pt x="1371" y="199"/>
                  </a:lnTo>
                  <a:lnTo>
                    <a:pt x="1379" y="191"/>
                  </a:lnTo>
                  <a:lnTo>
                    <a:pt x="1388" y="184"/>
                  </a:lnTo>
                  <a:lnTo>
                    <a:pt x="1395" y="176"/>
                  </a:lnTo>
                  <a:lnTo>
                    <a:pt x="1405" y="169"/>
                  </a:lnTo>
                  <a:lnTo>
                    <a:pt x="1412" y="162"/>
                  </a:lnTo>
                  <a:lnTo>
                    <a:pt x="1421" y="152"/>
                  </a:lnTo>
                  <a:lnTo>
                    <a:pt x="1429" y="143"/>
                  </a:lnTo>
                  <a:lnTo>
                    <a:pt x="1436" y="134"/>
                  </a:lnTo>
                  <a:lnTo>
                    <a:pt x="1444" y="123"/>
                  </a:lnTo>
                  <a:lnTo>
                    <a:pt x="1453" y="111"/>
                  </a:lnTo>
                  <a:lnTo>
                    <a:pt x="1453" y="111"/>
                  </a:lnTo>
                  <a:lnTo>
                    <a:pt x="1447" y="123"/>
                  </a:lnTo>
                  <a:lnTo>
                    <a:pt x="1444" y="132"/>
                  </a:lnTo>
                  <a:lnTo>
                    <a:pt x="1440" y="139"/>
                  </a:lnTo>
                  <a:lnTo>
                    <a:pt x="1434" y="149"/>
                  </a:lnTo>
                  <a:lnTo>
                    <a:pt x="1429" y="156"/>
                  </a:lnTo>
                  <a:lnTo>
                    <a:pt x="1423" y="162"/>
                  </a:lnTo>
                  <a:lnTo>
                    <a:pt x="1416" y="169"/>
                  </a:lnTo>
                  <a:lnTo>
                    <a:pt x="1410" y="175"/>
                  </a:lnTo>
                  <a:lnTo>
                    <a:pt x="1403" y="180"/>
                  </a:lnTo>
                  <a:lnTo>
                    <a:pt x="1395" y="186"/>
                  </a:lnTo>
                  <a:lnTo>
                    <a:pt x="1390" y="189"/>
                  </a:lnTo>
                  <a:lnTo>
                    <a:pt x="1382" y="195"/>
                  </a:lnTo>
                  <a:lnTo>
                    <a:pt x="1375" y="201"/>
                  </a:lnTo>
                  <a:lnTo>
                    <a:pt x="1368" y="204"/>
                  </a:lnTo>
                  <a:lnTo>
                    <a:pt x="1360" y="210"/>
                  </a:lnTo>
                  <a:lnTo>
                    <a:pt x="1355" y="214"/>
                  </a:lnTo>
                  <a:lnTo>
                    <a:pt x="1347" y="219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79" y="260"/>
                  </a:lnTo>
                  <a:lnTo>
                    <a:pt x="1382" y="254"/>
                  </a:lnTo>
                  <a:lnTo>
                    <a:pt x="1386" y="249"/>
                  </a:lnTo>
                  <a:lnTo>
                    <a:pt x="1392" y="243"/>
                  </a:lnTo>
                  <a:lnTo>
                    <a:pt x="1397" y="236"/>
                  </a:lnTo>
                  <a:lnTo>
                    <a:pt x="1403" y="230"/>
                  </a:lnTo>
                  <a:lnTo>
                    <a:pt x="1408" y="225"/>
                  </a:lnTo>
                  <a:lnTo>
                    <a:pt x="1416" y="217"/>
                  </a:lnTo>
                  <a:lnTo>
                    <a:pt x="1421" y="212"/>
                  </a:lnTo>
                  <a:lnTo>
                    <a:pt x="1427" y="206"/>
                  </a:lnTo>
                  <a:lnTo>
                    <a:pt x="1432" y="201"/>
                  </a:lnTo>
                  <a:lnTo>
                    <a:pt x="1438" y="197"/>
                  </a:lnTo>
                  <a:lnTo>
                    <a:pt x="1444" y="193"/>
                  </a:lnTo>
                  <a:lnTo>
                    <a:pt x="1449" y="189"/>
                  </a:lnTo>
                  <a:lnTo>
                    <a:pt x="1453" y="186"/>
                  </a:lnTo>
                  <a:lnTo>
                    <a:pt x="1453" y="186"/>
                  </a:lnTo>
                  <a:lnTo>
                    <a:pt x="1490" y="149"/>
                  </a:lnTo>
                  <a:lnTo>
                    <a:pt x="1527" y="149"/>
                  </a:lnTo>
                  <a:lnTo>
                    <a:pt x="1520" y="150"/>
                  </a:lnTo>
                  <a:lnTo>
                    <a:pt x="1510" y="158"/>
                  </a:lnTo>
                  <a:lnTo>
                    <a:pt x="1501" y="167"/>
                  </a:lnTo>
                  <a:lnTo>
                    <a:pt x="1492" y="176"/>
                  </a:lnTo>
                  <a:lnTo>
                    <a:pt x="1490" y="186"/>
                  </a:lnTo>
                  <a:lnTo>
                    <a:pt x="1490" y="186"/>
                  </a:lnTo>
                  <a:lnTo>
                    <a:pt x="1453" y="186"/>
                  </a:lnTo>
                  <a:lnTo>
                    <a:pt x="1458" y="191"/>
                  </a:lnTo>
                  <a:lnTo>
                    <a:pt x="1464" y="197"/>
                  </a:lnTo>
                  <a:lnTo>
                    <a:pt x="1470" y="201"/>
                  </a:lnTo>
                  <a:lnTo>
                    <a:pt x="1475" y="202"/>
                  </a:lnTo>
                  <a:lnTo>
                    <a:pt x="1483" y="204"/>
                  </a:lnTo>
                  <a:lnTo>
                    <a:pt x="1488" y="206"/>
                  </a:lnTo>
                  <a:lnTo>
                    <a:pt x="1494" y="206"/>
                  </a:lnTo>
                  <a:lnTo>
                    <a:pt x="1499" y="206"/>
                  </a:lnTo>
                  <a:lnTo>
                    <a:pt x="1505" y="204"/>
                  </a:lnTo>
                  <a:lnTo>
                    <a:pt x="1510" y="202"/>
                  </a:lnTo>
                  <a:lnTo>
                    <a:pt x="1516" y="201"/>
                  </a:lnTo>
                  <a:lnTo>
                    <a:pt x="1522" y="199"/>
                  </a:lnTo>
                  <a:lnTo>
                    <a:pt x="1527" y="195"/>
                  </a:lnTo>
                  <a:lnTo>
                    <a:pt x="1533" y="191"/>
                  </a:lnTo>
                  <a:lnTo>
                    <a:pt x="1536" y="188"/>
                  </a:lnTo>
                  <a:lnTo>
                    <a:pt x="1542" y="184"/>
                  </a:lnTo>
                  <a:lnTo>
                    <a:pt x="1546" y="178"/>
                  </a:lnTo>
                  <a:lnTo>
                    <a:pt x="1549" y="175"/>
                  </a:lnTo>
                  <a:lnTo>
                    <a:pt x="1553" y="169"/>
                  </a:lnTo>
                  <a:lnTo>
                    <a:pt x="1557" y="165"/>
                  </a:lnTo>
                  <a:lnTo>
                    <a:pt x="1559" y="160"/>
                  </a:lnTo>
                  <a:lnTo>
                    <a:pt x="1561" y="154"/>
                  </a:lnTo>
                  <a:lnTo>
                    <a:pt x="1564" y="149"/>
                  </a:lnTo>
                  <a:lnTo>
                    <a:pt x="1564" y="149"/>
                  </a:lnTo>
                  <a:lnTo>
                    <a:pt x="1561" y="162"/>
                  </a:lnTo>
                  <a:lnTo>
                    <a:pt x="1559" y="173"/>
                  </a:lnTo>
                  <a:lnTo>
                    <a:pt x="1553" y="182"/>
                  </a:lnTo>
                  <a:lnTo>
                    <a:pt x="1548" y="191"/>
                  </a:lnTo>
                  <a:lnTo>
                    <a:pt x="1542" y="199"/>
                  </a:lnTo>
                  <a:lnTo>
                    <a:pt x="1535" y="208"/>
                  </a:lnTo>
                  <a:lnTo>
                    <a:pt x="1527" y="215"/>
                  </a:lnTo>
                  <a:lnTo>
                    <a:pt x="1518" y="223"/>
                  </a:lnTo>
                  <a:lnTo>
                    <a:pt x="1510" y="232"/>
                  </a:lnTo>
                  <a:lnTo>
                    <a:pt x="1503" y="241"/>
                  </a:lnTo>
                  <a:lnTo>
                    <a:pt x="1496" y="251"/>
                  </a:lnTo>
                  <a:lnTo>
                    <a:pt x="1490" y="260"/>
                  </a:lnTo>
                  <a:lnTo>
                    <a:pt x="1490" y="260"/>
                  </a:lnTo>
                  <a:lnTo>
                    <a:pt x="1505" y="253"/>
                  </a:lnTo>
                  <a:lnTo>
                    <a:pt x="1518" y="249"/>
                  </a:lnTo>
                  <a:lnTo>
                    <a:pt x="1525" y="251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22" y="267"/>
                  </a:lnTo>
                  <a:lnTo>
                    <a:pt x="1518" y="271"/>
                  </a:lnTo>
                  <a:lnTo>
                    <a:pt x="1518" y="273"/>
                  </a:lnTo>
                  <a:lnTo>
                    <a:pt x="1518" y="275"/>
                  </a:lnTo>
                  <a:lnTo>
                    <a:pt x="1520" y="275"/>
                  </a:lnTo>
                  <a:lnTo>
                    <a:pt x="1522" y="273"/>
                  </a:lnTo>
                  <a:lnTo>
                    <a:pt x="1523" y="271"/>
                  </a:lnTo>
                  <a:lnTo>
                    <a:pt x="1525" y="267"/>
                  </a:lnTo>
                  <a:lnTo>
                    <a:pt x="1527" y="266"/>
                  </a:lnTo>
                  <a:lnTo>
                    <a:pt x="1527" y="264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31" y="260"/>
                  </a:lnTo>
                  <a:lnTo>
                    <a:pt x="1535" y="258"/>
                  </a:lnTo>
                  <a:lnTo>
                    <a:pt x="1540" y="256"/>
                  </a:lnTo>
                  <a:lnTo>
                    <a:pt x="1546" y="253"/>
                  </a:lnTo>
                  <a:lnTo>
                    <a:pt x="1551" y="249"/>
                  </a:lnTo>
                  <a:lnTo>
                    <a:pt x="1557" y="247"/>
                  </a:lnTo>
                  <a:lnTo>
                    <a:pt x="1562" y="243"/>
                  </a:lnTo>
                  <a:lnTo>
                    <a:pt x="1570" y="238"/>
                  </a:lnTo>
                  <a:lnTo>
                    <a:pt x="1577" y="234"/>
                  </a:lnTo>
                  <a:lnTo>
                    <a:pt x="1583" y="230"/>
                  </a:lnTo>
                  <a:lnTo>
                    <a:pt x="1590" y="225"/>
                  </a:lnTo>
                  <a:lnTo>
                    <a:pt x="1596" y="221"/>
                  </a:lnTo>
                  <a:lnTo>
                    <a:pt x="1603" y="217"/>
                  </a:lnTo>
                  <a:lnTo>
                    <a:pt x="1611" y="212"/>
                  </a:lnTo>
                  <a:lnTo>
                    <a:pt x="1616" y="208"/>
                  </a:lnTo>
                  <a:lnTo>
                    <a:pt x="1622" y="204"/>
                  </a:lnTo>
                  <a:lnTo>
                    <a:pt x="1627" y="202"/>
                  </a:lnTo>
                  <a:lnTo>
                    <a:pt x="1633" y="199"/>
                  </a:lnTo>
                  <a:lnTo>
                    <a:pt x="1638" y="197"/>
                  </a:lnTo>
                  <a:lnTo>
                    <a:pt x="1642" y="195"/>
                  </a:lnTo>
                  <a:lnTo>
                    <a:pt x="1646" y="193"/>
                  </a:lnTo>
                  <a:lnTo>
                    <a:pt x="1648" y="191"/>
                  </a:lnTo>
                  <a:lnTo>
                    <a:pt x="1651" y="191"/>
                  </a:lnTo>
                  <a:lnTo>
                    <a:pt x="1653" y="193"/>
                  </a:lnTo>
                  <a:lnTo>
                    <a:pt x="1653" y="193"/>
                  </a:lnTo>
                  <a:lnTo>
                    <a:pt x="1653" y="197"/>
                  </a:lnTo>
                  <a:lnTo>
                    <a:pt x="1651" y="201"/>
                  </a:lnTo>
                  <a:lnTo>
                    <a:pt x="1650" y="204"/>
                  </a:lnTo>
                  <a:lnTo>
                    <a:pt x="1648" y="210"/>
                  </a:lnTo>
                  <a:lnTo>
                    <a:pt x="1642" y="215"/>
                  </a:lnTo>
                  <a:lnTo>
                    <a:pt x="1638" y="223"/>
                  </a:lnTo>
                  <a:lnTo>
                    <a:pt x="1638" y="223"/>
                  </a:lnTo>
                  <a:lnTo>
                    <a:pt x="1620" y="228"/>
                  </a:lnTo>
                  <a:lnTo>
                    <a:pt x="1605" y="234"/>
                  </a:lnTo>
                  <a:lnTo>
                    <a:pt x="1594" y="240"/>
                  </a:lnTo>
                  <a:lnTo>
                    <a:pt x="1583" y="247"/>
                  </a:lnTo>
                  <a:lnTo>
                    <a:pt x="1574" y="256"/>
                  </a:lnTo>
                  <a:lnTo>
                    <a:pt x="1568" y="266"/>
                  </a:lnTo>
                  <a:lnTo>
                    <a:pt x="1564" y="275"/>
                  </a:lnTo>
                  <a:lnTo>
                    <a:pt x="1562" y="286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74" y="293"/>
                  </a:lnTo>
                  <a:lnTo>
                    <a:pt x="1583" y="288"/>
                  </a:lnTo>
                  <a:lnTo>
                    <a:pt x="1592" y="284"/>
                  </a:lnTo>
                  <a:lnTo>
                    <a:pt x="1601" y="279"/>
                  </a:lnTo>
                  <a:lnTo>
                    <a:pt x="1611" y="273"/>
                  </a:lnTo>
                  <a:lnTo>
                    <a:pt x="1620" y="266"/>
                  </a:lnTo>
                  <a:lnTo>
                    <a:pt x="1629" y="260"/>
                  </a:lnTo>
                  <a:lnTo>
                    <a:pt x="1638" y="254"/>
                  </a:lnTo>
                  <a:lnTo>
                    <a:pt x="1648" y="247"/>
                  </a:lnTo>
                  <a:lnTo>
                    <a:pt x="1657" y="241"/>
                  </a:lnTo>
                  <a:lnTo>
                    <a:pt x="1666" y="234"/>
                  </a:lnTo>
                  <a:lnTo>
                    <a:pt x="1676" y="228"/>
                  </a:lnTo>
                  <a:lnTo>
                    <a:pt x="1687" y="221"/>
                  </a:lnTo>
                  <a:lnTo>
                    <a:pt x="1696" y="215"/>
                  </a:lnTo>
                  <a:lnTo>
                    <a:pt x="1705" y="210"/>
                  </a:lnTo>
                  <a:lnTo>
                    <a:pt x="1716" y="202"/>
                  </a:lnTo>
                  <a:lnTo>
                    <a:pt x="1728" y="197"/>
                  </a:lnTo>
                  <a:lnTo>
                    <a:pt x="1739" y="191"/>
                  </a:lnTo>
                  <a:lnTo>
                    <a:pt x="1750" y="186"/>
                  </a:lnTo>
                  <a:lnTo>
                    <a:pt x="1750" y="186"/>
                  </a:lnTo>
                  <a:lnTo>
                    <a:pt x="1748" y="197"/>
                  </a:lnTo>
                  <a:lnTo>
                    <a:pt x="1746" y="208"/>
                  </a:lnTo>
                  <a:lnTo>
                    <a:pt x="1742" y="215"/>
                  </a:lnTo>
                  <a:lnTo>
                    <a:pt x="1737" y="225"/>
                  </a:lnTo>
                  <a:lnTo>
                    <a:pt x="1731" y="232"/>
                  </a:lnTo>
                  <a:lnTo>
                    <a:pt x="1724" y="241"/>
                  </a:lnTo>
                  <a:lnTo>
                    <a:pt x="1716" y="249"/>
                  </a:lnTo>
                  <a:lnTo>
                    <a:pt x="1709" y="256"/>
                  </a:lnTo>
                  <a:lnTo>
                    <a:pt x="1702" y="264"/>
                  </a:lnTo>
                  <a:lnTo>
                    <a:pt x="1694" y="271"/>
                  </a:lnTo>
                  <a:lnTo>
                    <a:pt x="1687" y="280"/>
                  </a:lnTo>
                  <a:lnTo>
                    <a:pt x="1679" y="288"/>
                  </a:lnTo>
                  <a:lnTo>
                    <a:pt x="1676" y="297"/>
                  </a:lnTo>
                  <a:lnTo>
                    <a:pt x="1676" y="297"/>
                  </a:lnTo>
                  <a:lnTo>
                    <a:pt x="1685" y="297"/>
                  </a:lnTo>
                  <a:lnTo>
                    <a:pt x="1696" y="295"/>
                  </a:lnTo>
                  <a:lnTo>
                    <a:pt x="1707" y="293"/>
                  </a:lnTo>
                  <a:lnTo>
                    <a:pt x="1718" y="288"/>
                  </a:lnTo>
                  <a:lnTo>
                    <a:pt x="1728" y="284"/>
                  </a:lnTo>
                  <a:lnTo>
                    <a:pt x="1739" y="279"/>
                  </a:lnTo>
                  <a:lnTo>
                    <a:pt x="1748" y="275"/>
                  </a:lnTo>
                  <a:lnTo>
                    <a:pt x="1759" y="269"/>
                  </a:lnTo>
                  <a:lnTo>
                    <a:pt x="1768" y="264"/>
                  </a:lnTo>
                  <a:lnTo>
                    <a:pt x="1778" y="260"/>
                  </a:lnTo>
                  <a:lnTo>
                    <a:pt x="1785" y="256"/>
                  </a:lnTo>
                  <a:lnTo>
                    <a:pt x="1794" y="254"/>
                  </a:lnTo>
                  <a:lnTo>
                    <a:pt x="1802" y="254"/>
                  </a:lnTo>
                  <a:lnTo>
                    <a:pt x="1809" y="254"/>
                  </a:lnTo>
                  <a:lnTo>
                    <a:pt x="1817" y="256"/>
                  </a:lnTo>
                  <a:lnTo>
                    <a:pt x="1824" y="260"/>
                  </a:lnTo>
                  <a:lnTo>
                    <a:pt x="1824" y="260"/>
                  </a:lnTo>
                  <a:lnTo>
                    <a:pt x="1820" y="262"/>
                  </a:lnTo>
                  <a:lnTo>
                    <a:pt x="1817" y="264"/>
                  </a:lnTo>
                  <a:lnTo>
                    <a:pt x="1811" y="267"/>
                  </a:lnTo>
                  <a:lnTo>
                    <a:pt x="1804" y="271"/>
                  </a:lnTo>
                  <a:lnTo>
                    <a:pt x="1798" y="275"/>
                  </a:lnTo>
                  <a:lnTo>
                    <a:pt x="1791" y="279"/>
                  </a:lnTo>
                  <a:lnTo>
                    <a:pt x="1781" y="284"/>
                  </a:lnTo>
                  <a:lnTo>
                    <a:pt x="1772" y="288"/>
                  </a:lnTo>
                  <a:lnTo>
                    <a:pt x="1763" y="293"/>
                  </a:lnTo>
                  <a:lnTo>
                    <a:pt x="1753" y="301"/>
                  </a:lnTo>
                  <a:lnTo>
                    <a:pt x="1742" y="306"/>
                  </a:lnTo>
                  <a:lnTo>
                    <a:pt x="1731" y="312"/>
                  </a:lnTo>
                  <a:lnTo>
                    <a:pt x="1720" y="319"/>
                  </a:lnTo>
                  <a:lnTo>
                    <a:pt x="1707" y="327"/>
                  </a:lnTo>
                  <a:lnTo>
                    <a:pt x="1696" y="334"/>
                  </a:lnTo>
                  <a:lnTo>
                    <a:pt x="1683" y="342"/>
                  </a:lnTo>
                  <a:lnTo>
                    <a:pt x="1672" y="349"/>
                  </a:lnTo>
                  <a:lnTo>
                    <a:pt x="1659" y="357"/>
                  </a:lnTo>
                  <a:lnTo>
                    <a:pt x="1646" y="364"/>
                  </a:lnTo>
                  <a:lnTo>
                    <a:pt x="1635" y="373"/>
                  </a:lnTo>
                  <a:lnTo>
                    <a:pt x="1622" y="381"/>
                  </a:lnTo>
                  <a:lnTo>
                    <a:pt x="1609" y="388"/>
                  </a:lnTo>
                  <a:lnTo>
                    <a:pt x="1598" y="396"/>
                  </a:lnTo>
                  <a:lnTo>
                    <a:pt x="1586" y="403"/>
                  </a:lnTo>
                  <a:lnTo>
                    <a:pt x="1575" y="410"/>
                  </a:lnTo>
                  <a:lnTo>
                    <a:pt x="1564" y="418"/>
                  </a:lnTo>
                  <a:lnTo>
                    <a:pt x="1553" y="425"/>
                  </a:lnTo>
                  <a:lnTo>
                    <a:pt x="1544" y="433"/>
                  </a:lnTo>
                  <a:lnTo>
                    <a:pt x="1535" y="438"/>
                  </a:lnTo>
                  <a:lnTo>
                    <a:pt x="1527" y="446"/>
                  </a:lnTo>
                  <a:lnTo>
                    <a:pt x="1518" y="451"/>
                  </a:lnTo>
                  <a:lnTo>
                    <a:pt x="1512" y="457"/>
                  </a:lnTo>
                  <a:lnTo>
                    <a:pt x="1505" y="462"/>
                  </a:lnTo>
                  <a:lnTo>
                    <a:pt x="1499" y="468"/>
                  </a:lnTo>
                  <a:lnTo>
                    <a:pt x="1496" y="472"/>
                  </a:lnTo>
                  <a:lnTo>
                    <a:pt x="1492" y="475"/>
                  </a:lnTo>
                  <a:lnTo>
                    <a:pt x="1490" y="479"/>
                  </a:lnTo>
                  <a:lnTo>
                    <a:pt x="1488" y="481"/>
                  </a:lnTo>
                  <a:lnTo>
                    <a:pt x="1490" y="483"/>
                  </a:lnTo>
                  <a:lnTo>
                    <a:pt x="1490" y="483"/>
                  </a:lnTo>
                  <a:lnTo>
                    <a:pt x="1503" y="477"/>
                  </a:lnTo>
                  <a:lnTo>
                    <a:pt x="1523" y="472"/>
                  </a:lnTo>
                  <a:lnTo>
                    <a:pt x="1544" y="470"/>
                  </a:lnTo>
                  <a:lnTo>
                    <a:pt x="1562" y="472"/>
                  </a:lnTo>
                  <a:lnTo>
                    <a:pt x="1574" y="479"/>
                  </a:lnTo>
                  <a:lnTo>
                    <a:pt x="1575" y="496"/>
                  </a:lnTo>
                  <a:lnTo>
                    <a:pt x="1564" y="520"/>
                  </a:lnTo>
                  <a:lnTo>
                    <a:pt x="1564" y="520"/>
                  </a:lnTo>
                  <a:lnTo>
                    <a:pt x="1564" y="514"/>
                  </a:lnTo>
                  <a:lnTo>
                    <a:pt x="1564" y="507"/>
                  </a:lnTo>
                  <a:lnTo>
                    <a:pt x="1564" y="501"/>
                  </a:lnTo>
                  <a:lnTo>
                    <a:pt x="1564" y="498"/>
                  </a:lnTo>
                  <a:lnTo>
                    <a:pt x="1562" y="494"/>
                  </a:lnTo>
                  <a:lnTo>
                    <a:pt x="1561" y="490"/>
                  </a:lnTo>
                  <a:lnTo>
                    <a:pt x="1559" y="488"/>
                  </a:lnTo>
                  <a:lnTo>
                    <a:pt x="1555" y="487"/>
                  </a:lnTo>
                  <a:lnTo>
                    <a:pt x="1553" y="485"/>
                  </a:lnTo>
                  <a:lnTo>
                    <a:pt x="1549" y="485"/>
                  </a:lnTo>
                  <a:lnTo>
                    <a:pt x="1546" y="485"/>
                  </a:lnTo>
                  <a:lnTo>
                    <a:pt x="1540" y="485"/>
                  </a:lnTo>
                  <a:lnTo>
                    <a:pt x="1536" y="485"/>
                  </a:lnTo>
                  <a:lnTo>
                    <a:pt x="1533" y="487"/>
                  </a:lnTo>
                  <a:lnTo>
                    <a:pt x="1527" y="488"/>
                  </a:lnTo>
                  <a:lnTo>
                    <a:pt x="1523" y="490"/>
                  </a:lnTo>
                  <a:lnTo>
                    <a:pt x="1518" y="494"/>
                  </a:lnTo>
                  <a:lnTo>
                    <a:pt x="1512" y="496"/>
                  </a:lnTo>
                  <a:lnTo>
                    <a:pt x="1509" y="500"/>
                  </a:lnTo>
                  <a:lnTo>
                    <a:pt x="1503" y="501"/>
                  </a:lnTo>
                  <a:lnTo>
                    <a:pt x="1499" y="505"/>
                  </a:lnTo>
                  <a:lnTo>
                    <a:pt x="1494" y="509"/>
                  </a:lnTo>
                  <a:lnTo>
                    <a:pt x="1490" y="513"/>
                  </a:lnTo>
                  <a:lnTo>
                    <a:pt x="1486" y="516"/>
                  </a:lnTo>
                  <a:lnTo>
                    <a:pt x="1483" y="520"/>
                  </a:lnTo>
                  <a:lnTo>
                    <a:pt x="1479" y="524"/>
                  </a:lnTo>
                  <a:lnTo>
                    <a:pt x="1477" y="527"/>
                  </a:lnTo>
                  <a:lnTo>
                    <a:pt x="1475" y="531"/>
                  </a:lnTo>
                  <a:lnTo>
                    <a:pt x="1473" y="535"/>
                  </a:lnTo>
                  <a:lnTo>
                    <a:pt x="1471" y="539"/>
                  </a:lnTo>
                  <a:lnTo>
                    <a:pt x="1470" y="542"/>
                  </a:lnTo>
                  <a:lnTo>
                    <a:pt x="1470" y="544"/>
                  </a:lnTo>
                  <a:lnTo>
                    <a:pt x="1470" y="548"/>
                  </a:lnTo>
                  <a:lnTo>
                    <a:pt x="1471" y="550"/>
                  </a:lnTo>
                  <a:lnTo>
                    <a:pt x="1473" y="553"/>
                  </a:lnTo>
                  <a:lnTo>
                    <a:pt x="1475" y="555"/>
                  </a:lnTo>
                  <a:lnTo>
                    <a:pt x="1479" y="555"/>
                  </a:lnTo>
                  <a:lnTo>
                    <a:pt x="1484" y="557"/>
                  </a:lnTo>
                  <a:lnTo>
                    <a:pt x="1490" y="557"/>
                  </a:lnTo>
                  <a:lnTo>
                    <a:pt x="1490" y="557"/>
                  </a:lnTo>
                  <a:lnTo>
                    <a:pt x="1481" y="568"/>
                  </a:lnTo>
                  <a:lnTo>
                    <a:pt x="1468" y="576"/>
                  </a:lnTo>
                  <a:lnTo>
                    <a:pt x="1449" y="579"/>
                  </a:lnTo>
                  <a:lnTo>
                    <a:pt x="1432" y="585"/>
                  </a:lnTo>
                  <a:lnTo>
                    <a:pt x="1419" y="589"/>
                  </a:lnTo>
                  <a:lnTo>
                    <a:pt x="1416" y="594"/>
                  </a:lnTo>
                  <a:lnTo>
                    <a:pt x="1416" y="594"/>
                  </a:lnTo>
                  <a:lnTo>
                    <a:pt x="1418" y="602"/>
                  </a:lnTo>
                  <a:lnTo>
                    <a:pt x="1418" y="609"/>
                  </a:lnTo>
                  <a:lnTo>
                    <a:pt x="1418" y="617"/>
                  </a:lnTo>
                  <a:lnTo>
                    <a:pt x="1418" y="622"/>
                  </a:lnTo>
                  <a:lnTo>
                    <a:pt x="1418" y="630"/>
                  </a:lnTo>
                  <a:lnTo>
                    <a:pt x="1416" y="635"/>
                  </a:lnTo>
                  <a:lnTo>
                    <a:pt x="1414" y="643"/>
                  </a:lnTo>
                  <a:lnTo>
                    <a:pt x="1412" y="648"/>
                  </a:lnTo>
                  <a:lnTo>
                    <a:pt x="1410" y="656"/>
                  </a:lnTo>
                  <a:lnTo>
                    <a:pt x="1407" y="661"/>
                  </a:lnTo>
                  <a:lnTo>
                    <a:pt x="1403" y="667"/>
                  </a:lnTo>
                  <a:lnTo>
                    <a:pt x="1399" y="674"/>
                  </a:lnTo>
                  <a:lnTo>
                    <a:pt x="1395" y="680"/>
                  </a:lnTo>
                  <a:lnTo>
                    <a:pt x="1392" y="685"/>
                  </a:lnTo>
                  <a:lnTo>
                    <a:pt x="1388" y="691"/>
                  </a:lnTo>
                  <a:lnTo>
                    <a:pt x="1384" y="696"/>
                  </a:lnTo>
                  <a:lnTo>
                    <a:pt x="1379" y="704"/>
                  </a:lnTo>
                  <a:lnTo>
                    <a:pt x="1375" y="709"/>
                  </a:lnTo>
                  <a:lnTo>
                    <a:pt x="1371" y="715"/>
                  </a:lnTo>
                  <a:lnTo>
                    <a:pt x="1368" y="720"/>
                  </a:lnTo>
                  <a:lnTo>
                    <a:pt x="1364" y="726"/>
                  </a:lnTo>
                  <a:lnTo>
                    <a:pt x="1358" y="733"/>
                  </a:lnTo>
                  <a:lnTo>
                    <a:pt x="1356" y="739"/>
                  </a:lnTo>
                  <a:lnTo>
                    <a:pt x="1353" y="745"/>
                  </a:lnTo>
                  <a:lnTo>
                    <a:pt x="1349" y="750"/>
                  </a:lnTo>
                  <a:lnTo>
                    <a:pt x="1347" y="756"/>
                  </a:lnTo>
                  <a:lnTo>
                    <a:pt x="1345" y="763"/>
                  </a:lnTo>
                  <a:lnTo>
                    <a:pt x="1343" y="769"/>
                  </a:lnTo>
                  <a:lnTo>
                    <a:pt x="1342" y="774"/>
                  </a:lnTo>
                  <a:lnTo>
                    <a:pt x="1342" y="780"/>
                  </a:lnTo>
                  <a:lnTo>
                    <a:pt x="1342" y="780"/>
                  </a:lnTo>
                  <a:lnTo>
                    <a:pt x="1379" y="780"/>
                  </a:lnTo>
                  <a:lnTo>
                    <a:pt x="1362" y="787"/>
                  </a:lnTo>
                  <a:lnTo>
                    <a:pt x="1343" y="795"/>
                  </a:lnTo>
                  <a:lnTo>
                    <a:pt x="1327" y="802"/>
                  </a:lnTo>
                  <a:lnTo>
                    <a:pt x="1308" y="813"/>
                  </a:lnTo>
                  <a:lnTo>
                    <a:pt x="1291" y="824"/>
                  </a:lnTo>
                  <a:lnTo>
                    <a:pt x="1278" y="839"/>
                  </a:lnTo>
                  <a:lnTo>
                    <a:pt x="1267" y="854"/>
                  </a:lnTo>
                  <a:lnTo>
                    <a:pt x="1267" y="854"/>
                  </a:lnTo>
                  <a:lnTo>
                    <a:pt x="1288" y="856"/>
                  </a:lnTo>
                  <a:lnTo>
                    <a:pt x="1301" y="862"/>
                  </a:lnTo>
                  <a:lnTo>
                    <a:pt x="1306" y="869"/>
                  </a:lnTo>
                  <a:lnTo>
                    <a:pt x="1303" y="876"/>
                  </a:lnTo>
                  <a:lnTo>
                    <a:pt x="1290" y="886"/>
                  </a:lnTo>
                  <a:lnTo>
                    <a:pt x="1267" y="891"/>
                  </a:lnTo>
                  <a:lnTo>
                    <a:pt x="1267" y="891"/>
                  </a:lnTo>
                  <a:lnTo>
                    <a:pt x="1264" y="901"/>
                  </a:lnTo>
                  <a:lnTo>
                    <a:pt x="1265" y="912"/>
                  </a:lnTo>
                  <a:lnTo>
                    <a:pt x="1267" y="927"/>
                  </a:lnTo>
                  <a:lnTo>
                    <a:pt x="1269" y="941"/>
                  </a:lnTo>
                  <a:lnTo>
                    <a:pt x="1271" y="956"/>
                  </a:lnTo>
                  <a:lnTo>
                    <a:pt x="1273" y="973"/>
                  </a:lnTo>
                  <a:lnTo>
                    <a:pt x="1271" y="988"/>
                  </a:lnTo>
                  <a:lnTo>
                    <a:pt x="1267" y="1003"/>
                  </a:lnTo>
                  <a:lnTo>
                    <a:pt x="1267" y="1003"/>
                  </a:lnTo>
                  <a:lnTo>
                    <a:pt x="1282" y="1010"/>
                  </a:lnTo>
                  <a:lnTo>
                    <a:pt x="1310" y="1021"/>
                  </a:lnTo>
                  <a:lnTo>
                    <a:pt x="1342" y="1040"/>
                  </a:lnTo>
                  <a:lnTo>
                    <a:pt x="1342" y="1040"/>
                  </a:lnTo>
                  <a:lnTo>
                    <a:pt x="1321" y="1034"/>
                  </a:lnTo>
                  <a:lnTo>
                    <a:pt x="1303" y="1031"/>
                  </a:lnTo>
                  <a:lnTo>
                    <a:pt x="1284" y="1027"/>
                  </a:lnTo>
                  <a:lnTo>
                    <a:pt x="1265" y="1025"/>
                  </a:lnTo>
                  <a:lnTo>
                    <a:pt x="1247" y="1031"/>
                  </a:lnTo>
                  <a:lnTo>
                    <a:pt x="1230" y="1040"/>
                  </a:lnTo>
                  <a:lnTo>
                    <a:pt x="1230" y="1040"/>
                  </a:lnTo>
                  <a:lnTo>
                    <a:pt x="1228" y="1053"/>
                  </a:lnTo>
                  <a:lnTo>
                    <a:pt x="1227" y="1066"/>
                  </a:lnTo>
                  <a:lnTo>
                    <a:pt x="1223" y="1079"/>
                  </a:lnTo>
                  <a:lnTo>
                    <a:pt x="1217" y="1090"/>
                  </a:lnTo>
                  <a:lnTo>
                    <a:pt x="1212" y="1103"/>
                  </a:lnTo>
                  <a:lnTo>
                    <a:pt x="1206" y="1114"/>
                  </a:lnTo>
                  <a:lnTo>
                    <a:pt x="1197" y="1127"/>
                  </a:lnTo>
                  <a:lnTo>
                    <a:pt x="1189" y="1138"/>
                  </a:lnTo>
                  <a:lnTo>
                    <a:pt x="1180" y="1149"/>
                  </a:lnTo>
                  <a:lnTo>
                    <a:pt x="1169" y="1161"/>
                  </a:lnTo>
                  <a:lnTo>
                    <a:pt x="1158" y="1170"/>
                  </a:lnTo>
                  <a:lnTo>
                    <a:pt x="1147" y="1181"/>
                  </a:lnTo>
                  <a:lnTo>
                    <a:pt x="1134" y="1190"/>
                  </a:lnTo>
                  <a:lnTo>
                    <a:pt x="1123" y="1200"/>
                  </a:lnTo>
                  <a:lnTo>
                    <a:pt x="1108" y="1209"/>
                  </a:lnTo>
                  <a:lnTo>
                    <a:pt x="1095" y="1218"/>
                  </a:lnTo>
                  <a:lnTo>
                    <a:pt x="1082" y="1226"/>
                  </a:lnTo>
                  <a:lnTo>
                    <a:pt x="1082" y="1226"/>
                  </a:lnTo>
                  <a:lnTo>
                    <a:pt x="1074" y="1222"/>
                  </a:lnTo>
                  <a:lnTo>
                    <a:pt x="1069" y="1218"/>
                  </a:lnTo>
                  <a:lnTo>
                    <a:pt x="1063" y="1213"/>
                  </a:lnTo>
                  <a:lnTo>
                    <a:pt x="1056" y="1209"/>
                  </a:lnTo>
                  <a:lnTo>
                    <a:pt x="1048" y="1203"/>
                  </a:lnTo>
                  <a:lnTo>
                    <a:pt x="1043" y="1198"/>
                  </a:lnTo>
                  <a:lnTo>
                    <a:pt x="1035" y="1194"/>
                  </a:lnTo>
                  <a:lnTo>
                    <a:pt x="1028" y="1190"/>
                  </a:lnTo>
                  <a:lnTo>
                    <a:pt x="1021" y="1187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5" y="1177"/>
                  </a:lnTo>
                  <a:lnTo>
                    <a:pt x="989" y="1177"/>
                  </a:lnTo>
                  <a:lnTo>
                    <a:pt x="983" y="1177"/>
                  </a:lnTo>
                  <a:lnTo>
                    <a:pt x="978" y="1181"/>
                  </a:lnTo>
                  <a:lnTo>
                    <a:pt x="974" y="1185"/>
                  </a:lnTo>
                  <a:lnTo>
                    <a:pt x="970" y="1188"/>
                  </a:lnTo>
                  <a:lnTo>
                    <a:pt x="970" y="1188"/>
                  </a:lnTo>
                  <a:lnTo>
                    <a:pt x="961" y="1192"/>
                  </a:lnTo>
                  <a:lnTo>
                    <a:pt x="956" y="1194"/>
                  </a:lnTo>
                  <a:lnTo>
                    <a:pt x="952" y="1198"/>
                  </a:lnTo>
                  <a:lnTo>
                    <a:pt x="950" y="1201"/>
                  </a:lnTo>
                  <a:lnTo>
                    <a:pt x="950" y="1207"/>
                  </a:lnTo>
                  <a:lnTo>
                    <a:pt x="950" y="1213"/>
                  </a:lnTo>
                  <a:lnTo>
                    <a:pt x="952" y="1216"/>
                  </a:lnTo>
                  <a:lnTo>
                    <a:pt x="954" y="1222"/>
                  </a:lnTo>
                  <a:lnTo>
                    <a:pt x="956" y="1226"/>
                  </a:lnTo>
                  <a:lnTo>
                    <a:pt x="957" y="1229"/>
                  </a:lnTo>
                  <a:lnTo>
                    <a:pt x="957" y="1233"/>
                  </a:lnTo>
                  <a:lnTo>
                    <a:pt x="957" y="1235"/>
                  </a:lnTo>
                  <a:lnTo>
                    <a:pt x="954" y="1235"/>
                  </a:lnTo>
                  <a:lnTo>
                    <a:pt x="950" y="1233"/>
                  </a:lnTo>
                  <a:lnTo>
                    <a:pt x="943" y="1231"/>
                  </a:lnTo>
                  <a:lnTo>
                    <a:pt x="933" y="1226"/>
                  </a:lnTo>
                  <a:lnTo>
                    <a:pt x="933" y="1226"/>
                  </a:lnTo>
                  <a:lnTo>
                    <a:pt x="931" y="1218"/>
                  </a:lnTo>
                  <a:lnTo>
                    <a:pt x="930" y="1213"/>
                  </a:lnTo>
                  <a:lnTo>
                    <a:pt x="926" y="1207"/>
                  </a:lnTo>
                  <a:lnTo>
                    <a:pt x="920" y="1203"/>
                  </a:lnTo>
                  <a:lnTo>
                    <a:pt x="917" y="1200"/>
                  </a:lnTo>
                  <a:lnTo>
                    <a:pt x="911" y="1198"/>
                  </a:lnTo>
                  <a:lnTo>
                    <a:pt x="904" y="1198"/>
                  </a:lnTo>
                  <a:lnTo>
                    <a:pt x="896" y="1198"/>
                  </a:lnTo>
                  <a:lnTo>
                    <a:pt x="891" y="1198"/>
                  </a:lnTo>
                  <a:lnTo>
                    <a:pt x="881" y="1200"/>
                  </a:lnTo>
                  <a:lnTo>
                    <a:pt x="874" y="1201"/>
                  </a:lnTo>
                  <a:lnTo>
                    <a:pt x="867" y="1203"/>
                  </a:lnTo>
                  <a:lnTo>
                    <a:pt x="859" y="1207"/>
                  </a:lnTo>
                  <a:lnTo>
                    <a:pt x="850" y="1211"/>
                  </a:lnTo>
                  <a:lnTo>
                    <a:pt x="842" y="1214"/>
                  </a:lnTo>
                  <a:lnTo>
                    <a:pt x="835" y="1218"/>
                  </a:lnTo>
                  <a:lnTo>
                    <a:pt x="828" y="1222"/>
                  </a:lnTo>
                  <a:lnTo>
                    <a:pt x="822" y="1226"/>
                  </a:lnTo>
                  <a:lnTo>
                    <a:pt x="822" y="1226"/>
                  </a:lnTo>
                  <a:lnTo>
                    <a:pt x="822" y="1263"/>
                  </a:lnTo>
                  <a:lnTo>
                    <a:pt x="792" y="1259"/>
                  </a:lnTo>
                  <a:lnTo>
                    <a:pt x="763" y="1270"/>
                  </a:lnTo>
                  <a:lnTo>
                    <a:pt x="748" y="1300"/>
                  </a:lnTo>
                  <a:lnTo>
                    <a:pt x="748" y="1300"/>
                  </a:lnTo>
                  <a:lnTo>
                    <a:pt x="711" y="1300"/>
                  </a:lnTo>
                  <a:lnTo>
                    <a:pt x="711" y="1337"/>
                  </a:lnTo>
                  <a:lnTo>
                    <a:pt x="709" y="1328"/>
                  </a:lnTo>
                  <a:lnTo>
                    <a:pt x="705" y="1318"/>
                  </a:lnTo>
                  <a:lnTo>
                    <a:pt x="700" y="1311"/>
                  </a:lnTo>
                  <a:lnTo>
                    <a:pt x="694" y="1305"/>
                  </a:lnTo>
                  <a:lnTo>
                    <a:pt x="688" y="1302"/>
                  </a:lnTo>
                  <a:lnTo>
                    <a:pt x="681" y="1300"/>
                  </a:lnTo>
                  <a:lnTo>
                    <a:pt x="672" y="1298"/>
                  </a:lnTo>
                  <a:lnTo>
                    <a:pt x="662" y="1298"/>
                  </a:lnTo>
                  <a:lnTo>
                    <a:pt x="653" y="1298"/>
                  </a:lnTo>
                  <a:lnTo>
                    <a:pt x="642" y="1298"/>
                  </a:lnTo>
                  <a:lnTo>
                    <a:pt x="631" y="1300"/>
                  </a:lnTo>
                  <a:lnTo>
                    <a:pt x="620" y="1300"/>
                  </a:lnTo>
                  <a:lnTo>
                    <a:pt x="610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37"/>
                  </a:lnTo>
                  <a:lnTo>
                    <a:pt x="594" y="1331"/>
                  </a:lnTo>
                  <a:lnTo>
                    <a:pt x="590" y="1326"/>
                  </a:lnTo>
                  <a:lnTo>
                    <a:pt x="584" y="1322"/>
                  </a:lnTo>
                  <a:lnTo>
                    <a:pt x="579" y="1320"/>
                  </a:lnTo>
                  <a:lnTo>
                    <a:pt x="573" y="1318"/>
                  </a:lnTo>
                  <a:lnTo>
                    <a:pt x="568" y="1317"/>
                  </a:lnTo>
                  <a:lnTo>
                    <a:pt x="562" y="1317"/>
                  </a:lnTo>
                  <a:lnTo>
                    <a:pt x="555" y="1318"/>
                  </a:lnTo>
                  <a:lnTo>
                    <a:pt x="549" y="1318"/>
                  </a:lnTo>
                  <a:lnTo>
                    <a:pt x="544" y="1320"/>
                  </a:lnTo>
                  <a:lnTo>
                    <a:pt x="536" y="1322"/>
                  </a:lnTo>
                  <a:lnTo>
                    <a:pt x="531" y="1324"/>
                  </a:lnTo>
                  <a:lnTo>
                    <a:pt x="523" y="1328"/>
                  </a:lnTo>
                  <a:lnTo>
                    <a:pt x="518" y="1330"/>
                  </a:lnTo>
                  <a:lnTo>
                    <a:pt x="510" y="1331"/>
                  </a:lnTo>
                  <a:lnTo>
                    <a:pt x="505" y="1333"/>
                  </a:lnTo>
                  <a:lnTo>
                    <a:pt x="499" y="1335"/>
                  </a:lnTo>
                  <a:lnTo>
                    <a:pt x="494" y="1337"/>
                  </a:lnTo>
                  <a:lnTo>
                    <a:pt x="488" y="1337"/>
                  </a:lnTo>
                  <a:lnTo>
                    <a:pt x="488" y="1337"/>
                  </a:lnTo>
                  <a:lnTo>
                    <a:pt x="477" y="1335"/>
                  </a:lnTo>
                  <a:lnTo>
                    <a:pt x="464" y="1333"/>
                  </a:lnTo>
                  <a:lnTo>
                    <a:pt x="449" y="1330"/>
                  </a:lnTo>
                  <a:lnTo>
                    <a:pt x="434" y="1326"/>
                  </a:lnTo>
                  <a:lnTo>
                    <a:pt x="417" y="1322"/>
                  </a:lnTo>
                  <a:lnTo>
                    <a:pt x="399" y="1318"/>
                  </a:lnTo>
                  <a:lnTo>
                    <a:pt x="380" y="1313"/>
                  </a:lnTo>
                  <a:lnTo>
                    <a:pt x="360" y="1309"/>
                  </a:lnTo>
                  <a:lnTo>
                    <a:pt x="341" y="1304"/>
                  </a:lnTo>
                  <a:lnTo>
                    <a:pt x="321" y="1300"/>
                  </a:lnTo>
                  <a:lnTo>
                    <a:pt x="301" y="1296"/>
                  </a:lnTo>
                  <a:lnTo>
                    <a:pt x="280" y="1292"/>
                  </a:lnTo>
                  <a:lnTo>
                    <a:pt x="260" y="1289"/>
                  </a:lnTo>
                  <a:lnTo>
                    <a:pt x="239" y="1285"/>
                  </a:lnTo>
                  <a:lnTo>
                    <a:pt x="221" y="1283"/>
                  </a:lnTo>
                  <a:lnTo>
                    <a:pt x="204" y="1281"/>
                  </a:lnTo>
                  <a:lnTo>
                    <a:pt x="187" y="1279"/>
                  </a:lnTo>
                  <a:lnTo>
                    <a:pt x="171" y="1279"/>
                  </a:lnTo>
                  <a:lnTo>
                    <a:pt x="158" y="1279"/>
                  </a:lnTo>
                  <a:lnTo>
                    <a:pt x="145" y="1281"/>
                  </a:lnTo>
                  <a:lnTo>
                    <a:pt x="134" y="1285"/>
                  </a:lnTo>
                  <a:lnTo>
                    <a:pt x="126" y="1289"/>
                  </a:lnTo>
                  <a:lnTo>
                    <a:pt x="119" y="1294"/>
                  </a:lnTo>
                  <a:lnTo>
                    <a:pt x="117" y="1300"/>
                  </a:lnTo>
                  <a:lnTo>
                    <a:pt x="117" y="1300"/>
                  </a:lnTo>
                  <a:lnTo>
                    <a:pt x="134" y="1300"/>
                  </a:lnTo>
                  <a:lnTo>
                    <a:pt x="152" y="1302"/>
                  </a:lnTo>
                  <a:lnTo>
                    <a:pt x="173" y="1304"/>
                  </a:lnTo>
                  <a:lnTo>
                    <a:pt x="193" y="1309"/>
                  </a:lnTo>
                  <a:lnTo>
                    <a:pt x="213" y="1315"/>
                  </a:lnTo>
                  <a:lnTo>
                    <a:pt x="236" y="1320"/>
                  </a:lnTo>
                  <a:lnTo>
                    <a:pt x="258" y="1328"/>
                  </a:lnTo>
                  <a:lnTo>
                    <a:pt x="280" y="1333"/>
                  </a:lnTo>
                  <a:lnTo>
                    <a:pt x="302" y="1337"/>
                  </a:lnTo>
                  <a:lnTo>
                    <a:pt x="302" y="1337"/>
                  </a:lnTo>
                  <a:lnTo>
                    <a:pt x="262" y="1343"/>
                  </a:lnTo>
                  <a:lnTo>
                    <a:pt x="223" y="1346"/>
                  </a:lnTo>
                  <a:lnTo>
                    <a:pt x="184" y="1350"/>
                  </a:lnTo>
                  <a:lnTo>
                    <a:pt x="148" y="1348"/>
                  </a:lnTo>
                  <a:lnTo>
                    <a:pt x="117" y="1337"/>
                  </a:lnTo>
                  <a:lnTo>
                    <a:pt x="117" y="1337"/>
                  </a:lnTo>
                  <a:lnTo>
                    <a:pt x="113" y="1331"/>
                  </a:lnTo>
                  <a:lnTo>
                    <a:pt x="108" y="1328"/>
                  </a:lnTo>
                  <a:lnTo>
                    <a:pt x="104" y="1326"/>
                  </a:lnTo>
                  <a:lnTo>
                    <a:pt x="98" y="1326"/>
                  </a:lnTo>
                  <a:lnTo>
                    <a:pt x="93" y="1326"/>
                  </a:lnTo>
                  <a:lnTo>
                    <a:pt x="85" y="1328"/>
                  </a:lnTo>
                  <a:lnTo>
                    <a:pt x="80" y="1331"/>
                  </a:lnTo>
                  <a:lnTo>
                    <a:pt x="72" y="1333"/>
                  </a:lnTo>
                  <a:lnTo>
                    <a:pt x="65" y="1337"/>
                  </a:lnTo>
                  <a:lnTo>
                    <a:pt x="58" y="1341"/>
                  </a:lnTo>
                  <a:lnTo>
                    <a:pt x="50" y="1343"/>
                  </a:lnTo>
                  <a:lnTo>
                    <a:pt x="43" y="1346"/>
                  </a:lnTo>
                  <a:lnTo>
                    <a:pt x="35" y="1346"/>
                  </a:lnTo>
                  <a:lnTo>
                    <a:pt x="28" y="1348"/>
                  </a:lnTo>
                  <a:lnTo>
                    <a:pt x="19" y="1346"/>
                  </a:lnTo>
                  <a:lnTo>
                    <a:pt x="11" y="1343"/>
                  </a:lnTo>
                  <a:lnTo>
                    <a:pt x="6" y="1337"/>
                  </a:lnTo>
                  <a:lnTo>
                    <a:pt x="6" y="1337"/>
                  </a:lnTo>
                  <a:lnTo>
                    <a:pt x="2" y="1330"/>
                  </a:lnTo>
                  <a:lnTo>
                    <a:pt x="2" y="1320"/>
                  </a:lnTo>
                  <a:lnTo>
                    <a:pt x="0" y="1307"/>
                  </a:lnTo>
                  <a:lnTo>
                    <a:pt x="0" y="1292"/>
                  </a:lnTo>
                  <a:lnTo>
                    <a:pt x="0" y="1278"/>
                  </a:lnTo>
                  <a:lnTo>
                    <a:pt x="2" y="1261"/>
                  </a:lnTo>
                  <a:lnTo>
                    <a:pt x="4" y="1242"/>
                  </a:lnTo>
                  <a:lnTo>
                    <a:pt x="6" y="1222"/>
                  </a:lnTo>
                  <a:lnTo>
                    <a:pt x="9" y="1200"/>
                  </a:lnTo>
                  <a:lnTo>
                    <a:pt x="11" y="1177"/>
                  </a:lnTo>
                  <a:lnTo>
                    <a:pt x="15" y="1153"/>
                  </a:lnTo>
                  <a:lnTo>
                    <a:pt x="19" y="1129"/>
                  </a:lnTo>
                  <a:lnTo>
                    <a:pt x="24" y="1103"/>
                  </a:lnTo>
                  <a:lnTo>
                    <a:pt x="30" y="1077"/>
                  </a:lnTo>
                  <a:lnTo>
                    <a:pt x="35" y="1051"/>
                  </a:lnTo>
                  <a:lnTo>
                    <a:pt x="41" y="1023"/>
                  </a:lnTo>
                  <a:lnTo>
                    <a:pt x="46" y="995"/>
                  </a:lnTo>
                  <a:lnTo>
                    <a:pt x="54" y="967"/>
                  </a:lnTo>
                  <a:lnTo>
                    <a:pt x="59" y="940"/>
                  </a:lnTo>
                  <a:lnTo>
                    <a:pt x="67" y="910"/>
                  </a:lnTo>
                  <a:lnTo>
                    <a:pt x="74" y="882"/>
                  </a:lnTo>
                  <a:lnTo>
                    <a:pt x="82" y="852"/>
                  </a:lnTo>
                  <a:lnTo>
                    <a:pt x="89" y="824"/>
                  </a:lnTo>
                  <a:lnTo>
                    <a:pt x="98" y="797"/>
                  </a:lnTo>
                  <a:lnTo>
                    <a:pt x="106" y="769"/>
                  </a:lnTo>
                  <a:lnTo>
                    <a:pt x="115" y="743"/>
                  </a:lnTo>
                  <a:lnTo>
                    <a:pt x="122" y="715"/>
                  </a:lnTo>
                  <a:lnTo>
                    <a:pt x="132" y="691"/>
                  </a:lnTo>
                  <a:lnTo>
                    <a:pt x="141" y="665"/>
                  </a:lnTo>
                  <a:lnTo>
                    <a:pt x="148" y="641"/>
                  </a:lnTo>
                  <a:lnTo>
                    <a:pt x="158" y="618"/>
                  </a:lnTo>
                  <a:lnTo>
                    <a:pt x="167" y="596"/>
                  </a:lnTo>
                  <a:lnTo>
                    <a:pt x="176" y="576"/>
                  </a:lnTo>
                  <a:lnTo>
                    <a:pt x="184" y="557"/>
                  </a:lnTo>
                  <a:lnTo>
                    <a:pt x="193" y="539"/>
                  </a:lnTo>
                  <a:lnTo>
                    <a:pt x="202" y="522"/>
                  </a:lnTo>
                  <a:lnTo>
                    <a:pt x="210" y="507"/>
                  </a:lnTo>
                  <a:lnTo>
                    <a:pt x="219" y="494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28" y="475"/>
                  </a:lnTo>
                  <a:lnTo>
                    <a:pt x="232" y="466"/>
                  </a:lnTo>
                  <a:lnTo>
                    <a:pt x="238" y="455"/>
                  </a:lnTo>
                  <a:lnTo>
                    <a:pt x="243" y="444"/>
                  </a:lnTo>
                  <a:lnTo>
                    <a:pt x="252" y="429"/>
                  </a:lnTo>
                  <a:lnTo>
                    <a:pt x="263" y="414"/>
                  </a:lnTo>
                  <a:lnTo>
                    <a:pt x="276" y="399"/>
                  </a:lnTo>
                  <a:lnTo>
                    <a:pt x="289" y="383"/>
                  </a:lnTo>
                  <a:lnTo>
                    <a:pt x="304" y="366"/>
                  </a:lnTo>
                  <a:lnTo>
                    <a:pt x="321" y="351"/>
                  </a:lnTo>
                  <a:lnTo>
                    <a:pt x="340" y="334"/>
                  </a:lnTo>
                  <a:lnTo>
                    <a:pt x="340" y="334"/>
                  </a:lnTo>
                  <a:lnTo>
                    <a:pt x="343" y="325"/>
                  </a:lnTo>
                  <a:lnTo>
                    <a:pt x="349" y="318"/>
                  </a:lnTo>
                  <a:lnTo>
                    <a:pt x="356" y="308"/>
                  </a:lnTo>
                  <a:lnTo>
                    <a:pt x="364" y="301"/>
                  </a:lnTo>
                  <a:lnTo>
                    <a:pt x="371" y="293"/>
                  </a:lnTo>
                  <a:lnTo>
                    <a:pt x="379" y="286"/>
                  </a:lnTo>
                  <a:lnTo>
                    <a:pt x="388" y="280"/>
                  </a:lnTo>
                  <a:lnTo>
                    <a:pt x="397" y="275"/>
                  </a:lnTo>
                  <a:lnTo>
                    <a:pt x="406" y="269"/>
                  </a:lnTo>
                  <a:lnTo>
                    <a:pt x="417" y="264"/>
                  </a:lnTo>
                  <a:lnTo>
                    <a:pt x="429" y="260"/>
                  </a:lnTo>
                  <a:lnTo>
                    <a:pt x="440" y="254"/>
                  </a:lnTo>
                  <a:lnTo>
                    <a:pt x="451" y="251"/>
                  </a:lnTo>
                  <a:lnTo>
                    <a:pt x="462" y="247"/>
                  </a:lnTo>
                  <a:lnTo>
                    <a:pt x="475" y="243"/>
                  </a:lnTo>
                  <a:lnTo>
                    <a:pt x="488" y="240"/>
                  </a:lnTo>
                  <a:lnTo>
                    <a:pt x="501" y="236"/>
                  </a:lnTo>
                  <a:lnTo>
                    <a:pt x="516" y="232"/>
                  </a:lnTo>
                  <a:lnTo>
                    <a:pt x="529" y="228"/>
                  </a:lnTo>
                  <a:lnTo>
                    <a:pt x="544" y="225"/>
                  </a:lnTo>
                  <a:lnTo>
                    <a:pt x="559" y="223"/>
                  </a:lnTo>
                  <a:lnTo>
                    <a:pt x="573" y="219"/>
                  </a:lnTo>
                  <a:lnTo>
                    <a:pt x="588" y="215"/>
                  </a:lnTo>
                  <a:lnTo>
                    <a:pt x="603" y="212"/>
                  </a:lnTo>
                  <a:lnTo>
                    <a:pt x="620" y="210"/>
                  </a:lnTo>
                  <a:lnTo>
                    <a:pt x="635" y="206"/>
                  </a:lnTo>
                  <a:lnTo>
                    <a:pt x="651" y="202"/>
                  </a:lnTo>
                  <a:lnTo>
                    <a:pt x="668" y="199"/>
                  </a:lnTo>
                  <a:lnTo>
                    <a:pt x="685" y="193"/>
                  </a:lnTo>
                  <a:lnTo>
                    <a:pt x="701" y="189"/>
                  </a:lnTo>
                  <a:lnTo>
                    <a:pt x="718" y="186"/>
                  </a:lnTo>
                  <a:lnTo>
                    <a:pt x="735" y="180"/>
                  </a:lnTo>
                  <a:lnTo>
                    <a:pt x="751" y="175"/>
                  </a:lnTo>
                  <a:lnTo>
                    <a:pt x="768" y="169"/>
                  </a:lnTo>
                  <a:lnTo>
                    <a:pt x="787" y="163"/>
                  </a:lnTo>
                  <a:lnTo>
                    <a:pt x="803" y="156"/>
                  </a:lnTo>
                  <a:lnTo>
                    <a:pt x="822" y="149"/>
                  </a:lnTo>
                  <a:lnTo>
                    <a:pt x="822" y="149"/>
                  </a:lnTo>
                  <a:lnTo>
                    <a:pt x="835" y="126"/>
                  </a:lnTo>
                  <a:lnTo>
                    <a:pt x="842" y="98"/>
                  </a:lnTo>
                  <a:lnTo>
                    <a:pt x="850" y="69"/>
                  </a:lnTo>
                  <a:lnTo>
                    <a:pt x="859" y="37"/>
                  </a:lnTo>
                  <a:lnTo>
                    <a:pt x="859" y="37"/>
                  </a:lnTo>
                  <a:lnTo>
                    <a:pt x="861" y="45"/>
                  </a:lnTo>
                  <a:lnTo>
                    <a:pt x="861" y="52"/>
                  </a:lnTo>
                  <a:lnTo>
                    <a:pt x="861" y="63"/>
                  </a:lnTo>
                  <a:lnTo>
                    <a:pt x="857" y="72"/>
                  </a:lnTo>
                  <a:lnTo>
                    <a:pt x="855" y="84"/>
                  </a:lnTo>
                  <a:lnTo>
                    <a:pt x="854" y="93"/>
                  </a:lnTo>
                  <a:lnTo>
                    <a:pt x="854" y="102"/>
                  </a:lnTo>
                  <a:lnTo>
                    <a:pt x="855" y="108"/>
                  </a:lnTo>
                  <a:lnTo>
                    <a:pt x="859" y="111"/>
                  </a:lnTo>
                  <a:lnTo>
                    <a:pt x="859" y="111"/>
                  </a:lnTo>
                  <a:lnTo>
                    <a:pt x="876" y="104"/>
                  </a:lnTo>
                  <a:lnTo>
                    <a:pt x="893" y="97"/>
                  </a:lnTo>
                  <a:lnTo>
                    <a:pt x="911" y="91"/>
                  </a:lnTo>
                  <a:lnTo>
                    <a:pt x="928" y="85"/>
                  </a:lnTo>
                  <a:lnTo>
                    <a:pt x="944" y="78"/>
                  </a:lnTo>
                  <a:lnTo>
                    <a:pt x="961" y="72"/>
                  </a:lnTo>
                  <a:lnTo>
                    <a:pt x="974" y="63"/>
                  </a:lnTo>
                  <a:lnTo>
                    <a:pt x="987" y="52"/>
                  </a:lnTo>
                  <a:lnTo>
                    <a:pt x="996" y="39"/>
                  </a:lnTo>
                  <a:lnTo>
                    <a:pt x="1004" y="22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9" y="7"/>
                  </a:lnTo>
                  <a:lnTo>
                    <a:pt x="1011" y="15"/>
                  </a:lnTo>
                  <a:lnTo>
                    <a:pt x="1013" y="24"/>
                  </a:lnTo>
                  <a:lnTo>
                    <a:pt x="1011" y="33"/>
                  </a:lnTo>
                  <a:lnTo>
                    <a:pt x="1011" y="43"/>
                  </a:lnTo>
                  <a:lnTo>
                    <a:pt x="1011" y="52"/>
                  </a:lnTo>
                  <a:lnTo>
                    <a:pt x="1009" y="61"/>
                  </a:lnTo>
                  <a:lnTo>
                    <a:pt x="1009" y="71"/>
                  </a:lnTo>
                  <a:lnTo>
                    <a:pt x="1009" y="76"/>
                  </a:lnTo>
                  <a:lnTo>
                    <a:pt x="1011" y="82"/>
                  </a:lnTo>
                  <a:lnTo>
                    <a:pt x="1015" y="85"/>
                  </a:lnTo>
                  <a:lnTo>
                    <a:pt x="1019" y="87"/>
                  </a:lnTo>
                  <a:lnTo>
                    <a:pt x="1024" y="87"/>
                  </a:lnTo>
                  <a:lnTo>
                    <a:pt x="1034" y="82"/>
                  </a:lnTo>
                  <a:lnTo>
                    <a:pt x="104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5" name="Freeform 171">
              <a:extLst>
                <a:ext uri="{FF2B5EF4-FFF2-40B4-BE49-F238E27FC236}">
                  <a16:creationId xmlns:a16="http://schemas.microsoft.com/office/drawing/2014/main" id="{AA71237F-4E97-4C24-80E9-07D5FD5F5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588"/>
              <a:ext cx="18" cy="1"/>
            </a:xfrm>
            <a:custGeom>
              <a:avLst/>
              <a:gdLst>
                <a:gd name="T0" fmla="*/ 37 w 37"/>
                <a:gd name="T1" fmla="*/ 0 h 1"/>
                <a:gd name="T2" fmla="*/ 34 w 37"/>
                <a:gd name="T3" fmla="*/ 0 h 1"/>
                <a:gd name="T4" fmla="*/ 23 w 37"/>
                <a:gd name="T5" fmla="*/ 1 h 1"/>
                <a:gd name="T6" fmla="*/ 0 w 37"/>
                <a:gd name="T7" fmla="*/ 0 h 1"/>
                <a:gd name="T8" fmla="*/ 0 w 37"/>
                <a:gd name="T9" fmla="*/ 0 h 1"/>
                <a:gd name="T10" fmla="*/ 23 w 37"/>
                <a:gd name="T11" fmla="*/ 1 h 1"/>
                <a:gd name="T12" fmla="*/ 34 w 37"/>
                <a:gd name="T13" fmla="*/ 0 h 1"/>
                <a:gd name="T14" fmla="*/ 37 w 3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4" y="0"/>
                  </a:lnTo>
                  <a:lnTo>
                    <a:pt x="2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34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6" name="Freeform 172">
              <a:extLst>
                <a:ext uri="{FF2B5EF4-FFF2-40B4-BE49-F238E27FC236}">
                  <a16:creationId xmlns:a16="http://schemas.microsoft.com/office/drawing/2014/main" id="{D6F55819-F489-4433-BE90-C67E8C9ED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588"/>
              <a:ext cx="38" cy="56"/>
            </a:xfrm>
            <a:custGeom>
              <a:avLst/>
              <a:gdLst>
                <a:gd name="T0" fmla="*/ 77 w 77"/>
                <a:gd name="T1" fmla="*/ 0 h 111"/>
                <a:gd name="T2" fmla="*/ 69 w 77"/>
                <a:gd name="T3" fmla="*/ 9 h 111"/>
                <a:gd name="T4" fmla="*/ 64 w 77"/>
                <a:gd name="T5" fmla="*/ 16 h 111"/>
                <a:gd name="T6" fmla="*/ 56 w 77"/>
                <a:gd name="T7" fmla="*/ 24 h 111"/>
                <a:gd name="T8" fmla="*/ 51 w 77"/>
                <a:gd name="T9" fmla="*/ 31 h 111"/>
                <a:gd name="T10" fmla="*/ 45 w 77"/>
                <a:gd name="T11" fmla="*/ 39 h 111"/>
                <a:gd name="T12" fmla="*/ 39 w 77"/>
                <a:gd name="T13" fmla="*/ 46 h 111"/>
                <a:gd name="T14" fmla="*/ 34 w 77"/>
                <a:gd name="T15" fmla="*/ 53 h 111"/>
                <a:gd name="T16" fmla="*/ 28 w 77"/>
                <a:gd name="T17" fmla="*/ 61 h 111"/>
                <a:gd name="T18" fmla="*/ 25 w 77"/>
                <a:gd name="T19" fmla="*/ 68 h 111"/>
                <a:gd name="T20" fmla="*/ 19 w 77"/>
                <a:gd name="T21" fmla="*/ 76 h 111"/>
                <a:gd name="T22" fmla="*/ 15 w 77"/>
                <a:gd name="T23" fmla="*/ 83 h 111"/>
                <a:gd name="T24" fmla="*/ 12 w 77"/>
                <a:gd name="T25" fmla="*/ 91 h 111"/>
                <a:gd name="T26" fmla="*/ 8 w 77"/>
                <a:gd name="T27" fmla="*/ 98 h 111"/>
                <a:gd name="T28" fmla="*/ 4 w 77"/>
                <a:gd name="T29" fmla="*/ 105 h 111"/>
                <a:gd name="T30" fmla="*/ 2 w 77"/>
                <a:gd name="T31" fmla="*/ 111 h 111"/>
                <a:gd name="T32" fmla="*/ 2 w 77"/>
                <a:gd name="T33" fmla="*/ 111 h 111"/>
                <a:gd name="T34" fmla="*/ 0 w 77"/>
                <a:gd name="T35" fmla="*/ 96 h 111"/>
                <a:gd name="T36" fmla="*/ 4 w 77"/>
                <a:gd name="T37" fmla="*/ 78 h 111"/>
                <a:gd name="T38" fmla="*/ 12 w 77"/>
                <a:gd name="T39" fmla="*/ 57 h 111"/>
                <a:gd name="T40" fmla="*/ 23 w 77"/>
                <a:gd name="T41" fmla="*/ 39 h 111"/>
                <a:gd name="T42" fmla="*/ 36 w 77"/>
                <a:gd name="T43" fmla="*/ 22 h 111"/>
                <a:gd name="T44" fmla="*/ 54 w 77"/>
                <a:gd name="T45" fmla="*/ 9 h 111"/>
                <a:gd name="T46" fmla="*/ 77 w 77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11">
                  <a:moveTo>
                    <a:pt x="77" y="0"/>
                  </a:moveTo>
                  <a:lnTo>
                    <a:pt x="69" y="9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1" y="31"/>
                  </a:lnTo>
                  <a:lnTo>
                    <a:pt x="45" y="39"/>
                  </a:lnTo>
                  <a:lnTo>
                    <a:pt x="39" y="46"/>
                  </a:lnTo>
                  <a:lnTo>
                    <a:pt x="34" y="53"/>
                  </a:lnTo>
                  <a:lnTo>
                    <a:pt x="28" y="61"/>
                  </a:lnTo>
                  <a:lnTo>
                    <a:pt x="25" y="68"/>
                  </a:lnTo>
                  <a:lnTo>
                    <a:pt x="19" y="76"/>
                  </a:lnTo>
                  <a:lnTo>
                    <a:pt x="15" y="83"/>
                  </a:lnTo>
                  <a:lnTo>
                    <a:pt x="12" y="91"/>
                  </a:lnTo>
                  <a:lnTo>
                    <a:pt x="8" y="98"/>
                  </a:lnTo>
                  <a:lnTo>
                    <a:pt x="4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96"/>
                  </a:lnTo>
                  <a:lnTo>
                    <a:pt x="4" y="78"/>
                  </a:lnTo>
                  <a:lnTo>
                    <a:pt x="12" y="57"/>
                  </a:lnTo>
                  <a:lnTo>
                    <a:pt x="23" y="39"/>
                  </a:lnTo>
                  <a:lnTo>
                    <a:pt x="36" y="22"/>
                  </a:lnTo>
                  <a:lnTo>
                    <a:pt x="54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7" name="Freeform 173">
              <a:extLst>
                <a:ext uri="{FF2B5EF4-FFF2-40B4-BE49-F238E27FC236}">
                  <a16:creationId xmlns:a16="http://schemas.microsoft.com/office/drawing/2014/main" id="{EA118AB4-6BBF-4B49-A40F-A64BC22ED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3588"/>
              <a:ext cx="24" cy="40"/>
            </a:xfrm>
            <a:custGeom>
              <a:avLst/>
              <a:gdLst>
                <a:gd name="T0" fmla="*/ 48 w 48"/>
                <a:gd name="T1" fmla="*/ 37 h 79"/>
                <a:gd name="T2" fmla="*/ 26 w 48"/>
                <a:gd name="T3" fmla="*/ 37 h 79"/>
                <a:gd name="T4" fmla="*/ 11 w 48"/>
                <a:gd name="T5" fmla="*/ 37 h 79"/>
                <a:gd name="T6" fmla="*/ 3 w 48"/>
                <a:gd name="T7" fmla="*/ 37 h 79"/>
                <a:gd name="T8" fmla="*/ 1 w 48"/>
                <a:gd name="T9" fmla="*/ 33 h 79"/>
                <a:gd name="T10" fmla="*/ 3 w 48"/>
                <a:gd name="T11" fmla="*/ 22 h 79"/>
                <a:gd name="T12" fmla="*/ 11 w 48"/>
                <a:gd name="T13" fmla="*/ 0 h 79"/>
                <a:gd name="T14" fmla="*/ 11 w 48"/>
                <a:gd name="T15" fmla="*/ 0 h 79"/>
                <a:gd name="T16" fmla="*/ 18 w 48"/>
                <a:gd name="T17" fmla="*/ 3 h 79"/>
                <a:gd name="T18" fmla="*/ 26 w 48"/>
                <a:gd name="T19" fmla="*/ 5 h 79"/>
                <a:gd name="T20" fmla="*/ 33 w 48"/>
                <a:gd name="T21" fmla="*/ 9 h 79"/>
                <a:gd name="T22" fmla="*/ 37 w 48"/>
                <a:gd name="T23" fmla="*/ 13 h 79"/>
                <a:gd name="T24" fmla="*/ 40 w 48"/>
                <a:gd name="T25" fmla="*/ 16 h 79"/>
                <a:gd name="T26" fmla="*/ 44 w 48"/>
                <a:gd name="T27" fmla="*/ 20 h 79"/>
                <a:gd name="T28" fmla="*/ 44 w 48"/>
                <a:gd name="T29" fmla="*/ 24 h 79"/>
                <a:gd name="T30" fmla="*/ 46 w 48"/>
                <a:gd name="T31" fmla="*/ 27 h 79"/>
                <a:gd name="T32" fmla="*/ 46 w 48"/>
                <a:gd name="T33" fmla="*/ 33 h 79"/>
                <a:gd name="T34" fmla="*/ 44 w 48"/>
                <a:gd name="T35" fmla="*/ 37 h 79"/>
                <a:gd name="T36" fmla="*/ 42 w 48"/>
                <a:gd name="T37" fmla="*/ 40 h 79"/>
                <a:gd name="T38" fmla="*/ 40 w 48"/>
                <a:gd name="T39" fmla="*/ 46 h 79"/>
                <a:gd name="T40" fmla="*/ 39 w 48"/>
                <a:gd name="T41" fmla="*/ 50 h 79"/>
                <a:gd name="T42" fmla="*/ 35 w 48"/>
                <a:gd name="T43" fmla="*/ 53 h 79"/>
                <a:gd name="T44" fmla="*/ 31 w 48"/>
                <a:gd name="T45" fmla="*/ 57 h 79"/>
                <a:gd name="T46" fmla="*/ 27 w 48"/>
                <a:gd name="T47" fmla="*/ 61 h 79"/>
                <a:gd name="T48" fmla="*/ 24 w 48"/>
                <a:gd name="T49" fmla="*/ 65 h 79"/>
                <a:gd name="T50" fmla="*/ 20 w 48"/>
                <a:gd name="T51" fmla="*/ 68 h 79"/>
                <a:gd name="T52" fmla="*/ 16 w 48"/>
                <a:gd name="T53" fmla="*/ 70 h 79"/>
                <a:gd name="T54" fmla="*/ 13 w 48"/>
                <a:gd name="T55" fmla="*/ 74 h 79"/>
                <a:gd name="T56" fmla="*/ 9 w 48"/>
                <a:gd name="T57" fmla="*/ 76 h 79"/>
                <a:gd name="T58" fmla="*/ 7 w 48"/>
                <a:gd name="T59" fmla="*/ 78 h 79"/>
                <a:gd name="T60" fmla="*/ 3 w 48"/>
                <a:gd name="T61" fmla="*/ 79 h 79"/>
                <a:gd name="T62" fmla="*/ 1 w 48"/>
                <a:gd name="T63" fmla="*/ 79 h 79"/>
                <a:gd name="T64" fmla="*/ 0 w 48"/>
                <a:gd name="T65" fmla="*/ 79 h 79"/>
                <a:gd name="T66" fmla="*/ 0 w 48"/>
                <a:gd name="T67" fmla="*/ 79 h 79"/>
                <a:gd name="T68" fmla="*/ 0 w 48"/>
                <a:gd name="T69" fmla="*/ 79 h 79"/>
                <a:gd name="T70" fmla="*/ 0 w 48"/>
                <a:gd name="T71" fmla="*/ 78 h 79"/>
                <a:gd name="T72" fmla="*/ 1 w 48"/>
                <a:gd name="T73" fmla="*/ 76 h 79"/>
                <a:gd name="T74" fmla="*/ 3 w 48"/>
                <a:gd name="T75" fmla="*/ 72 h 79"/>
                <a:gd name="T76" fmla="*/ 7 w 48"/>
                <a:gd name="T77" fmla="*/ 68 h 79"/>
                <a:gd name="T78" fmla="*/ 13 w 48"/>
                <a:gd name="T79" fmla="*/ 65 h 79"/>
                <a:gd name="T80" fmla="*/ 20 w 48"/>
                <a:gd name="T81" fmla="*/ 59 h 79"/>
                <a:gd name="T82" fmla="*/ 27 w 48"/>
                <a:gd name="T83" fmla="*/ 53 h 79"/>
                <a:gd name="T84" fmla="*/ 37 w 48"/>
                <a:gd name="T85" fmla="*/ 46 h 79"/>
                <a:gd name="T86" fmla="*/ 48 w 48"/>
                <a:gd name="T8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79">
                  <a:moveTo>
                    <a:pt x="48" y="37"/>
                  </a:moveTo>
                  <a:lnTo>
                    <a:pt x="26" y="37"/>
                  </a:lnTo>
                  <a:lnTo>
                    <a:pt x="11" y="37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3" y="2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7" y="13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6" y="27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2" y="40"/>
                  </a:lnTo>
                  <a:lnTo>
                    <a:pt x="40" y="46"/>
                  </a:lnTo>
                  <a:lnTo>
                    <a:pt x="39" y="50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61"/>
                  </a:lnTo>
                  <a:lnTo>
                    <a:pt x="24" y="65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3" y="74"/>
                  </a:lnTo>
                  <a:lnTo>
                    <a:pt x="9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2"/>
                  </a:lnTo>
                  <a:lnTo>
                    <a:pt x="7" y="68"/>
                  </a:lnTo>
                  <a:lnTo>
                    <a:pt x="13" y="65"/>
                  </a:lnTo>
                  <a:lnTo>
                    <a:pt x="20" y="59"/>
                  </a:lnTo>
                  <a:lnTo>
                    <a:pt x="27" y="53"/>
                  </a:lnTo>
                  <a:lnTo>
                    <a:pt x="37" y="46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8" name="Freeform 174">
              <a:extLst>
                <a:ext uri="{FF2B5EF4-FFF2-40B4-BE49-F238E27FC236}">
                  <a16:creationId xmlns:a16="http://schemas.microsoft.com/office/drawing/2014/main" id="{F83894F5-6AC8-4F28-A4CA-B8F678458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606"/>
              <a:ext cx="74" cy="75"/>
            </a:xfrm>
            <a:custGeom>
              <a:avLst/>
              <a:gdLst>
                <a:gd name="T0" fmla="*/ 44 w 148"/>
                <a:gd name="T1" fmla="*/ 143 h 150"/>
                <a:gd name="T2" fmla="*/ 57 w 148"/>
                <a:gd name="T3" fmla="*/ 124 h 150"/>
                <a:gd name="T4" fmla="*/ 68 w 148"/>
                <a:gd name="T5" fmla="*/ 106 h 150"/>
                <a:gd name="T6" fmla="*/ 74 w 148"/>
                <a:gd name="T7" fmla="*/ 87 h 150"/>
                <a:gd name="T8" fmla="*/ 77 w 148"/>
                <a:gd name="T9" fmla="*/ 69 h 150"/>
                <a:gd name="T10" fmla="*/ 76 w 148"/>
                <a:gd name="T11" fmla="*/ 50 h 150"/>
                <a:gd name="T12" fmla="*/ 74 w 148"/>
                <a:gd name="T13" fmla="*/ 39 h 150"/>
                <a:gd name="T14" fmla="*/ 52 w 148"/>
                <a:gd name="T15" fmla="*/ 57 h 150"/>
                <a:gd name="T16" fmla="*/ 37 w 148"/>
                <a:gd name="T17" fmla="*/ 96 h 150"/>
                <a:gd name="T18" fmla="*/ 14 w 148"/>
                <a:gd name="T19" fmla="*/ 135 h 150"/>
                <a:gd name="T20" fmla="*/ 0 w 148"/>
                <a:gd name="T21" fmla="*/ 150 h 150"/>
                <a:gd name="T22" fmla="*/ 7 w 148"/>
                <a:gd name="T23" fmla="*/ 137 h 150"/>
                <a:gd name="T24" fmla="*/ 13 w 148"/>
                <a:gd name="T25" fmla="*/ 121 h 150"/>
                <a:gd name="T26" fmla="*/ 16 w 148"/>
                <a:gd name="T27" fmla="*/ 100 h 150"/>
                <a:gd name="T28" fmla="*/ 18 w 148"/>
                <a:gd name="T29" fmla="*/ 80 h 150"/>
                <a:gd name="T30" fmla="*/ 20 w 148"/>
                <a:gd name="T31" fmla="*/ 57 h 150"/>
                <a:gd name="T32" fmla="*/ 26 w 148"/>
                <a:gd name="T33" fmla="*/ 39 h 150"/>
                <a:gd name="T34" fmla="*/ 33 w 148"/>
                <a:gd name="T35" fmla="*/ 22 h 150"/>
                <a:gd name="T36" fmla="*/ 44 w 148"/>
                <a:gd name="T37" fmla="*/ 9 h 150"/>
                <a:gd name="T38" fmla="*/ 61 w 148"/>
                <a:gd name="T39" fmla="*/ 4 h 150"/>
                <a:gd name="T40" fmla="*/ 74 w 148"/>
                <a:gd name="T41" fmla="*/ 2 h 150"/>
                <a:gd name="T42" fmla="*/ 122 w 148"/>
                <a:gd name="T43" fmla="*/ 0 h 150"/>
                <a:gd name="T44" fmla="*/ 148 w 148"/>
                <a:gd name="T45" fmla="*/ 2 h 150"/>
                <a:gd name="T46" fmla="*/ 142 w 148"/>
                <a:gd name="T47" fmla="*/ 15 h 150"/>
                <a:gd name="T48" fmla="*/ 135 w 148"/>
                <a:gd name="T49" fmla="*/ 30 h 150"/>
                <a:gd name="T50" fmla="*/ 124 w 148"/>
                <a:gd name="T51" fmla="*/ 50 h 150"/>
                <a:gd name="T52" fmla="*/ 111 w 148"/>
                <a:gd name="T53" fmla="*/ 70 h 150"/>
                <a:gd name="T54" fmla="*/ 96 w 148"/>
                <a:gd name="T55" fmla="*/ 93 h 150"/>
                <a:gd name="T56" fmla="*/ 79 w 148"/>
                <a:gd name="T57" fmla="*/ 111 h 150"/>
                <a:gd name="T58" fmla="*/ 65 w 148"/>
                <a:gd name="T59" fmla="*/ 130 h 150"/>
                <a:gd name="T60" fmla="*/ 50 w 148"/>
                <a:gd name="T61" fmla="*/ 143 h 150"/>
                <a:gd name="T62" fmla="*/ 37 w 148"/>
                <a:gd name="T6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50">
                  <a:moveTo>
                    <a:pt x="37" y="150"/>
                  </a:moveTo>
                  <a:lnTo>
                    <a:pt x="44" y="143"/>
                  </a:lnTo>
                  <a:lnTo>
                    <a:pt x="52" y="134"/>
                  </a:lnTo>
                  <a:lnTo>
                    <a:pt x="57" y="124"/>
                  </a:lnTo>
                  <a:lnTo>
                    <a:pt x="63" y="115"/>
                  </a:lnTo>
                  <a:lnTo>
                    <a:pt x="68" y="106"/>
                  </a:lnTo>
                  <a:lnTo>
                    <a:pt x="72" y="96"/>
                  </a:lnTo>
                  <a:lnTo>
                    <a:pt x="74" y="87"/>
                  </a:lnTo>
                  <a:lnTo>
                    <a:pt x="76" y="78"/>
                  </a:lnTo>
                  <a:lnTo>
                    <a:pt x="77" y="69"/>
                  </a:lnTo>
                  <a:lnTo>
                    <a:pt x="77" y="59"/>
                  </a:lnTo>
                  <a:lnTo>
                    <a:pt x="76" y="50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61" y="44"/>
                  </a:lnTo>
                  <a:lnTo>
                    <a:pt x="52" y="57"/>
                  </a:lnTo>
                  <a:lnTo>
                    <a:pt x="44" y="76"/>
                  </a:lnTo>
                  <a:lnTo>
                    <a:pt x="37" y="96"/>
                  </a:lnTo>
                  <a:lnTo>
                    <a:pt x="27" y="117"/>
                  </a:lnTo>
                  <a:lnTo>
                    <a:pt x="14" y="135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3" y="145"/>
                  </a:lnTo>
                  <a:lnTo>
                    <a:pt x="7" y="137"/>
                  </a:lnTo>
                  <a:lnTo>
                    <a:pt x="11" y="130"/>
                  </a:lnTo>
                  <a:lnTo>
                    <a:pt x="13" y="121"/>
                  </a:lnTo>
                  <a:lnTo>
                    <a:pt x="14" y="111"/>
                  </a:lnTo>
                  <a:lnTo>
                    <a:pt x="16" y="100"/>
                  </a:lnTo>
                  <a:lnTo>
                    <a:pt x="18" y="89"/>
                  </a:lnTo>
                  <a:lnTo>
                    <a:pt x="18" y="80"/>
                  </a:lnTo>
                  <a:lnTo>
                    <a:pt x="20" y="69"/>
                  </a:lnTo>
                  <a:lnTo>
                    <a:pt x="20" y="57"/>
                  </a:lnTo>
                  <a:lnTo>
                    <a:pt x="22" y="48"/>
                  </a:lnTo>
                  <a:lnTo>
                    <a:pt x="26" y="39"/>
                  </a:lnTo>
                  <a:lnTo>
                    <a:pt x="27" y="30"/>
                  </a:lnTo>
                  <a:lnTo>
                    <a:pt x="33" y="22"/>
                  </a:lnTo>
                  <a:lnTo>
                    <a:pt x="37" y="15"/>
                  </a:lnTo>
                  <a:lnTo>
                    <a:pt x="44" y="9"/>
                  </a:lnTo>
                  <a:lnTo>
                    <a:pt x="52" y="5"/>
                  </a:lnTo>
                  <a:lnTo>
                    <a:pt x="61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98" y="2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7"/>
                  </a:lnTo>
                  <a:lnTo>
                    <a:pt x="142" y="15"/>
                  </a:lnTo>
                  <a:lnTo>
                    <a:pt x="139" y="22"/>
                  </a:lnTo>
                  <a:lnTo>
                    <a:pt x="135" y="30"/>
                  </a:lnTo>
                  <a:lnTo>
                    <a:pt x="129" y="39"/>
                  </a:lnTo>
                  <a:lnTo>
                    <a:pt x="124" y="50"/>
                  </a:lnTo>
                  <a:lnTo>
                    <a:pt x="118" y="59"/>
                  </a:lnTo>
                  <a:lnTo>
                    <a:pt x="111" y="70"/>
                  </a:lnTo>
                  <a:lnTo>
                    <a:pt x="103" y="82"/>
                  </a:lnTo>
                  <a:lnTo>
                    <a:pt x="96" y="93"/>
                  </a:lnTo>
                  <a:lnTo>
                    <a:pt x="89" y="102"/>
                  </a:lnTo>
                  <a:lnTo>
                    <a:pt x="79" y="111"/>
                  </a:lnTo>
                  <a:lnTo>
                    <a:pt x="72" y="121"/>
                  </a:lnTo>
                  <a:lnTo>
                    <a:pt x="65" y="130"/>
                  </a:lnTo>
                  <a:lnTo>
                    <a:pt x="57" y="137"/>
                  </a:lnTo>
                  <a:lnTo>
                    <a:pt x="50" y="143"/>
                  </a:lnTo>
                  <a:lnTo>
                    <a:pt x="42" y="148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59" name="Freeform 175">
              <a:extLst>
                <a:ext uri="{FF2B5EF4-FFF2-40B4-BE49-F238E27FC236}">
                  <a16:creationId xmlns:a16="http://schemas.microsoft.com/office/drawing/2014/main" id="{CC9E95E7-6967-4E07-8FFF-25372627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607"/>
              <a:ext cx="21" cy="37"/>
            </a:xfrm>
            <a:custGeom>
              <a:avLst/>
              <a:gdLst>
                <a:gd name="T0" fmla="*/ 4 w 41"/>
                <a:gd name="T1" fmla="*/ 74 h 74"/>
                <a:gd name="T2" fmla="*/ 0 w 41"/>
                <a:gd name="T3" fmla="*/ 67 h 74"/>
                <a:gd name="T4" fmla="*/ 2 w 41"/>
                <a:gd name="T5" fmla="*/ 55 h 74"/>
                <a:gd name="T6" fmla="*/ 11 w 41"/>
                <a:gd name="T7" fmla="*/ 39 h 74"/>
                <a:gd name="T8" fmla="*/ 23 w 41"/>
                <a:gd name="T9" fmla="*/ 20 h 74"/>
                <a:gd name="T10" fmla="*/ 41 w 41"/>
                <a:gd name="T11" fmla="*/ 0 h 74"/>
                <a:gd name="T12" fmla="*/ 41 w 41"/>
                <a:gd name="T13" fmla="*/ 0 h 74"/>
                <a:gd name="T14" fmla="*/ 37 w 41"/>
                <a:gd name="T15" fmla="*/ 15 h 74"/>
                <a:gd name="T16" fmla="*/ 34 w 41"/>
                <a:gd name="T17" fmla="*/ 29 h 74"/>
                <a:gd name="T18" fmla="*/ 26 w 41"/>
                <a:gd name="T19" fmla="*/ 42 h 74"/>
                <a:gd name="T20" fmla="*/ 19 w 41"/>
                <a:gd name="T21" fmla="*/ 54 h 74"/>
                <a:gd name="T22" fmla="*/ 13 w 41"/>
                <a:gd name="T23" fmla="*/ 63 h 74"/>
                <a:gd name="T24" fmla="*/ 8 w 41"/>
                <a:gd name="T25" fmla="*/ 70 h 74"/>
                <a:gd name="T26" fmla="*/ 4 w 41"/>
                <a:gd name="T2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4">
                  <a:moveTo>
                    <a:pt x="4" y="74"/>
                  </a:moveTo>
                  <a:lnTo>
                    <a:pt x="0" y="67"/>
                  </a:lnTo>
                  <a:lnTo>
                    <a:pt x="2" y="55"/>
                  </a:lnTo>
                  <a:lnTo>
                    <a:pt x="11" y="39"/>
                  </a:lnTo>
                  <a:lnTo>
                    <a:pt x="23" y="2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15"/>
                  </a:lnTo>
                  <a:lnTo>
                    <a:pt x="34" y="29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13" y="63"/>
                  </a:lnTo>
                  <a:lnTo>
                    <a:pt x="8" y="70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0" name="Freeform 176">
              <a:extLst>
                <a:ext uri="{FF2B5EF4-FFF2-40B4-BE49-F238E27FC236}">
                  <a16:creationId xmlns:a16="http://schemas.microsoft.com/office/drawing/2014/main" id="{E4A92DF0-A819-4AAF-92BD-22138E2C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3620"/>
              <a:ext cx="19" cy="6"/>
            </a:xfrm>
            <a:custGeom>
              <a:avLst/>
              <a:gdLst>
                <a:gd name="T0" fmla="*/ 37 w 37"/>
                <a:gd name="T1" fmla="*/ 11 h 13"/>
                <a:gd name="T2" fmla="*/ 22 w 37"/>
                <a:gd name="T3" fmla="*/ 13 h 13"/>
                <a:gd name="T4" fmla="*/ 11 w 37"/>
                <a:gd name="T5" fmla="*/ 13 h 13"/>
                <a:gd name="T6" fmla="*/ 0 w 37"/>
                <a:gd name="T7" fmla="*/ 11 h 13"/>
                <a:gd name="T8" fmla="*/ 0 w 37"/>
                <a:gd name="T9" fmla="*/ 11 h 13"/>
                <a:gd name="T10" fmla="*/ 7 w 37"/>
                <a:gd name="T11" fmla="*/ 5 h 13"/>
                <a:gd name="T12" fmla="*/ 20 w 37"/>
                <a:gd name="T13" fmla="*/ 0 h 13"/>
                <a:gd name="T14" fmla="*/ 31 w 37"/>
                <a:gd name="T15" fmla="*/ 2 h 13"/>
                <a:gd name="T16" fmla="*/ 37 w 37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7" y="11"/>
                  </a:moveTo>
                  <a:lnTo>
                    <a:pt x="22" y="13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0" y="0"/>
                  </a:lnTo>
                  <a:lnTo>
                    <a:pt x="31" y="2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1" name="Freeform 177">
              <a:extLst>
                <a:ext uri="{FF2B5EF4-FFF2-40B4-BE49-F238E27FC236}">
                  <a16:creationId xmlns:a16="http://schemas.microsoft.com/office/drawing/2014/main" id="{A727DED5-3AAB-4F2A-95D5-353D1D97B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3629"/>
              <a:ext cx="293" cy="424"/>
            </a:xfrm>
            <a:custGeom>
              <a:avLst/>
              <a:gdLst>
                <a:gd name="T0" fmla="*/ 545 w 586"/>
                <a:gd name="T1" fmla="*/ 34 h 847"/>
                <a:gd name="T2" fmla="*/ 525 w 586"/>
                <a:gd name="T3" fmla="*/ 65 h 847"/>
                <a:gd name="T4" fmla="*/ 501 w 586"/>
                <a:gd name="T5" fmla="*/ 115 h 847"/>
                <a:gd name="T6" fmla="*/ 477 w 586"/>
                <a:gd name="T7" fmla="*/ 171 h 847"/>
                <a:gd name="T8" fmla="*/ 458 w 586"/>
                <a:gd name="T9" fmla="*/ 221 h 847"/>
                <a:gd name="T10" fmla="*/ 445 w 586"/>
                <a:gd name="T11" fmla="*/ 253 h 847"/>
                <a:gd name="T12" fmla="*/ 456 w 586"/>
                <a:gd name="T13" fmla="*/ 201 h 847"/>
                <a:gd name="T14" fmla="*/ 445 w 586"/>
                <a:gd name="T15" fmla="*/ 141 h 847"/>
                <a:gd name="T16" fmla="*/ 438 w 586"/>
                <a:gd name="T17" fmla="*/ 169 h 847"/>
                <a:gd name="T18" fmla="*/ 421 w 586"/>
                <a:gd name="T19" fmla="*/ 199 h 847"/>
                <a:gd name="T20" fmla="*/ 406 w 586"/>
                <a:gd name="T21" fmla="*/ 199 h 847"/>
                <a:gd name="T22" fmla="*/ 397 w 586"/>
                <a:gd name="T23" fmla="*/ 201 h 847"/>
                <a:gd name="T24" fmla="*/ 371 w 586"/>
                <a:gd name="T25" fmla="*/ 253 h 847"/>
                <a:gd name="T26" fmla="*/ 334 w 586"/>
                <a:gd name="T27" fmla="*/ 179 h 847"/>
                <a:gd name="T28" fmla="*/ 260 w 586"/>
                <a:gd name="T29" fmla="*/ 364 h 847"/>
                <a:gd name="T30" fmla="*/ 228 w 586"/>
                <a:gd name="T31" fmla="*/ 275 h 847"/>
                <a:gd name="T32" fmla="*/ 215 w 586"/>
                <a:gd name="T33" fmla="*/ 290 h 847"/>
                <a:gd name="T34" fmla="*/ 211 w 586"/>
                <a:gd name="T35" fmla="*/ 372 h 847"/>
                <a:gd name="T36" fmla="*/ 185 w 586"/>
                <a:gd name="T37" fmla="*/ 439 h 847"/>
                <a:gd name="T38" fmla="*/ 163 w 586"/>
                <a:gd name="T39" fmla="*/ 424 h 847"/>
                <a:gd name="T40" fmla="*/ 148 w 586"/>
                <a:gd name="T41" fmla="*/ 461 h 847"/>
                <a:gd name="T42" fmla="*/ 146 w 586"/>
                <a:gd name="T43" fmla="*/ 481 h 847"/>
                <a:gd name="T44" fmla="*/ 139 w 586"/>
                <a:gd name="T45" fmla="*/ 513 h 847"/>
                <a:gd name="T46" fmla="*/ 122 w 586"/>
                <a:gd name="T47" fmla="*/ 565 h 847"/>
                <a:gd name="T48" fmla="*/ 98 w 586"/>
                <a:gd name="T49" fmla="*/ 630 h 847"/>
                <a:gd name="T50" fmla="*/ 72 w 586"/>
                <a:gd name="T51" fmla="*/ 697 h 847"/>
                <a:gd name="T52" fmla="*/ 46 w 586"/>
                <a:gd name="T53" fmla="*/ 762 h 847"/>
                <a:gd name="T54" fmla="*/ 22 w 586"/>
                <a:gd name="T55" fmla="*/ 814 h 847"/>
                <a:gd name="T56" fmla="*/ 2 w 586"/>
                <a:gd name="T57" fmla="*/ 845 h 847"/>
                <a:gd name="T58" fmla="*/ 5 w 586"/>
                <a:gd name="T59" fmla="*/ 786 h 847"/>
                <a:gd name="T60" fmla="*/ 26 w 586"/>
                <a:gd name="T61" fmla="*/ 661 h 847"/>
                <a:gd name="T62" fmla="*/ 55 w 586"/>
                <a:gd name="T63" fmla="*/ 541 h 847"/>
                <a:gd name="T64" fmla="*/ 87 w 586"/>
                <a:gd name="T65" fmla="*/ 420 h 847"/>
                <a:gd name="T66" fmla="*/ 111 w 586"/>
                <a:gd name="T67" fmla="*/ 327 h 847"/>
                <a:gd name="T68" fmla="*/ 137 w 586"/>
                <a:gd name="T69" fmla="*/ 307 h 847"/>
                <a:gd name="T70" fmla="*/ 163 w 586"/>
                <a:gd name="T71" fmla="*/ 284 h 847"/>
                <a:gd name="T72" fmla="*/ 189 w 586"/>
                <a:gd name="T73" fmla="*/ 262 h 847"/>
                <a:gd name="T74" fmla="*/ 215 w 586"/>
                <a:gd name="T75" fmla="*/ 238 h 847"/>
                <a:gd name="T76" fmla="*/ 243 w 586"/>
                <a:gd name="T77" fmla="*/ 214 h 847"/>
                <a:gd name="T78" fmla="*/ 269 w 586"/>
                <a:gd name="T79" fmla="*/ 190 h 847"/>
                <a:gd name="T80" fmla="*/ 295 w 586"/>
                <a:gd name="T81" fmla="*/ 166 h 847"/>
                <a:gd name="T82" fmla="*/ 321 w 586"/>
                <a:gd name="T83" fmla="*/ 143 h 847"/>
                <a:gd name="T84" fmla="*/ 349 w 586"/>
                <a:gd name="T85" fmla="*/ 121 h 847"/>
                <a:gd name="T86" fmla="*/ 371 w 586"/>
                <a:gd name="T87" fmla="*/ 104 h 847"/>
                <a:gd name="T88" fmla="*/ 382 w 586"/>
                <a:gd name="T89" fmla="*/ 75 h 847"/>
                <a:gd name="T90" fmla="*/ 404 w 586"/>
                <a:gd name="T91" fmla="*/ 58 h 847"/>
                <a:gd name="T92" fmla="*/ 430 w 586"/>
                <a:gd name="T93" fmla="*/ 49 h 847"/>
                <a:gd name="T94" fmla="*/ 458 w 586"/>
                <a:gd name="T95" fmla="*/ 43 h 847"/>
                <a:gd name="T96" fmla="*/ 482 w 586"/>
                <a:gd name="T97" fmla="*/ 30 h 847"/>
                <a:gd name="T98" fmla="*/ 506 w 586"/>
                <a:gd name="T99" fmla="*/ 24 h 847"/>
                <a:gd name="T100" fmla="*/ 553 w 586"/>
                <a:gd name="T101" fmla="*/ 8 h 847"/>
                <a:gd name="T102" fmla="*/ 584 w 586"/>
                <a:gd name="T103" fmla="*/ 0 h 847"/>
                <a:gd name="T104" fmla="*/ 571 w 586"/>
                <a:gd name="T105" fmla="*/ 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6" h="847">
                  <a:moveTo>
                    <a:pt x="556" y="30"/>
                  </a:moveTo>
                  <a:lnTo>
                    <a:pt x="553" y="30"/>
                  </a:lnTo>
                  <a:lnTo>
                    <a:pt x="549" y="32"/>
                  </a:lnTo>
                  <a:lnTo>
                    <a:pt x="545" y="34"/>
                  </a:lnTo>
                  <a:lnTo>
                    <a:pt x="540" y="39"/>
                  </a:lnTo>
                  <a:lnTo>
                    <a:pt x="534" y="47"/>
                  </a:lnTo>
                  <a:lnTo>
                    <a:pt x="530" y="56"/>
                  </a:lnTo>
                  <a:lnTo>
                    <a:pt x="525" y="65"/>
                  </a:lnTo>
                  <a:lnTo>
                    <a:pt x="519" y="76"/>
                  </a:lnTo>
                  <a:lnTo>
                    <a:pt x="512" y="88"/>
                  </a:lnTo>
                  <a:lnTo>
                    <a:pt x="506" y="101"/>
                  </a:lnTo>
                  <a:lnTo>
                    <a:pt x="501" y="115"/>
                  </a:lnTo>
                  <a:lnTo>
                    <a:pt x="495" y="128"/>
                  </a:lnTo>
                  <a:lnTo>
                    <a:pt x="490" y="143"/>
                  </a:lnTo>
                  <a:lnTo>
                    <a:pt x="482" y="156"/>
                  </a:lnTo>
                  <a:lnTo>
                    <a:pt x="477" y="171"/>
                  </a:lnTo>
                  <a:lnTo>
                    <a:pt x="473" y="184"/>
                  </a:lnTo>
                  <a:lnTo>
                    <a:pt x="467" y="197"/>
                  </a:lnTo>
                  <a:lnTo>
                    <a:pt x="462" y="210"/>
                  </a:lnTo>
                  <a:lnTo>
                    <a:pt x="458" y="221"/>
                  </a:lnTo>
                  <a:lnTo>
                    <a:pt x="453" y="232"/>
                  </a:lnTo>
                  <a:lnTo>
                    <a:pt x="451" y="240"/>
                  </a:lnTo>
                  <a:lnTo>
                    <a:pt x="447" y="247"/>
                  </a:lnTo>
                  <a:lnTo>
                    <a:pt x="445" y="253"/>
                  </a:lnTo>
                  <a:lnTo>
                    <a:pt x="445" y="253"/>
                  </a:lnTo>
                  <a:lnTo>
                    <a:pt x="447" y="238"/>
                  </a:lnTo>
                  <a:lnTo>
                    <a:pt x="451" y="219"/>
                  </a:lnTo>
                  <a:lnTo>
                    <a:pt x="456" y="201"/>
                  </a:lnTo>
                  <a:lnTo>
                    <a:pt x="458" y="180"/>
                  </a:lnTo>
                  <a:lnTo>
                    <a:pt x="454" y="162"/>
                  </a:lnTo>
                  <a:lnTo>
                    <a:pt x="445" y="141"/>
                  </a:lnTo>
                  <a:lnTo>
                    <a:pt x="445" y="141"/>
                  </a:lnTo>
                  <a:lnTo>
                    <a:pt x="445" y="147"/>
                  </a:lnTo>
                  <a:lnTo>
                    <a:pt x="443" y="153"/>
                  </a:lnTo>
                  <a:lnTo>
                    <a:pt x="441" y="160"/>
                  </a:lnTo>
                  <a:lnTo>
                    <a:pt x="438" y="169"/>
                  </a:lnTo>
                  <a:lnTo>
                    <a:pt x="434" y="177"/>
                  </a:lnTo>
                  <a:lnTo>
                    <a:pt x="430" y="186"/>
                  </a:lnTo>
                  <a:lnTo>
                    <a:pt x="425" y="192"/>
                  </a:lnTo>
                  <a:lnTo>
                    <a:pt x="421" y="199"/>
                  </a:lnTo>
                  <a:lnTo>
                    <a:pt x="415" y="203"/>
                  </a:lnTo>
                  <a:lnTo>
                    <a:pt x="412" y="205"/>
                  </a:lnTo>
                  <a:lnTo>
                    <a:pt x="410" y="203"/>
                  </a:lnTo>
                  <a:lnTo>
                    <a:pt x="406" y="199"/>
                  </a:lnTo>
                  <a:lnTo>
                    <a:pt x="406" y="192"/>
                  </a:lnTo>
                  <a:lnTo>
                    <a:pt x="408" y="179"/>
                  </a:lnTo>
                  <a:lnTo>
                    <a:pt x="408" y="179"/>
                  </a:lnTo>
                  <a:lnTo>
                    <a:pt x="397" y="201"/>
                  </a:lnTo>
                  <a:lnTo>
                    <a:pt x="389" y="223"/>
                  </a:lnTo>
                  <a:lnTo>
                    <a:pt x="380" y="242"/>
                  </a:lnTo>
                  <a:lnTo>
                    <a:pt x="371" y="253"/>
                  </a:lnTo>
                  <a:lnTo>
                    <a:pt x="371" y="253"/>
                  </a:lnTo>
                  <a:lnTo>
                    <a:pt x="365" y="223"/>
                  </a:lnTo>
                  <a:lnTo>
                    <a:pt x="356" y="197"/>
                  </a:lnTo>
                  <a:lnTo>
                    <a:pt x="334" y="179"/>
                  </a:lnTo>
                  <a:lnTo>
                    <a:pt x="334" y="179"/>
                  </a:lnTo>
                  <a:lnTo>
                    <a:pt x="319" y="242"/>
                  </a:lnTo>
                  <a:lnTo>
                    <a:pt x="300" y="312"/>
                  </a:lnTo>
                  <a:lnTo>
                    <a:pt x="260" y="364"/>
                  </a:lnTo>
                  <a:lnTo>
                    <a:pt x="260" y="364"/>
                  </a:lnTo>
                  <a:lnTo>
                    <a:pt x="250" y="340"/>
                  </a:lnTo>
                  <a:lnTo>
                    <a:pt x="241" y="318"/>
                  </a:lnTo>
                  <a:lnTo>
                    <a:pt x="234" y="297"/>
                  </a:lnTo>
                  <a:lnTo>
                    <a:pt x="228" y="275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17" y="271"/>
                  </a:lnTo>
                  <a:lnTo>
                    <a:pt x="215" y="290"/>
                  </a:lnTo>
                  <a:lnTo>
                    <a:pt x="213" y="310"/>
                  </a:lnTo>
                  <a:lnTo>
                    <a:pt x="213" y="331"/>
                  </a:lnTo>
                  <a:lnTo>
                    <a:pt x="211" y="351"/>
                  </a:lnTo>
                  <a:lnTo>
                    <a:pt x="211" y="372"/>
                  </a:lnTo>
                  <a:lnTo>
                    <a:pt x="208" y="390"/>
                  </a:lnTo>
                  <a:lnTo>
                    <a:pt x="202" y="409"/>
                  </a:lnTo>
                  <a:lnTo>
                    <a:pt x="195" y="426"/>
                  </a:lnTo>
                  <a:lnTo>
                    <a:pt x="185" y="439"/>
                  </a:lnTo>
                  <a:lnTo>
                    <a:pt x="185" y="439"/>
                  </a:lnTo>
                  <a:lnTo>
                    <a:pt x="176" y="427"/>
                  </a:lnTo>
                  <a:lnTo>
                    <a:pt x="169" y="424"/>
                  </a:lnTo>
                  <a:lnTo>
                    <a:pt x="163" y="424"/>
                  </a:lnTo>
                  <a:lnTo>
                    <a:pt x="158" y="431"/>
                  </a:lnTo>
                  <a:lnTo>
                    <a:pt x="154" y="439"/>
                  </a:lnTo>
                  <a:lnTo>
                    <a:pt x="150" y="450"/>
                  </a:lnTo>
                  <a:lnTo>
                    <a:pt x="148" y="461"/>
                  </a:lnTo>
                  <a:lnTo>
                    <a:pt x="146" y="470"/>
                  </a:lnTo>
                  <a:lnTo>
                    <a:pt x="148" y="476"/>
                  </a:lnTo>
                  <a:lnTo>
                    <a:pt x="148" y="476"/>
                  </a:lnTo>
                  <a:lnTo>
                    <a:pt x="146" y="481"/>
                  </a:lnTo>
                  <a:lnTo>
                    <a:pt x="146" y="487"/>
                  </a:lnTo>
                  <a:lnTo>
                    <a:pt x="145" y="494"/>
                  </a:lnTo>
                  <a:lnTo>
                    <a:pt x="143" y="502"/>
                  </a:lnTo>
                  <a:lnTo>
                    <a:pt x="139" y="513"/>
                  </a:lnTo>
                  <a:lnTo>
                    <a:pt x="135" y="524"/>
                  </a:lnTo>
                  <a:lnTo>
                    <a:pt x="132" y="537"/>
                  </a:lnTo>
                  <a:lnTo>
                    <a:pt x="126" y="550"/>
                  </a:lnTo>
                  <a:lnTo>
                    <a:pt x="122" y="565"/>
                  </a:lnTo>
                  <a:lnTo>
                    <a:pt x="117" y="580"/>
                  </a:lnTo>
                  <a:lnTo>
                    <a:pt x="111" y="596"/>
                  </a:lnTo>
                  <a:lnTo>
                    <a:pt x="106" y="613"/>
                  </a:lnTo>
                  <a:lnTo>
                    <a:pt x="98" y="630"/>
                  </a:lnTo>
                  <a:lnTo>
                    <a:pt x="93" y="646"/>
                  </a:lnTo>
                  <a:lnTo>
                    <a:pt x="85" y="663"/>
                  </a:lnTo>
                  <a:lnTo>
                    <a:pt x="80" y="680"/>
                  </a:lnTo>
                  <a:lnTo>
                    <a:pt x="72" y="697"/>
                  </a:lnTo>
                  <a:lnTo>
                    <a:pt x="65" y="713"/>
                  </a:lnTo>
                  <a:lnTo>
                    <a:pt x="59" y="730"/>
                  </a:lnTo>
                  <a:lnTo>
                    <a:pt x="52" y="747"/>
                  </a:lnTo>
                  <a:lnTo>
                    <a:pt x="46" y="762"/>
                  </a:lnTo>
                  <a:lnTo>
                    <a:pt x="39" y="776"/>
                  </a:lnTo>
                  <a:lnTo>
                    <a:pt x="33" y="789"/>
                  </a:lnTo>
                  <a:lnTo>
                    <a:pt x="28" y="802"/>
                  </a:lnTo>
                  <a:lnTo>
                    <a:pt x="22" y="814"/>
                  </a:lnTo>
                  <a:lnTo>
                    <a:pt x="16" y="823"/>
                  </a:lnTo>
                  <a:lnTo>
                    <a:pt x="11" y="832"/>
                  </a:lnTo>
                  <a:lnTo>
                    <a:pt x="7" y="840"/>
                  </a:lnTo>
                  <a:lnTo>
                    <a:pt x="2" y="845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2" y="815"/>
                  </a:lnTo>
                  <a:lnTo>
                    <a:pt x="5" y="786"/>
                  </a:lnTo>
                  <a:lnTo>
                    <a:pt x="9" y="754"/>
                  </a:lnTo>
                  <a:lnTo>
                    <a:pt x="15" y="723"/>
                  </a:lnTo>
                  <a:lnTo>
                    <a:pt x="20" y="693"/>
                  </a:lnTo>
                  <a:lnTo>
                    <a:pt x="26" y="661"/>
                  </a:lnTo>
                  <a:lnTo>
                    <a:pt x="33" y="632"/>
                  </a:lnTo>
                  <a:lnTo>
                    <a:pt x="41" y="602"/>
                  </a:lnTo>
                  <a:lnTo>
                    <a:pt x="48" y="572"/>
                  </a:lnTo>
                  <a:lnTo>
                    <a:pt x="55" y="541"/>
                  </a:lnTo>
                  <a:lnTo>
                    <a:pt x="63" y="511"/>
                  </a:lnTo>
                  <a:lnTo>
                    <a:pt x="72" y="481"/>
                  </a:lnTo>
                  <a:lnTo>
                    <a:pt x="80" y="451"/>
                  </a:lnTo>
                  <a:lnTo>
                    <a:pt x="87" y="420"/>
                  </a:lnTo>
                  <a:lnTo>
                    <a:pt x="94" y="390"/>
                  </a:lnTo>
                  <a:lnTo>
                    <a:pt x="104" y="359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7" y="323"/>
                  </a:lnTo>
                  <a:lnTo>
                    <a:pt x="124" y="318"/>
                  </a:lnTo>
                  <a:lnTo>
                    <a:pt x="130" y="312"/>
                  </a:lnTo>
                  <a:lnTo>
                    <a:pt x="137" y="307"/>
                  </a:lnTo>
                  <a:lnTo>
                    <a:pt x="145" y="301"/>
                  </a:lnTo>
                  <a:lnTo>
                    <a:pt x="150" y="296"/>
                  </a:lnTo>
                  <a:lnTo>
                    <a:pt x="158" y="290"/>
                  </a:lnTo>
                  <a:lnTo>
                    <a:pt x="163" y="284"/>
                  </a:lnTo>
                  <a:lnTo>
                    <a:pt x="170" y="279"/>
                  </a:lnTo>
                  <a:lnTo>
                    <a:pt x="176" y="273"/>
                  </a:lnTo>
                  <a:lnTo>
                    <a:pt x="183" y="268"/>
                  </a:lnTo>
                  <a:lnTo>
                    <a:pt x="189" y="262"/>
                  </a:lnTo>
                  <a:lnTo>
                    <a:pt x="196" y="255"/>
                  </a:lnTo>
                  <a:lnTo>
                    <a:pt x="202" y="249"/>
                  </a:lnTo>
                  <a:lnTo>
                    <a:pt x="209" y="244"/>
                  </a:lnTo>
                  <a:lnTo>
                    <a:pt x="215" y="238"/>
                  </a:lnTo>
                  <a:lnTo>
                    <a:pt x="222" y="231"/>
                  </a:lnTo>
                  <a:lnTo>
                    <a:pt x="228" y="225"/>
                  </a:lnTo>
                  <a:lnTo>
                    <a:pt x="235" y="219"/>
                  </a:lnTo>
                  <a:lnTo>
                    <a:pt x="243" y="214"/>
                  </a:lnTo>
                  <a:lnTo>
                    <a:pt x="248" y="206"/>
                  </a:lnTo>
                  <a:lnTo>
                    <a:pt x="256" y="201"/>
                  </a:lnTo>
                  <a:lnTo>
                    <a:pt x="261" y="195"/>
                  </a:lnTo>
                  <a:lnTo>
                    <a:pt x="269" y="190"/>
                  </a:lnTo>
                  <a:lnTo>
                    <a:pt x="274" y="182"/>
                  </a:lnTo>
                  <a:lnTo>
                    <a:pt x="282" y="177"/>
                  </a:lnTo>
                  <a:lnTo>
                    <a:pt x="287" y="171"/>
                  </a:lnTo>
                  <a:lnTo>
                    <a:pt x="295" y="166"/>
                  </a:lnTo>
                  <a:lnTo>
                    <a:pt x="302" y="160"/>
                  </a:lnTo>
                  <a:lnTo>
                    <a:pt x="308" y="154"/>
                  </a:lnTo>
                  <a:lnTo>
                    <a:pt x="315" y="149"/>
                  </a:lnTo>
                  <a:lnTo>
                    <a:pt x="321" y="143"/>
                  </a:lnTo>
                  <a:lnTo>
                    <a:pt x="328" y="138"/>
                  </a:lnTo>
                  <a:lnTo>
                    <a:pt x="336" y="132"/>
                  </a:lnTo>
                  <a:lnTo>
                    <a:pt x="341" y="127"/>
                  </a:lnTo>
                  <a:lnTo>
                    <a:pt x="349" y="121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71" y="104"/>
                  </a:lnTo>
                  <a:lnTo>
                    <a:pt x="371" y="104"/>
                  </a:lnTo>
                  <a:lnTo>
                    <a:pt x="371" y="95"/>
                  </a:lnTo>
                  <a:lnTo>
                    <a:pt x="375" y="88"/>
                  </a:lnTo>
                  <a:lnTo>
                    <a:pt x="378" y="80"/>
                  </a:lnTo>
                  <a:lnTo>
                    <a:pt x="382" y="75"/>
                  </a:lnTo>
                  <a:lnTo>
                    <a:pt x="386" y="69"/>
                  </a:lnTo>
                  <a:lnTo>
                    <a:pt x="391" y="65"/>
                  </a:lnTo>
                  <a:lnTo>
                    <a:pt x="397" y="62"/>
                  </a:lnTo>
                  <a:lnTo>
                    <a:pt x="404" y="58"/>
                  </a:lnTo>
                  <a:lnTo>
                    <a:pt x="410" y="56"/>
                  </a:lnTo>
                  <a:lnTo>
                    <a:pt x="417" y="52"/>
                  </a:lnTo>
                  <a:lnTo>
                    <a:pt x="425" y="50"/>
                  </a:lnTo>
                  <a:lnTo>
                    <a:pt x="430" y="49"/>
                  </a:lnTo>
                  <a:lnTo>
                    <a:pt x="438" y="49"/>
                  </a:lnTo>
                  <a:lnTo>
                    <a:pt x="445" y="47"/>
                  </a:lnTo>
                  <a:lnTo>
                    <a:pt x="453" y="45"/>
                  </a:lnTo>
                  <a:lnTo>
                    <a:pt x="458" y="43"/>
                  </a:lnTo>
                  <a:lnTo>
                    <a:pt x="466" y="41"/>
                  </a:lnTo>
                  <a:lnTo>
                    <a:pt x="471" y="37"/>
                  </a:lnTo>
                  <a:lnTo>
                    <a:pt x="477" y="34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8" y="30"/>
                  </a:lnTo>
                  <a:lnTo>
                    <a:pt x="495" y="26"/>
                  </a:lnTo>
                  <a:lnTo>
                    <a:pt x="506" y="24"/>
                  </a:lnTo>
                  <a:lnTo>
                    <a:pt x="517" y="21"/>
                  </a:lnTo>
                  <a:lnTo>
                    <a:pt x="529" y="15"/>
                  </a:lnTo>
                  <a:lnTo>
                    <a:pt x="540" y="11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6" y="2"/>
                  </a:lnTo>
                  <a:lnTo>
                    <a:pt x="586" y="6"/>
                  </a:lnTo>
                  <a:lnTo>
                    <a:pt x="581" y="11"/>
                  </a:lnTo>
                  <a:lnTo>
                    <a:pt x="571" y="21"/>
                  </a:lnTo>
                  <a:lnTo>
                    <a:pt x="556" y="3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2" name="Freeform 178">
              <a:extLst>
                <a:ext uri="{FF2B5EF4-FFF2-40B4-BE49-F238E27FC236}">
                  <a16:creationId xmlns:a16="http://schemas.microsoft.com/office/drawing/2014/main" id="{20091EFC-D605-4366-88FB-1FE455D5D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3663"/>
              <a:ext cx="37" cy="18"/>
            </a:xfrm>
            <a:custGeom>
              <a:avLst/>
              <a:gdLst>
                <a:gd name="T0" fmla="*/ 0 w 74"/>
                <a:gd name="T1" fmla="*/ 37 h 37"/>
                <a:gd name="T2" fmla="*/ 3 w 74"/>
                <a:gd name="T3" fmla="*/ 30 h 37"/>
                <a:gd name="T4" fmla="*/ 9 w 74"/>
                <a:gd name="T5" fmla="*/ 24 h 37"/>
                <a:gd name="T6" fmla="*/ 16 w 74"/>
                <a:gd name="T7" fmla="*/ 17 h 37"/>
                <a:gd name="T8" fmla="*/ 24 w 74"/>
                <a:gd name="T9" fmla="*/ 11 h 37"/>
                <a:gd name="T10" fmla="*/ 31 w 74"/>
                <a:gd name="T11" fmla="*/ 8 h 37"/>
                <a:gd name="T12" fmla="*/ 40 w 74"/>
                <a:gd name="T13" fmla="*/ 4 h 37"/>
                <a:gd name="T14" fmla="*/ 52 w 74"/>
                <a:gd name="T15" fmla="*/ 2 h 37"/>
                <a:gd name="T16" fmla="*/ 61 w 74"/>
                <a:gd name="T17" fmla="*/ 0 h 37"/>
                <a:gd name="T18" fmla="*/ 74 w 74"/>
                <a:gd name="T19" fmla="*/ 0 h 37"/>
                <a:gd name="T20" fmla="*/ 74 w 74"/>
                <a:gd name="T21" fmla="*/ 0 h 37"/>
                <a:gd name="T22" fmla="*/ 63 w 74"/>
                <a:gd name="T23" fmla="*/ 6 h 37"/>
                <a:gd name="T24" fmla="*/ 52 w 74"/>
                <a:gd name="T25" fmla="*/ 9 h 37"/>
                <a:gd name="T26" fmla="*/ 42 w 74"/>
                <a:gd name="T27" fmla="*/ 15 h 37"/>
                <a:gd name="T28" fmla="*/ 31 w 74"/>
                <a:gd name="T29" fmla="*/ 21 h 37"/>
                <a:gd name="T30" fmla="*/ 24 w 74"/>
                <a:gd name="T31" fmla="*/ 26 h 37"/>
                <a:gd name="T32" fmla="*/ 15 w 74"/>
                <a:gd name="T33" fmla="*/ 32 h 37"/>
                <a:gd name="T34" fmla="*/ 9 w 74"/>
                <a:gd name="T35" fmla="*/ 35 h 37"/>
                <a:gd name="T36" fmla="*/ 3 w 74"/>
                <a:gd name="T37" fmla="*/ 37 h 37"/>
                <a:gd name="T38" fmla="*/ 0 w 74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37">
                  <a:moveTo>
                    <a:pt x="0" y="37"/>
                  </a:moveTo>
                  <a:lnTo>
                    <a:pt x="3" y="30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6"/>
                  </a:lnTo>
                  <a:lnTo>
                    <a:pt x="52" y="9"/>
                  </a:lnTo>
                  <a:lnTo>
                    <a:pt x="42" y="15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3" name="Freeform 179">
              <a:extLst>
                <a:ext uri="{FF2B5EF4-FFF2-40B4-BE49-F238E27FC236}">
                  <a16:creationId xmlns:a16="http://schemas.microsoft.com/office/drawing/2014/main" id="{46C5B3DC-5B65-4772-9DAD-0AE8033E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3680"/>
              <a:ext cx="18" cy="3"/>
            </a:xfrm>
            <a:custGeom>
              <a:avLst/>
              <a:gdLst>
                <a:gd name="T0" fmla="*/ 11 w 35"/>
                <a:gd name="T1" fmla="*/ 2 h 6"/>
                <a:gd name="T2" fmla="*/ 0 w 35"/>
                <a:gd name="T3" fmla="*/ 6 h 6"/>
                <a:gd name="T4" fmla="*/ 0 w 35"/>
                <a:gd name="T5" fmla="*/ 6 h 6"/>
                <a:gd name="T6" fmla="*/ 5 w 35"/>
                <a:gd name="T7" fmla="*/ 4 h 6"/>
                <a:gd name="T8" fmla="*/ 11 w 35"/>
                <a:gd name="T9" fmla="*/ 2 h 6"/>
                <a:gd name="T10" fmla="*/ 11 w 35"/>
                <a:gd name="T11" fmla="*/ 2 h 6"/>
                <a:gd name="T12" fmla="*/ 35 w 35"/>
                <a:gd name="T13" fmla="*/ 0 h 6"/>
                <a:gd name="T14" fmla="*/ 33 w 35"/>
                <a:gd name="T15" fmla="*/ 0 h 6"/>
                <a:gd name="T16" fmla="*/ 20 w 35"/>
                <a:gd name="T17" fmla="*/ 2 h 6"/>
                <a:gd name="T18" fmla="*/ 11 w 35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6">
                  <a:moveTo>
                    <a:pt x="11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4" name="Freeform 180">
              <a:extLst>
                <a:ext uri="{FF2B5EF4-FFF2-40B4-BE49-F238E27FC236}">
                  <a16:creationId xmlns:a16="http://schemas.microsoft.com/office/drawing/2014/main" id="{1E659304-4F6A-4446-96F3-501CF607C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" y="3696"/>
              <a:ext cx="638" cy="471"/>
            </a:xfrm>
            <a:custGeom>
              <a:avLst/>
              <a:gdLst>
                <a:gd name="T0" fmla="*/ 1274 w 1274"/>
                <a:gd name="T1" fmla="*/ 115 h 941"/>
                <a:gd name="T2" fmla="*/ 1261 w 1274"/>
                <a:gd name="T3" fmla="*/ 193 h 941"/>
                <a:gd name="T4" fmla="*/ 1187 w 1274"/>
                <a:gd name="T5" fmla="*/ 342 h 941"/>
                <a:gd name="T6" fmla="*/ 1161 w 1274"/>
                <a:gd name="T7" fmla="*/ 418 h 941"/>
                <a:gd name="T8" fmla="*/ 1122 w 1274"/>
                <a:gd name="T9" fmla="*/ 468 h 941"/>
                <a:gd name="T10" fmla="*/ 1076 w 1274"/>
                <a:gd name="T11" fmla="*/ 527 h 941"/>
                <a:gd name="T12" fmla="*/ 1011 w 1274"/>
                <a:gd name="T13" fmla="*/ 594 h 941"/>
                <a:gd name="T14" fmla="*/ 931 w 1274"/>
                <a:gd name="T15" fmla="*/ 665 h 941"/>
                <a:gd name="T16" fmla="*/ 853 w 1274"/>
                <a:gd name="T17" fmla="*/ 724 h 941"/>
                <a:gd name="T18" fmla="*/ 772 w 1274"/>
                <a:gd name="T19" fmla="*/ 771 h 941"/>
                <a:gd name="T20" fmla="*/ 686 w 1274"/>
                <a:gd name="T21" fmla="*/ 806 h 941"/>
                <a:gd name="T22" fmla="*/ 592 w 1274"/>
                <a:gd name="T23" fmla="*/ 826 h 941"/>
                <a:gd name="T24" fmla="*/ 488 w 1274"/>
                <a:gd name="T25" fmla="*/ 832 h 941"/>
                <a:gd name="T26" fmla="*/ 371 w 1274"/>
                <a:gd name="T27" fmla="*/ 824 h 941"/>
                <a:gd name="T28" fmla="*/ 222 w 1274"/>
                <a:gd name="T29" fmla="*/ 824 h 941"/>
                <a:gd name="T30" fmla="*/ 187 w 1274"/>
                <a:gd name="T31" fmla="*/ 756 h 941"/>
                <a:gd name="T32" fmla="*/ 146 w 1274"/>
                <a:gd name="T33" fmla="*/ 719 h 941"/>
                <a:gd name="T34" fmla="*/ 111 w 1274"/>
                <a:gd name="T35" fmla="*/ 681 h 941"/>
                <a:gd name="T36" fmla="*/ 105 w 1274"/>
                <a:gd name="T37" fmla="*/ 711 h 941"/>
                <a:gd name="T38" fmla="*/ 91 w 1274"/>
                <a:gd name="T39" fmla="*/ 746 h 941"/>
                <a:gd name="T40" fmla="*/ 87 w 1274"/>
                <a:gd name="T41" fmla="*/ 785 h 941"/>
                <a:gd name="T42" fmla="*/ 111 w 1274"/>
                <a:gd name="T43" fmla="*/ 824 h 941"/>
                <a:gd name="T44" fmla="*/ 104 w 1274"/>
                <a:gd name="T45" fmla="*/ 847 h 941"/>
                <a:gd name="T46" fmla="*/ 111 w 1274"/>
                <a:gd name="T47" fmla="*/ 862 h 941"/>
                <a:gd name="T48" fmla="*/ 311 w 1274"/>
                <a:gd name="T49" fmla="*/ 880 h 941"/>
                <a:gd name="T50" fmla="*/ 393 w 1274"/>
                <a:gd name="T51" fmla="*/ 902 h 941"/>
                <a:gd name="T52" fmla="*/ 317 w 1274"/>
                <a:gd name="T53" fmla="*/ 902 h 941"/>
                <a:gd name="T54" fmla="*/ 245 w 1274"/>
                <a:gd name="T55" fmla="*/ 888 h 941"/>
                <a:gd name="T56" fmla="*/ 174 w 1274"/>
                <a:gd name="T57" fmla="*/ 871 h 941"/>
                <a:gd name="T58" fmla="*/ 111 w 1274"/>
                <a:gd name="T59" fmla="*/ 862 h 941"/>
                <a:gd name="T60" fmla="*/ 81 w 1274"/>
                <a:gd name="T61" fmla="*/ 888 h 941"/>
                <a:gd name="T62" fmla="*/ 50 w 1274"/>
                <a:gd name="T63" fmla="*/ 923 h 941"/>
                <a:gd name="T64" fmla="*/ 20 w 1274"/>
                <a:gd name="T65" fmla="*/ 941 h 941"/>
                <a:gd name="T66" fmla="*/ 7 w 1274"/>
                <a:gd name="T67" fmla="*/ 917 h 941"/>
                <a:gd name="T68" fmla="*/ 44 w 1274"/>
                <a:gd name="T69" fmla="*/ 828 h 941"/>
                <a:gd name="T70" fmla="*/ 78 w 1274"/>
                <a:gd name="T71" fmla="*/ 743 h 941"/>
                <a:gd name="T72" fmla="*/ 115 w 1274"/>
                <a:gd name="T73" fmla="*/ 661 h 941"/>
                <a:gd name="T74" fmla="*/ 156 w 1274"/>
                <a:gd name="T75" fmla="*/ 579 h 941"/>
                <a:gd name="T76" fmla="*/ 206 w 1274"/>
                <a:gd name="T77" fmla="*/ 498 h 941"/>
                <a:gd name="T78" fmla="*/ 267 w 1274"/>
                <a:gd name="T79" fmla="*/ 414 h 941"/>
                <a:gd name="T80" fmla="*/ 308 w 1274"/>
                <a:gd name="T81" fmla="*/ 459 h 941"/>
                <a:gd name="T82" fmla="*/ 384 w 1274"/>
                <a:gd name="T83" fmla="*/ 603 h 941"/>
                <a:gd name="T84" fmla="*/ 504 w 1274"/>
                <a:gd name="T85" fmla="*/ 678 h 941"/>
                <a:gd name="T86" fmla="*/ 651 w 1274"/>
                <a:gd name="T87" fmla="*/ 691 h 941"/>
                <a:gd name="T88" fmla="*/ 799 w 1274"/>
                <a:gd name="T89" fmla="*/ 652 h 941"/>
                <a:gd name="T90" fmla="*/ 924 w 1274"/>
                <a:gd name="T91" fmla="*/ 568 h 941"/>
                <a:gd name="T92" fmla="*/ 1005 w 1274"/>
                <a:gd name="T93" fmla="*/ 446 h 941"/>
                <a:gd name="T94" fmla="*/ 1018 w 1274"/>
                <a:gd name="T95" fmla="*/ 297 h 941"/>
                <a:gd name="T96" fmla="*/ 989 w 1274"/>
                <a:gd name="T97" fmla="*/ 206 h 941"/>
                <a:gd name="T98" fmla="*/ 955 w 1274"/>
                <a:gd name="T99" fmla="*/ 143 h 941"/>
                <a:gd name="T100" fmla="*/ 911 w 1274"/>
                <a:gd name="T101" fmla="*/ 87 h 941"/>
                <a:gd name="T102" fmla="*/ 853 w 1274"/>
                <a:gd name="T103" fmla="*/ 45 h 941"/>
                <a:gd name="T104" fmla="*/ 907 w 1274"/>
                <a:gd name="T105" fmla="*/ 22 h 941"/>
                <a:gd name="T106" fmla="*/ 965 w 1274"/>
                <a:gd name="T107" fmla="*/ 6 h 941"/>
                <a:gd name="T108" fmla="*/ 1015 w 1274"/>
                <a:gd name="T109" fmla="*/ 0 h 941"/>
                <a:gd name="T110" fmla="*/ 1059 w 1274"/>
                <a:gd name="T111" fmla="*/ 2 h 941"/>
                <a:gd name="T112" fmla="*/ 1104 w 1274"/>
                <a:gd name="T113" fmla="*/ 9 h 941"/>
                <a:gd name="T114" fmla="*/ 1148 w 1274"/>
                <a:gd name="T115" fmla="*/ 22 h 941"/>
                <a:gd name="T116" fmla="*/ 1200 w 1274"/>
                <a:gd name="T117" fmla="*/ 33 h 941"/>
                <a:gd name="T118" fmla="*/ 1261 w 1274"/>
                <a:gd name="T119" fmla="*/ 45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4" h="941">
                  <a:moveTo>
                    <a:pt x="1261" y="45"/>
                  </a:moveTo>
                  <a:lnTo>
                    <a:pt x="1269" y="63"/>
                  </a:lnTo>
                  <a:lnTo>
                    <a:pt x="1273" y="80"/>
                  </a:lnTo>
                  <a:lnTo>
                    <a:pt x="1274" y="98"/>
                  </a:lnTo>
                  <a:lnTo>
                    <a:pt x="1274" y="115"/>
                  </a:lnTo>
                  <a:lnTo>
                    <a:pt x="1273" y="134"/>
                  </a:lnTo>
                  <a:lnTo>
                    <a:pt x="1271" y="154"/>
                  </a:lnTo>
                  <a:lnTo>
                    <a:pt x="1265" y="175"/>
                  </a:lnTo>
                  <a:lnTo>
                    <a:pt x="1261" y="193"/>
                  </a:lnTo>
                  <a:lnTo>
                    <a:pt x="1261" y="193"/>
                  </a:lnTo>
                  <a:lnTo>
                    <a:pt x="1248" y="236"/>
                  </a:lnTo>
                  <a:lnTo>
                    <a:pt x="1237" y="275"/>
                  </a:lnTo>
                  <a:lnTo>
                    <a:pt x="1219" y="312"/>
                  </a:lnTo>
                  <a:lnTo>
                    <a:pt x="1187" y="342"/>
                  </a:lnTo>
                  <a:lnTo>
                    <a:pt x="1187" y="342"/>
                  </a:lnTo>
                  <a:lnTo>
                    <a:pt x="1182" y="362"/>
                  </a:lnTo>
                  <a:lnTo>
                    <a:pt x="1178" y="379"/>
                  </a:lnTo>
                  <a:lnTo>
                    <a:pt x="1172" y="394"/>
                  </a:lnTo>
                  <a:lnTo>
                    <a:pt x="1167" y="407"/>
                  </a:lnTo>
                  <a:lnTo>
                    <a:pt x="1161" y="418"/>
                  </a:lnTo>
                  <a:lnTo>
                    <a:pt x="1154" y="429"/>
                  </a:lnTo>
                  <a:lnTo>
                    <a:pt x="1146" y="440"/>
                  </a:lnTo>
                  <a:lnTo>
                    <a:pt x="1139" y="449"/>
                  </a:lnTo>
                  <a:lnTo>
                    <a:pt x="1132" y="459"/>
                  </a:lnTo>
                  <a:lnTo>
                    <a:pt x="1122" y="468"/>
                  </a:lnTo>
                  <a:lnTo>
                    <a:pt x="1113" y="477"/>
                  </a:lnTo>
                  <a:lnTo>
                    <a:pt x="1104" y="488"/>
                  </a:lnTo>
                  <a:lnTo>
                    <a:pt x="1094" y="499"/>
                  </a:lnTo>
                  <a:lnTo>
                    <a:pt x="1085" y="514"/>
                  </a:lnTo>
                  <a:lnTo>
                    <a:pt x="1076" y="527"/>
                  </a:lnTo>
                  <a:lnTo>
                    <a:pt x="1076" y="527"/>
                  </a:lnTo>
                  <a:lnTo>
                    <a:pt x="1059" y="546"/>
                  </a:lnTo>
                  <a:lnTo>
                    <a:pt x="1042" y="563"/>
                  </a:lnTo>
                  <a:lnTo>
                    <a:pt x="1026" y="577"/>
                  </a:lnTo>
                  <a:lnTo>
                    <a:pt x="1011" y="594"/>
                  </a:lnTo>
                  <a:lnTo>
                    <a:pt x="994" y="609"/>
                  </a:lnTo>
                  <a:lnTo>
                    <a:pt x="979" y="624"/>
                  </a:lnTo>
                  <a:lnTo>
                    <a:pt x="963" y="639"/>
                  </a:lnTo>
                  <a:lnTo>
                    <a:pt x="948" y="652"/>
                  </a:lnTo>
                  <a:lnTo>
                    <a:pt x="931" y="665"/>
                  </a:lnTo>
                  <a:lnTo>
                    <a:pt x="916" y="678"/>
                  </a:lnTo>
                  <a:lnTo>
                    <a:pt x="901" y="691"/>
                  </a:lnTo>
                  <a:lnTo>
                    <a:pt x="885" y="702"/>
                  </a:lnTo>
                  <a:lnTo>
                    <a:pt x="870" y="713"/>
                  </a:lnTo>
                  <a:lnTo>
                    <a:pt x="853" y="724"/>
                  </a:lnTo>
                  <a:lnTo>
                    <a:pt x="838" y="735"/>
                  </a:lnTo>
                  <a:lnTo>
                    <a:pt x="822" y="745"/>
                  </a:lnTo>
                  <a:lnTo>
                    <a:pt x="805" y="754"/>
                  </a:lnTo>
                  <a:lnTo>
                    <a:pt x="788" y="763"/>
                  </a:lnTo>
                  <a:lnTo>
                    <a:pt x="772" y="771"/>
                  </a:lnTo>
                  <a:lnTo>
                    <a:pt x="755" y="780"/>
                  </a:lnTo>
                  <a:lnTo>
                    <a:pt x="738" y="787"/>
                  </a:lnTo>
                  <a:lnTo>
                    <a:pt x="721" y="793"/>
                  </a:lnTo>
                  <a:lnTo>
                    <a:pt x="705" y="800"/>
                  </a:lnTo>
                  <a:lnTo>
                    <a:pt x="686" y="806"/>
                  </a:lnTo>
                  <a:lnTo>
                    <a:pt x="668" y="810"/>
                  </a:lnTo>
                  <a:lnTo>
                    <a:pt x="649" y="815"/>
                  </a:lnTo>
                  <a:lnTo>
                    <a:pt x="631" y="819"/>
                  </a:lnTo>
                  <a:lnTo>
                    <a:pt x="612" y="823"/>
                  </a:lnTo>
                  <a:lnTo>
                    <a:pt x="592" y="826"/>
                  </a:lnTo>
                  <a:lnTo>
                    <a:pt x="571" y="828"/>
                  </a:lnTo>
                  <a:lnTo>
                    <a:pt x="551" y="830"/>
                  </a:lnTo>
                  <a:lnTo>
                    <a:pt x="530" y="832"/>
                  </a:lnTo>
                  <a:lnTo>
                    <a:pt x="510" y="832"/>
                  </a:lnTo>
                  <a:lnTo>
                    <a:pt x="488" y="832"/>
                  </a:lnTo>
                  <a:lnTo>
                    <a:pt x="465" y="832"/>
                  </a:lnTo>
                  <a:lnTo>
                    <a:pt x="441" y="832"/>
                  </a:lnTo>
                  <a:lnTo>
                    <a:pt x="419" y="830"/>
                  </a:lnTo>
                  <a:lnTo>
                    <a:pt x="395" y="828"/>
                  </a:lnTo>
                  <a:lnTo>
                    <a:pt x="371" y="824"/>
                  </a:lnTo>
                  <a:lnTo>
                    <a:pt x="371" y="824"/>
                  </a:lnTo>
                  <a:lnTo>
                    <a:pt x="317" y="826"/>
                  </a:lnTo>
                  <a:lnTo>
                    <a:pt x="265" y="830"/>
                  </a:lnTo>
                  <a:lnTo>
                    <a:pt x="222" y="824"/>
                  </a:lnTo>
                  <a:lnTo>
                    <a:pt x="222" y="824"/>
                  </a:lnTo>
                  <a:lnTo>
                    <a:pt x="222" y="787"/>
                  </a:lnTo>
                  <a:lnTo>
                    <a:pt x="213" y="791"/>
                  </a:lnTo>
                  <a:lnTo>
                    <a:pt x="204" y="784"/>
                  </a:lnTo>
                  <a:lnTo>
                    <a:pt x="196" y="771"/>
                  </a:lnTo>
                  <a:lnTo>
                    <a:pt x="187" y="756"/>
                  </a:lnTo>
                  <a:lnTo>
                    <a:pt x="176" y="746"/>
                  </a:lnTo>
                  <a:lnTo>
                    <a:pt x="163" y="743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6" y="719"/>
                  </a:lnTo>
                  <a:lnTo>
                    <a:pt x="144" y="694"/>
                  </a:lnTo>
                  <a:lnTo>
                    <a:pt x="148" y="676"/>
                  </a:lnTo>
                  <a:lnTo>
                    <a:pt x="148" y="676"/>
                  </a:lnTo>
                  <a:lnTo>
                    <a:pt x="111" y="676"/>
                  </a:lnTo>
                  <a:lnTo>
                    <a:pt x="111" y="681"/>
                  </a:lnTo>
                  <a:lnTo>
                    <a:pt x="111" y="687"/>
                  </a:lnTo>
                  <a:lnTo>
                    <a:pt x="111" y="693"/>
                  </a:lnTo>
                  <a:lnTo>
                    <a:pt x="109" y="698"/>
                  </a:lnTo>
                  <a:lnTo>
                    <a:pt x="107" y="706"/>
                  </a:lnTo>
                  <a:lnTo>
                    <a:pt x="105" y="711"/>
                  </a:lnTo>
                  <a:lnTo>
                    <a:pt x="102" y="719"/>
                  </a:lnTo>
                  <a:lnTo>
                    <a:pt x="100" y="726"/>
                  </a:lnTo>
                  <a:lnTo>
                    <a:pt x="96" y="732"/>
                  </a:lnTo>
                  <a:lnTo>
                    <a:pt x="94" y="739"/>
                  </a:lnTo>
                  <a:lnTo>
                    <a:pt x="91" y="746"/>
                  </a:lnTo>
                  <a:lnTo>
                    <a:pt x="89" y="754"/>
                  </a:lnTo>
                  <a:lnTo>
                    <a:pt x="87" y="761"/>
                  </a:lnTo>
                  <a:lnTo>
                    <a:pt x="87" y="771"/>
                  </a:lnTo>
                  <a:lnTo>
                    <a:pt x="87" y="778"/>
                  </a:lnTo>
                  <a:lnTo>
                    <a:pt x="87" y="785"/>
                  </a:lnTo>
                  <a:lnTo>
                    <a:pt x="89" y="793"/>
                  </a:lnTo>
                  <a:lnTo>
                    <a:pt x="92" y="802"/>
                  </a:lnTo>
                  <a:lnTo>
                    <a:pt x="96" y="810"/>
                  </a:lnTo>
                  <a:lnTo>
                    <a:pt x="102" y="817"/>
                  </a:lnTo>
                  <a:lnTo>
                    <a:pt x="111" y="824"/>
                  </a:lnTo>
                  <a:lnTo>
                    <a:pt x="111" y="824"/>
                  </a:lnTo>
                  <a:lnTo>
                    <a:pt x="105" y="830"/>
                  </a:lnTo>
                  <a:lnTo>
                    <a:pt x="102" y="836"/>
                  </a:lnTo>
                  <a:lnTo>
                    <a:pt x="102" y="841"/>
                  </a:lnTo>
                  <a:lnTo>
                    <a:pt x="104" y="847"/>
                  </a:lnTo>
                  <a:lnTo>
                    <a:pt x="105" y="852"/>
                  </a:lnTo>
                  <a:lnTo>
                    <a:pt x="107" y="858"/>
                  </a:lnTo>
                  <a:lnTo>
                    <a:pt x="109" y="860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31" y="860"/>
                  </a:lnTo>
                  <a:lnTo>
                    <a:pt x="169" y="862"/>
                  </a:lnTo>
                  <a:lnTo>
                    <a:pt x="215" y="865"/>
                  </a:lnTo>
                  <a:lnTo>
                    <a:pt x="265" y="871"/>
                  </a:lnTo>
                  <a:lnTo>
                    <a:pt x="311" y="880"/>
                  </a:lnTo>
                  <a:lnTo>
                    <a:pt x="349" y="889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408" y="899"/>
                  </a:lnTo>
                  <a:lnTo>
                    <a:pt x="393" y="902"/>
                  </a:lnTo>
                  <a:lnTo>
                    <a:pt x="378" y="904"/>
                  </a:lnTo>
                  <a:lnTo>
                    <a:pt x="362" y="904"/>
                  </a:lnTo>
                  <a:lnTo>
                    <a:pt x="347" y="904"/>
                  </a:lnTo>
                  <a:lnTo>
                    <a:pt x="332" y="904"/>
                  </a:lnTo>
                  <a:lnTo>
                    <a:pt x="317" y="902"/>
                  </a:lnTo>
                  <a:lnTo>
                    <a:pt x="302" y="901"/>
                  </a:lnTo>
                  <a:lnTo>
                    <a:pt x="287" y="897"/>
                  </a:lnTo>
                  <a:lnTo>
                    <a:pt x="272" y="895"/>
                  </a:lnTo>
                  <a:lnTo>
                    <a:pt x="258" y="891"/>
                  </a:lnTo>
                  <a:lnTo>
                    <a:pt x="245" y="888"/>
                  </a:lnTo>
                  <a:lnTo>
                    <a:pt x="230" y="884"/>
                  </a:lnTo>
                  <a:lnTo>
                    <a:pt x="215" y="880"/>
                  </a:lnTo>
                  <a:lnTo>
                    <a:pt x="202" y="876"/>
                  </a:lnTo>
                  <a:lnTo>
                    <a:pt x="187" y="873"/>
                  </a:lnTo>
                  <a:lnTo>
                    <a:pt x="174" y="871"/>
                  </a:lnTo>
                  <a:lnTo>
                    <a:pt x="161" y="867"/>
                  </a:lnTo>
                  <a:lnTo>
                    <a:pt x="148" y="865"/>
                  </a:lnTo>
                  <a:lnTo>
                    <a:pt x="135" y="863"/>
                  </a:lnTo>
                  <a:lnTo>
                    <a:pt x="122" y="863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02" y="867"/>
                  </a:lnTo>
                  <a:lnTo>
                    <a:pt x="96" y="875"/>
                  </a:lnTo>
                  <a:lnTo>
                    <a:pt x="89" y="880"/>
                  </a:lnTo>
                  <a:lnTo>
                    <a:pt x="81" y="888"/>
                  </a:lnTo>
                  <a:lnTo>
                    <a:pt x="76" y="895"/>
                  </a:lnTo>
                  <a:lnTo>
                    <a:pt x="68" y="902"/>
                  </a:lnTo>
                  <a:lnTo>
                    <a:pt x="63" y="910"/>
                  </a:lnTo>
                  <a:lnTo>
                    <a:pt x="57" y="915"/>
                  </a:lnTo>
                  <a:lnTo>
                    <a:pt x="50" y="923"/>
                  </a:lnTo>
                  <a:lnTo>
                    <a:pt x="44" y="928"/>
                  </a:lnTo>
                  <a:lnTo>
                    <a:pt x="39" y="934"/>
                  </a:lnTo>
                  <a:lnTo>
                    <a:pt x="33" y="938"/>
                  </a:lnTo>
                  <a:lnTo>
                    <a:pt x="26" y="940"/>
                  </a:lnTo>
                  <a:lnTo>
                    <a:pt x="20" y="941"/>
                  </a:lnTo>
                  <a:lnTo>
                    <a:pt x="13" y="941"/>
                  </a:lnTo>
                  <a:lnTo>
                    <a:pt x="5" y="940"/>
                  </a:lnTo>
                  <a:lnTo>
                    <a:pt x="0" y="936"/>
                  </a:lnTo>
                  <a:lnTo>
                    <a:pt x="0" y="936"/>
                  </a:lnTo>
                  <a:lnTo>
                    <a:pt x="7" y="917"/>
                  </a:lnTo>
                  <a:lnTo>
                    <a:pt x="15" y="899"/>
                  </a:lnTo>
                  <a:lnTo>
                    <a:pt x="22" y="882"/>
                  </a:lnTo>
                  <a:lnTo>
                    <a:pt x="29" y="863"/>
                  </a:lnTo>
                  <a:lnTo>
                    <a:pt x="37" y="845"/>
                  </a:lnTo>
                  <a:lnTo>
                    <a:pt x="44" y="828"/>
                  </a:lnTo>
                  <a:lnTo>
                    <a:pt x="50" y="811"/>
                  </a:lnTo>
                  <a:lnTo>
                    <a:pt x="57" y="793"/>
                  </a:lnTo>
                  <a:lnTo>
                    <a:pt x="65" y="776"/>
                  </a:lnTo>
                  <a:lnTo>
                    <a:pt x="70" y="759"/>
                  </a:lnTo>
                  <a:lnTo>
                    <a:pt x="78" y="743"/>
                  </a:lnTo>
                  <a:lnTo>
                    <a:pt x="85" y="726"/>
                  </a:lnTo>
                  <a:lnTo>
                    <a:pt x="92" y="709"/>
                  </a:lnTo>
                  <a:lnTo>
                    <a:pt x="100" y="693"/>
                  </a:lnTo>
                  <a:lnTo>
                    <a:pt x="107" y="678"/>
                  </a:lnTo>
                  <a:lnTo>
                    <a:pt x="115" y="661"/>
                  </a:lnTo>
                  <a:lnTo>
                    <a:pt x="122" y="644"/>
                  </a:lnTo>
                  <a:lnTo>
                    <a:pt x="130" y="628"/>
                  </a:lnTo>
                  <a:lnTo>
                    <a:pt x="139" y="613"/>
                  </a:lnTo>
                  <a:lnTo>
                    <a:pt x="146" y="596"/>
                  </a:lnTo>
                  <a:lnTo>
                    <a:pt x="156" y="579"/>
                  </a:lnTo>
                  <a:lnTo>
                    <a:pt x="165" y="564"/>
                  </a:lnTo>
                  <a:lnTo>
                    <a:pt x="174" y="548"/>
                  </a:lnTo>
                  <a:lnTo>
                    <a:pt x="183" y="531"/>
                  </a:lnTo>
                  <a:lnTo>
                    <a:pt x="195" y="514"/>
                  </a:lnTo>
                  <a:lnTo>
                    <a:pt x="206" y="498"/>
                  </a:lnTo>
                  <a:lnTo>
                    <a:pt x="217" y="481"/>
                  </a:lnTo>
                  <a:lnTo>
                    <a:pt x="228" y="464"/>
                  </a:lnTo>
                  <a:lnTo>
                    <a:pt x="241" y="447"/>
                  </a:lnTo>
                  <a:lnTo>
                    <a:pt x="254" y="431"/>
                  </a:lnTo>
                  <a:lnTo>
                    <a:pt x="267" y="414"/>
                  </a:lnTo>
                  <a:lnTo>
                    <a:pt x="282" y="397"/>
                  </a:lnTo>
                  <a:lnTo>
                    <a:pt x="297" y="379"/>
                  </a:lnTo>
                  <a:lnTo>
                    <a:pt x="297" y="379"/>
                  </a:lnTo>
                  <a:lnTo>
                    <a:pt x="300" y="421"/>
                  </a:lnTo>
                  <a:lnTo>
                    <a:pt x="308" y="459"/>
                  </a:lnTo>
                  <a:lnTo>
                    <a:pt x="317" y="494"/>
                  </a:lnTo>
                  <a:lnTo>
                    <a:pt x="330" y="525"/>
                  </a:lnTo>
                  <a:lnTo>
                    <a:pt x="347" y="555"/>
                  </a:lnTo>
                  <a:lnTo>
                    <a:pt x="363" y="581"/>
                  </a:lnTo>
                  <a:lnTo>
                    <a:pt x="384" y="603"/>
                  </a:lnTo>
                  <a:lnTo>
                    <a:pt x="404" y="624"/>
                  </a:lnTo>
                  <a:lnTo>
                    <a:pt x="428" y="641"/>
                  </a:lnTo>
                  <a:lnTo>
                    <a:pt x="452" y="655"/>
                  </a:lnTo>
                  <a:lnTo>
                    <a:pt x="478" y="668"/>
                  </a:lnTo>
                  <a:lnTo>
                    <a:pt x="504" y="678"/>
                  </a:lnTo>
                  <a:lnTo>
                    <a:pt x="534" y="685"/>
                  </a:lnTo>
                  <a:lnTo>
                    <a:pt x="562" y="691"/>
                  </a:lnTo>
                  <a:lnTo>
                    <a:pt x="592" y="693"/>
                  </a:lnTo>
                  <a:lnTo>
                    <a:pt x="621" y="693"/>
                  </a:lnTo>
                  <a:lnTo>
                    <a:pt x="651" y="691"/>
                  </a:lnTo>
                  <a:lnTo>
                    <a:pt x="681" y="687"/>
                  </a:lnTo>
                  <a:lnTo>
                    <a:pt x="712" y="681"/>
                  </a:lnTo>
                  <a:lnTo>
                    <a:pt x="742" y="674"/>
                  </a:lnTo>
                  <a:lnTo>
                    <a:pt x="770" y="663"/>
                  </a:lnTo>
                  <a:lnTo>
                    <a:pt x="799" y="652"/>
                  </a:lnTo>
                  <a:lnTo>
                    <a:pt x="827" y="639"/>
                  </a:lnTo>
                  <a:lnTo>
                    <a:pt x="853" y="622"/>
                  </a:lnTo>
                  <a:lnTo>
                    <a:pt x="879" y="605"/>
                  </a:lnTo>
                  <a:lnTo>
                    <a:pt x="901" y="587"/>
                  </a:lnTo>
                  <a:lnTo>
                    <a:pt x="924" y="568"/>
                  </a:lnTo>
                  <a:lnTo>
                    <a:pt x="944" y="546"/>
                  </a:lnTo>
                  <a:lnTo>
                    <a:pt x="963" y="524"/>
                  </a:lnTo>
                  <a:lnTo>
                    <a:pt x="979" y="498"/>
                  </a:lnTo>
                  <a:lnTo>
                    <a:pt x="994" y="473"/>
                  </a:lnTo>
                  <a:lnTo>
                    <a:pt x="1005" y="446"/>
                  </a:lnTo>
                  <a:lnTo>
                    <a:pt x="1015" y="418"/>
                  </a:lnTo>
                  <a:lnTo>
                    <a:pt x="1020" y="390"/>
                  </a:lnTo>
                  <a:lnTo>
                    <a:pt x="1024" y="360"/>
                  </a:lnTo>
                  <a:lnTo>
                    <a:pt x="1024" y="329"/>
                  </a:lnTo>
                  <a:lnTo>
                    <a:pt x="1018" y="297"/>
                  </a:lnTo>
                  <a:lnTo>
                    <a:pt x="1013" y="264"/>
                  </a:lnTo>
                  <a:lnTo>
                    <a:pt x="1002" y="230"/>
                  </a:lnTo>
                  <a:lnTo>
                    <a:pt x="1002" y="230"/>
                  </a:lnTo>
                  <a:lnTo>
                    <a:pt x="994" y="219"/>
                  </a:lnTo>
                  <a:lnTo>
                    <a:pt x="989" y="206"/>
                  </a:lnTo>
                  <a:lnTo>
                    <a:pt x="983" y="195"/>
                  </a:lnTo>
                  <a:lnTo>
                    <a:pt x="978" y="182"/>
                  </a:lnTo>
                  <a:lnTo>
                    <a:pt x="970" y="169"/>
                  </a:lnTo>
                  <a:lnTo>
                    <a:pt x="963" y="156"/>
                  </a:lnTo>
                  <a:lnTo>
                    <a:pt x="955" y="143"/>
                  </a:lnTo>
                  <a:lnTo>
                    <a:pt x="948" y="132"/>
                  </a:lnTo>
                  <a:lnTo>
                    <a:pt x="939" y="119"/>
                  </a:lnTo>
                  <a:lnTo>
                    <a:pt x="931" y="108"/>
                  </a:lnTo>
                  <a:lnTo>
                    <a:pt x="922" y="97"/>
                  </a:lnTo>
                  <a:lnTo>
                    <a:pt x="911" y="87"/>
                  </a:lnTo>
                  <a:lnTo>
                    <a:pt x="901" y="76"/>
                  </a:lnTo>
                  <a:lnTo>
                    <a:pt x="890" y="69"/>
                  </a:lnTo>
                  <a:lnTo>
                    <a:pt x="877" y="59"/>
                  </a:lnTo>
                  <a:lnTo>
                    <a:pt x="866" y="52"/>
                  </a:lnTo>
                  <a:lnTo>
                    <a:pt x="853" y="45"/>
                  </a:lnTo>
                  <a:lnTo>
                    <a:pt x="853" y="45"/>
                  </a:lnTo>
                  <a:lnTo>
                    <a:pt x="866" y="39"/>
                  </a:lnTo>
                  <a:lnTo>
                    <a:pt x="881" y="33"/>
                  </a:lnTo>
                  <a:lnTo>
                    <a:pt x="894" y="28"/>
                  </a:lnTo>
                  <a:lnTo>
                    <a:pt x="907" y="22"/>
                  </a:lnTo>
                  <a:lnTo>
                    <a:pt x="920" y="19"/>
                  </a:lnTo>
                  <a:lnTo>
                    <a:pt x="931" y="15"/>
                  </a:lnTo>
                  <a:lnTo>
                    <a:pt x="942" y="11"/>
                  </a:lnTo>
                  <a:lnTo>
                    <a:pt x="953" y="7"/>
                  </a:lnTo>
                  <a:lnTo>
                    <a:pt x="965" y="6"/>
                  </a:lnTo>
                  <a:lnTo>
                    <a:pt x="976" y="4"/>
                  </a:lnTo>
                  <a:lnTo>
                    <a:pt x="985" y="2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5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9" y="2"/>
                  </a:lnTo>
                  <a:lnTo>
                    <a:pt x="1068" y="4"/>
                  </a:lnTo>
                  <a:lnTo>
                    <a:pt x="1076" y="4"/>
                  </a:lnTo>
                  <a:lnTo>
                    <a:pt x="1085" y="6"/>
                  </a:lnTo>
                  <a:lnTo>
                    <a:pt x="1094" y="7"/>
                  </a:lnTo>
                  <a:lnTo>
                    <a:pt x="1104" y="9"/>
                  </a:lnTo>
                  <a:lnTo>
                    <a:pt x="1111" y="11"/>
                  </a:lnTo>
                  <a:lnTo>
                    <a:pt x="1120" y="15"/>
                  </a:lnTo>
                  <a:lnTo>
                    <a:pt x="1130" y="17"/>
                  </a:lnTo>
                  <a:lnTo>
                    <a:pt x="1139" y="19"/>
                  </a:lnTo>
                  <a:lnTo>
                    <a:pt x="1148" y="22"/>
                  </a:lnTo>
                  <a:lnTo>
                    <a:pt x="1158" y="24"/>
                  </a:lnTo>
                  <a:lnTo>
                    <a:pt x="1169" y="26"/>
                  </a:lnTo>
                  <a:lnTo>
                    <a:pt x="1178" y="30"/>
                  </a:lnTo>
                  <a:lnTo>
                    <a:pt x="1189" y="32"/>
                  </a:lnTo>
                  <a:lnTo>
                    <a:pt x="1200" y="33"/>
                  </a:lnTo>
                  <a:lnTo>
                    <a:pt x="1211" y="37"/>
                  </a:lnTo>
                  <a:lnTo>
                    <a:pt x="1222" y="39"/>
                  </a:lnTo>
                  <a:lnTo>
                    <a:pt x="1235" y="41"/>
                  </a:lnTo>
                  <a:lnTo>
                    <a:pt x="1247" y="43"/>
                  </a:lnTo>
                  <a:lnTo>
                    <a:pt x="126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5" name="Freeform 181">
              <a:extLst>
                <a:ext uri="{FF2B5EF4-FFF2-40B4-BE49-F238E27FC236}">
                  <a16:creationId xmlns:a16="http://schemas.microsoft.com/office/drawing/2014/main" id="{8CE42EA4-4B0F-45F8-B248-B904927D1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3718"/>
              <a:ext cx="15" cy="24"/>
            </a:xfrm>
            <a:custGeom>
              <a:avLst/>
              <a:gdLst>
                <a:gd name="T0" fmla="*/ 30 w 30"/>
                <a:gd name="T1" fmla="*/ 37 h 48"/>
                <a:gd name="T2" fmla="*/ 28 w 30"/>
                <a:gd name="T3" fmla="*/ 44 h 48"/>
                <a:gd name="T4" fmla="*/ 24 w 30"/>
                <a:gd name="T5" fmla="*/ 48 h 48"/>
                <a:gd name="T6" fmla="*/ 21 w 30"/>
                <a:gd name="T7" fmla="*/ 48 h 48"/>
                <a:gd name="T8" fmla="*/ 17 w 30"/>
                <a:gd name="T9" fmla="*/ 46 h 48"/>
                <a:gd name="T10" fmla="*/ 13 w 30"/>
                <a:gd name="T11" fmla="*/ 44 h 48"/>
                <a:gd name="T12" fmla="*/ 9 w 30"/>
                <a:gd name="T13" fmla="*/ 39 h 48"/>
                <a:gd name="T14" fmla="*/ 6 w 30"/>
                <a:gd name="T15" fmla="*/ 33 h 48"/>
                <a:gd name="T16" fmla="*/ 2 w 30"/>
                <a:gd name="T17" fmla="*/ 27 h 48"/>
                <a:gd name="T18" fmla="*/ 0 w 30"/>
                <a:gd name="T19" fmla="*/ 20 h 48"/>
                <a:gd name="T20" fmla="*/ 0 w 30"/>
                <a:gd name="T21" fmla="*/ 14 h 48"/>
                <a:gd name="T22" fmla="*/ 2 w 30"/>
                <a:gd name="T23" fmla="*/ 9 h 48"/>
                <a:gd name="T24" fmla="*/ 6 w 30"/>
                <a:gd name="T25" fmla="*/ 5 h 48"/>
                <a:gd name="T26" fmla="*/ 9 w 30"/>
                <a:gd name="T27" fmla="*/ 1 h 48"/>
                <a:gd name="T28" fmla="*/ 19 w 30"/>
                <a:gd name="T29" fmla="*/ 0 h 48"/>
                <a:gd name="T30" fmla="*/ 30 w 30"/>
                <a:gd name="T31" fmla="*/ 0 h 48"/>
                <a:gd name="T32" fmla="*/ 30 w 30"/>
                <a:gd name="T33" fmla="*/ 0 h 48"/>
                <a:gd name="T34" fmla="*/ 30 w 30"/>
                <a:gd name="T35" fmla="*/ 7 h 48"/>
                <a:gd name="T36" fmla="*/ 28 w 30"/>
                <a:gd name="T37" fmla="*/ 13 h 48"/>
                <a:gd name="T38" fmla="*/ 24 w 30"/>
                <a:gd name="T39" fmla="*/ 20 h 48"/>
                <a:gd name="T40" fmla="*/ 22 w 30"/>
                <a:gd name="T41" fmla="*/ 26 h 48"/>
                <a:gd name="T42" fmla="*/ 21 w 30"/>
                <a:gd name="T43" fmla="*/ 31 h 48"/>
                <a:gd name="T44" fmla="*/ 22 w 30"/>
                <a:gd name="T45" fmla="*/ 35 h 48"/>
                <a:gd name="T46" fmla="*/ 30 w 30"/>
                <a:gd name="T47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48">
                  <a:moveTo>
                    <a:pt x="30" y="37"/>
                  </a:moveTo>
                  <a:lnTo>
                    <a:pt x="28" y="44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46"/>
                  </a:lnTo>
                  <a:lnTo>
                    <a:pt x="13" y="44"/>
                  </a:lnTo>
                  <a:lnTo>
                    <a:pt x="9" y="39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1" y="31"/>
                  </a:lnTo>
                  <a:lnTo>
                    <a:pt x="22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6" name="Freeform 182">
              <a:extLst>
                <a:ext uri="{FF2B5EF4-FFF2-40B4-BE49-F238E27FC236}">
                  <a16:creationId xmlns:a16="http://schemas.microsoft.com/office/drawing/2014/main" id="{C08364BB-6DFE-4F71-9F15-FAF8F3631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755"/>
              <a:ext cx="45" cy="38"/>
            </a:xfrm>
            <a:custGeom>
              <a:avLst/>
              <a:gdLst>
                <a:gd name="T0" fmla="*/ 85 w 91"/>
                <a:gd name="T1" fmla="*/ 37 h 74"/>
                <a:gd name="T2" fmla="*/ 87 w 91"/>
                <a:gd name="T3" fmla="*/ 44 h 74"/>
                <a:gd name="T4" fmla="*/ 89 w 91"/>
                <a:gd name="T5" fmla="*/ 52 h 74"/>
                <a:gd name="T6" fmla="*/ 91 w 91"/>
                <a:gd name="T7" fmla="*/ 56 h 74"/>
                <a:gd name="T8" fmla="*/ 89 w 91"/>
                <a:gd name="T9" fmla="*/ 61 h 74"/>
                <a:gd name="T10" fmla="*/ 87 w 91"/>
                <a:gd name="T11" fmla="*/ 63 h 74"/>
                <a:gd name="T12" fmla="*/ 83 w 91"/>
                <a:gd name="T13" fmla="*/ 67 h 74"/>
                <a:gd name="T14" fmla="*/ 80 w 91"/>
                <a:gd name="T15" fmla="*/ 69 h 74"/>
                <a:gd name="T16" fmla="*/ 76 w 91"/>
                <a:gd name="T17" fmla="*/ 69 h 74"/>
                <a:gd name="T18" fmla="*/ 70 w 91"/>
                <a:gd name="T19" fmla="*/ 70 h 74"/>
                <a:gd name="T20" fmla="*/ 63 w 91"/>
                <a:gd name="T21" fmla="*/ 70 h 74"/>
                <a:gd name="T22" fmla="*/ 57 w 91"/>
                <a:gd name="T23" fmla="*/ 70 h 74"/>
                <a:gd name="T24" fmla="*/ 50 w 91"/>
                <a:gd name="T25" fmla="*/ 70 h 74"/>
                <a:gd name="T26" fmla="*/ 44 w 91"/>
                <a:gd name="T27" fmla="*/ 70 h 74"/>
                <a:gd name="T28" fmla="*/ 37 w 91"/>
                <a:gd name="T29" fmla="*/ 70 h 74"/>
                <a:gd name="T30" fmla="*/ 31 w 91"/>
                <a:gd name="T31" fmla="*/ 70 h 74"/>
                <a:gd name="T32" fmla="*/ 24 w 91"/>
                <a:gd name="T33" fmla="*/ 72 h 74"/>
                <a:gd name="T34" fmla="*/ 18 w 91"/>
                <a:gd name="T35" fmla="*/ 72 h 74"/>
                <a:gd name="T36" fmla="*/ 15 w 91"/>
                <a:gd name="T37" fmla="*/ 74 h 74"/>
                <a:gd name="T38" fmla="*/ 11 w 91"/>
                <a:gd name="T39" fmla="*/ 74 h 74"/>
                <a:gd name="T40" fmla="*/ 11 w 91"/>
                <a:gd name="T41" fmla="*/ 74 h 74"/>
                <a:gd name="T42" fmla="*/ 13 w 91"/>
                <a:gd name="T43" fmla="*/ 67 h 74"/>
                <a:gd name="T44" fmla="*/ 13 w 91"/>
                <a:gd name="T45" fmla="*/ 59 h 74"/>
                <a:gd name="T46" fmla="*/ 11 w 91"/>
                <a:gd name="T47" fmla="*/ 52 h 74"/>
                <a:gd name="T48" fmla="*/ 9 w 91"/>
                <a:gd name="T49" fmla="*/ 44 h 74"/>
                <a:gd name="T50" fmla="*/ 11 w 91"/>
                <a:gd name="T51" fmla="*/ 37 h 74"/>
                <a:gd name="T52" fmla="*/ 11 w 91"/>
                <a:gd name="T53" fmla="*/ 37 h 74"/>
                <a:gd name="T54" fmla="*/ 11 w 91"/>
                <a:gd name="T55" fmla="*/ 30 h 74"/>
                <a:gd name="T56" fmla="*/ 0 w 91"/>
                <a:gd name="T57" fmla="*/ 18 h 74"/>
                <a:gd name="T58" fmla="*/ 11 w 91"/>
                <a:gd name="T59" fmla="*/ 0 h 74"/>
                <a:gd name="T60" fmla="*/ 11 w 91"/>
                <a:gd name="T61" fmla="*/ 0 h 74"/>
                <a:gd name="T62" fmla="*/ 22 w 91"/>
                <a:gd name="T63" fmla="*/ 11 h 74"/>
                <a:gd name="T64" fmla="*/ 35 w 91"/>
                <a:gd name="T65" fmla="*/ 30 h 74"/>
                <a:gd name="T66" fmla="*/ 54 w 91"/>
                <a:gd name="T67" fmla="*/ 43 h 74"/>
                <a:gd name="T68" fmla="*/ 85 w 91"/>
                <a:gd name="T6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74">
                  <a:moveTo>
                    <a:pt x="85" y="37"/>
                  </a:moveTo>
                  <a:lnTo>
                    <a:pt x="87" y="44"/>
                  </a:lnTo>
                  <a:lnTo>
                    <a:pt x="89" y="52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3" y="70"/>
                  </a:lnTo>
                  <a:lnTo>
                    <a:pt x="57" y="70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5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67"/>
                  </a:lnTo>
                  <a:lnTo>
                    <a:pt x="13" y="59"/>
                  </a:lnTo>
                  <a:lnTo>
                    <a:pt x="11" y="52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35" y="30"/>
                  </a:lnTo>
                  <a:lnTo>
                    <a:pt x="54" y="43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7" name="Freeform 183">
              <a:extLst>
                <a:ext uri="{FF2B5EF4-FFF2-40B4-BE49-F238E27FC236}">
                  <a16:creationId xmlns:a16="http://schemas.microsoft.com/office/drawing/2014/main" id="{F50A8EBC-D91D-4488-88D5-5619FEFF5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3755"/>
              <a:ext cx="40" cy="22"/>
            </a:xfrm>
            <a:custGeom>
              <a:avLst/>
              <a:gdLst>
                <a:gd name="T0" fmla="*/ 75 w 80"/>
                <a:gd name="T1" fmla="*/ 0 h 43"/>
                <a:gd name="T2" fmla="*/ 73 w 80"/>
                <a:gd name="T3" fmla="*/ 26 h 43"/>
                <a:gd name="T4" fmla="*/ 67 w 80"/>
                <a:gd name="T5" fmla="*/ 39 h 43"/>
                <a:gd name="T6" fmla="*/ 60 w 80"/>
                <a:gd name="T7" fmla="*/ 43 h 43"/>
                <a:gd name="T8" fmla="*/ 49 w 80"/>
                <a:gd name="T9" fmla="*/ 43 h 43"/>
                <a:gd name="T10" fmla="*/ 36 w 80"/>
                <a:gd name="T11" fmla="*/ 39 h 43"/>
                <a:gd name="T12" fmla="*/ 19 w 80"/>
                <a:gd name="T13" fmla="*/ 37 h 43"/>
                <a:gd name="T14" fmla="*/ 0 w 80"/>
                <a:gd name="T15" fmla="*/ 37 h 43"/>
                <a:gd name="T16" fmla="*/ 0 w 80"/>
                <a:gd name="T17" fmla="*/ 37 h 43"/>
                <a:gd name="T18" fmla="*/ 4 w 80"/>
                <a:gd name="T19" fmla="*/ 39 h 43"/>
                <a:gd name="T20" fmla="*/ 8 w 80"/>
                <a:gd name="T21" fmla="*/ 37 h 43"/>
                <a:gd name="T22" fmla="*/ 13 w 80"/>
                <a:gd name="T23" fmla="*/ 35 h 43"/>
                <a:gd name="T24" fmla="*/ 21 w 80"/>
                <a:gd name="T25" fmla="*/ 30 h 43"/>
                <a:gd name="T26" fmla="*/ 28 w 80"/>
                <a:gd name="T27" fmla="*/ 26 h 43"/>
                <a:gd name="T28" fmla="*/ 36 w 80"/>
                <a:gd name="T29" fmla="*/ 22 h 43"/>
                <a:gd name="T30" fmla="*/ 43 w 80"/>
                <a:gd name="T31" fmla="*/ 20 h 43"/>
                <a:gd name="T32" fmla="*/ 51 w 80"/>
                <a:gd name="T33" fmla="*/ 18 h 43"/>
                <a:gd name="T34" fmla="*/ 58 w 80"/>
                <a:gd name="T35" fmla="*/ 22 h 43"/>
                <a:gd name="T36" fmla="*/ 65 w 80"/>
                <a:gd name="T37" fmla="*/ 28 h 43"/>
                <a:gd name="T38" fmla="*/ 75 w 80"/>
                <a:gd name="T39" fmla="*/ 37 h 43"/>
                <a:gd name="T40" fmla="*/ 75 w 80"/>
                <a:gd name="T41" fmla="*/ 37 h 43"/>
                <a:gd name="T42" fmla="*/ 78 w 80"/>
                <a:gd name="T43" fmla="*/ 30 h 43"/>
                <a:gd name="T44" fmla="*/ 80 w 80"/>
                <a:gd name="T45" fmla="*/ 17 h 43"/>
                <a:gd name="T46" fmla="*/ 75 w 8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3">
                  <a:moveTo>
                    <a:pt x="75" y="0"/>
                  </a:moveTo>
                  <a:lnTo>
                    <a:pt x="73" y="26"/>
                  </a:lnTo>
                  <a:lnTo>
                    <a:pt x="67" y="39"/>
                  </a:lnTo>
                  <a:lnTo>
                    <a:pt x="60" y="43"/>
                  </a:lnTo>
                  <a:lnTo>
                    <a:pt x="49" y="43"/>
                  </a:lnTo>
                  <a:lnTo>
                    <a:pt x="36" y="39"/>
                  </a:lnTo>
                  <a:lnTo>
                    <a:pt x="19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3" y="35"/>
                  </a:lnTo>
                  <a:lnTo>
                    <a:pt x="21" y="30"/>
                  </a:lnTo>
                  <a:lnTo>
                    <a:pt x="28" y="26"/>
                  </a:lnTo>
                  <a:lnTo>
                    <a:pt x="36" y="22"/>
                  </a:lnTo>
                  <a:lnTo>
                    <a:pt x="43" y="20"/>
                  </a:lnTo>
                  <a:lnTo>
                    <a:pt x="51" y="18"/>
                  </a:lnTo>
                  <a:lnTo>
                    <a:pt x="58" y="22"/>
                  </a:lnTo>
                  <a:lnTo>
                    <a:pt x="65" y="28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8" y="30"/>
                  </a:lnTo>
                  <a:lnTo>
                    <a:pt x="80" y="1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8" name="Freeform 184">
              <a:extLst>
                <a:ext uri="{FF2B5EF4-FFF2-40B4-BE49-F238E27FC236}">
                  <a16:creationId xmlns:a16="http://schemas.microsoft.com/office/drawing/2014/main" id="{F9345B95-689B-4A95-918F-BBBB9035B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93"/>
              <a:ext cx="81" cy="93"/>
            </a:xfrm>
            <a:custGeom>
              <a:avLst/>
              <a:gdLst>
                <a:gd name="T0" fmla="*/ 158 w 163"/>
                <a:gd name="T1" fmla="*/ 78 h 188"/>
                <a:gd name="T2" fmla="*/ 145 w 163"/>
                <a:gd name="T3" fmla="*/ 87 h 188"/>
                <a:gd name="T4" fmla="*/ 134 w 163"/>
                <a:gd name="T5" fmla="*/ 99 h 188"/>
                <a:gd name="T6" fmla="*/ 123 w 163"/>
                <a:gd name="T7" fmla="*/ 112 h 188"/>
                <a:gd name="T8" fmla="*/ 111 w 163"/>
                <a:gd name="T9" fmla="*/ 124 h 188"/>
                <a:gd name="T10" fmla="*/ 102 w 163"/>
                <a:gd name="T11" fmla="*/ 139 h 188"/>
                <a:gd name="T12" fmla="*/ 91 w 163"/>
                <a:gd name="T13" fmla="*/ 154 h 188"/>
                <a:gd name="T14" fmla="*/ 82 w 163"/>
                <a:gd name="T15" fmla="*/ 165 h 188"/>
                <a:gd name="T16" fmla="*/ 73 w 163"/>
                <a:gd name="T17" fmla="*/ 176 h 188"/>
                <a:gd name="T18" fmla="*/ 65 w 163"/>
                <a:gd name="T19" fmla="*/ 184 h 188"/>
                <a:gd name="T20" fmla="*/ 58 w 163"/>
                <a:gd name="T21" fmla="*/ 188 h 188"/>
                <a:gd name="T22" fmla="*/ 52 w 163"/>
                <a:gd name="T23" fmla="*/ 186 h 188"/>
                <a:gd name="T24" fmla="*/ 41 w 163"/>
                <a:gd name="T25" fmla="*/ 186 h 188"/>
                <a:gd name="T26" fmla="*/ 26 w 163"/>
                <a:gd name="T27" fmla="*/ 182 h 188"/>
                <a:gd name="T28" fmla="*/ 15 w 163"/>
                <a:gd name="T29" fmla="*/ 178 h 188"/>
                <a:gd name="T30" fmla="*/ 6 w 163"/>
                <a:gd name="T31" fmla="*/ 171 h 188"/>
                <a:gd name="T32" fmla="*/ 2 w 163"/>
                <a:gd name="T33" fmla="*/ 162 h 188"/>
                <a:gd name="T34" fmla="*/ 0 w 163"/>
                <a:gd name="T35" fmla="*/ 152 h 188"/>
                <a:gd name="T36" fmla="*/ 0 w 163"/>
                <a:gd name="T37" fmla="*/ 143 h 188"/>
                <a:gd name="T38" fmla="*/ 4 w 163"/>
                <a:gd name="T39" fmla="*/ 130 h 188"/>
                <a:gd name="T40" fmla="*/ 8 w 163"/>
                <a:gd name="T41" fmla="*/ 119 h 188"/>
                <a:gd name="T42" fmla="*/ 13 w 163"/>
                <a:gd name="T43" fmla="*/ 106 h 188"/>
                <a:gd name="T44" fmla="*/ 22 w 163"/>
                <a:gd name="T45" fmla="*/ 93 h 188"/>
                <a:gd name="T46" fmla="*/ 30 w 163"/>
                <a:gd name="T47" fmla="*/ 80 h 188"/>
                <a:gd name="T48" fmla="*/ 39 w 163"/>
                <a:gd name="T49" fmla="*/ 67 h 188"/>
                <a:gd name="T50" fmla="*/ 48 w 163"/>
                <a:gd name="T51" fmla="*/ 54 h 188"/>
                <a:gd name="T52" fmla="*/ 58 w 163"/>
                <a:gd name="T53" fmla="*/ 43 h 188"/>
                <a:gd name="T54" fmla="*/ 65 w 163"/>
                <a:gd name="T55" fmla="*/ 32 h 188"/>
                <a:gd name="T56" fmla="*/ 74 w 163"/>
                <a:gd name="T57" fmla="*/ 21 h 188"/>
                <a:gd name="T58" fmla="*/ 80 w 163"/>
                <a:gd name="T59" fmla="*/ 11 h 188"/>
                <a:gd name="T60" fmla="*/ 86 w 163"/>
                <a:gd name="T61" fmla="*/ 4 h 188"/>
                <a:gd name="T62" fmla="*/ 89 w 163"/>
                <a:gd name="T63" fmla="*/ 0 h 188"/>
                <a:gd name="T64" fmla="*/ 132 w 163"/>
                <a:gd name="T65" fmla="*/ 17 h 188"/>
                <a:gd name="T66" fmla="*/ 158 w 163"/>
                <a:gd name="T67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188">
                  <a:moveTo>
                    <a:pt x="163" y="74"/>
                  </a:moveTo>
                  <a:lnTo>
                    <a:pt x="158" y="78"/>
                  </a:lnTo>
                  <a:lnTo>
                    <a:pt x="152" y="82"/>
                  </a:lnTo>
                  <a:lnTo>
                    <a:pt x="145" y="87"/>
                  </a:lnTo>
                  <a:lnTo>
                    <a:pt x="139" y="91"/>
                  </a:lnTo>
                  <a:lnTo>
                    <a:pt x="134" y="99"/>
                  </a:lnTo>
                  <a:lnTo>
                    <a:pt x="128" y="104"/>
                  </a:lnTo>
                  <a:lnTo>
                    <a:pt x="123" y="112"/>
                  </a:lnTo>
                  <a:lnTo>
                    <a:pt x="117" y="117"/>
                  </a:lnTo>
                  <a:lnTo>
                    <a:pt x="111" y="124"/>
                  </a:lnTo>
                  <a:lnTo>
                    <a:pt x="106" y="132"/>
                  </a:lnTo>
                  <a:lnTo>
                    <a:pt x="102" y="139"/>
                  </a:lnTo>
                  <a:lnTo>
                    <a:pt x="97" y="147"/>
                  </a:lnTo>
                  <a:lnTo>
                    <a:pt x="91" y="154"/>
                  </a:lnTo>
                  <a:lnTo>
                    <a:pt x="86" y="160"/>
                  </a:lnTo>
                  <a:lnTo>
                    <a:pt x="82" y="165"/>
                  </a:lnTo>
                  <a:lnTo>
                    <a:pt x="76" y="171"/>
                  </a:lnTo>
                  <a:lnTo>
                    <a:pt x="73" y="176"/>
                  </a:lnTo>
                  <a:lnTo>
                    <a:pt x="69" y="180"/>
                  </a:lnTo>
                  <a:lnTo>
                    <a:pt x="65" y="184"/>
                  </a:lnTo>
                  <a:lnTo>
                    <a:pt x="61" y="186"/>
                  </a:lnTo>
                  <a:lnTo>
                    <a:pt x="58" y="188"/>
                  </a:lnTo>
                  <a:lnTo>
                    <a:pt x="54" y="188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41" y="186"/>
                  </a:lnTo>
                  <a:lnTo>
                    <a:pt x="34" y="184"/>
                  </a:lnTo>
                  <a:lnTo>
                    <a:pt x="26" y="182"/>
                  </a:lnTo>
                  <a:lnTo>
                    <a:pt x="21" y="180"/>
                  </a:lnTo>
                  <a:lnTo>
                    <a:pt x="15" y="178"/>
                  </a:lnTo>
                  <a:lnTo>
                    <a:pt x="9" y="175"/>
                  </a:lnTo>
                  <a:lnTo>
                    <a:pt x="6" y="171"/>
                  </a:lnTo>
                  <a:lnTo>
                    <a:pt x="4" y="167"/>
                  </a:lnTo>
                  <a:lnTo>
                    <a:pt x="2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2" y="136"/>
                  </a:lnTo>
                  <a:lnTo>
                    <a:pt x="4" y="130"/>
                  </a:lnTo>
                  <a:lnTo>
                    <a:pt x="6" y="124"/>
                  </a:lnTo>
                  <a:lnTo>
                    <a:pt x="8" y="119"/>
                  </a:lnTo>
                  <a:lnTo>
                    <a:pt x="11" y="112"/>
                  </a:lnTo>
                  <a:lnTo>
                    <a:pt x="13" y="106"/>
                  </a:lnTo>
                  <a:lnTo>
                    <a:pt x="17" y="99"/>
                  </a:lnTo>
                  <a:lnTo>
                    <a:pt x="22" y="93"/>
                  </a:lnTo>
                  <a:lnTo>
                    <a:pt x="26" y="86"/>
                  </a:lnTo>
                  <a:lnTo>
                    <a:pt x="30" y="80"/>
                  </a:lnTo>
                  <a:lnTo>
                    <a:pt x="34" y="73"/>
                  </a:lnTo>
                  <a:lnTo>
                    <a:pt x="39" y="67"/>
                  </a:lnTo>
                  <a:lnTo>
                    <a:pt x="43" y="61"/>
                  </a:lnTo>
                  <a:lnTo>
                    <a:pt x="48" y="54"/>
                  </a:lnTo>
                  <a:lnTo>
                    <a:pt x="52" y="48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5" y="32"/>
                  </a:lnTo>
                  <a:lnTo>
                    <a:pt x="71" y="26"/>
                  </a:lnTo>
                  <a:lnTo>
                    <a:pt x="74" y="21"/>
                  </a:lnTo>
                  <a:lnTo>
                    <a:pt x="78" y="17"/>
                  </a:lnTo>
                  <a:lnTo>
                    <a:pt x="80" y="11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11" y="8"/>
                  </a:lnTo>
                  <a:lnTo>
                    <a:pt x="132" y="17"/>
                  </a:lnTo>
                  <a:lnTo>
                    <a:pt x="147" y="32"/>
                  </a:lnTo>
                  <a:lnTo>
                    <a:pt x="158" y="50"/>
                  </a:lnTo>
                  <a:lnTo>
                    <a:pt x="16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69" name="Freeform 185">
              <a:extLst>
                <a:ext uri="{FF2B5EF4-FFF2-40B4-BE49-F238E27FC236}">
                  <a16:creationId xmlns:a16="http://schemas.microsoft.com/office/drawing/2014/main" id="{603550D1-0FC8-4571-A650-E79A2F418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3805"/>
              <a:ext cx="20" cy="14"/>
            </a:xfrm>
            <a:custGeom>
              <a:avLst/>
              <a:gdLst>
                <a:gd name="T0" fmla="*/ 39 w 41"/>
                <a:gd name="T1" fmla="*/ 13 h 28"/>
                <a:gd name="T2" fmla="*/ 28 w 41"/>
                <a:gd name="T3" fmla="*/ 23 h 28"/>
                <a:gd name="T4" fmla="*/ 21 w 41"/>
                <a:gd name="T5" fmla="*/ 26 h 28"/>
                <a:gd name="T6" fmla="*/ 15 w 41"/>
                <a:gd name="T7" fmla="*/ 28 h 28"/>
                <a:gd name="T8" fmla="*/ 10 w 41"/>
                <a:gd name="T9" fmla="*/ 28 h 28"/>
                <a:gd name="T10" fmla="*/ 6 w 41"/>
                <a:gd name="T11" fmla="*/ 26 h 28"/>
                <a:gd name="T12" fmla="*/ 2 w 41"/>
                <a:gd name="T13" fmla="*/ 23 h 28"/>
                <a:gd name="T14" fmla="*/ 2 w 41"/>
                <a:gd name="T15" fmla="*/ 19 h 28"/>
                <a:gd name="T16" fmla="*/ 0 w 41"/>
                <a:gd name="T17" fmla="*/ 17 h 28"/>
                <a:gd name="T18" fmla="*/ 2 w 41"/>
                <a:gd name="T19" fmla="*/ 13 h 28"/>
                <a:gd name="T20" fmla="*/ 2 w 41"/>
                <a:gd name="T21" fmla="*/ 13 h 28"/>
                <a:gd name="T22" fmla="*/ 6 w 41"/>
                <a:gd name="T23" fmla="*/ 6 h 28"/>
                <a:gd name="T24" fmla="*/ 11 w 41"/>
                <a:gd name="T25" fmla="*/ 2 h 28"/>
                <a:gd name="T26" fmla="*/ 19 w 41"/>
                <a:gd name="T27" fmla="*/ 0 h 28"/>
                <a:gd name="T28" fmla="*/ 26 w 41"/>
                <a:gd name="T29" fmla="*/ 0 h 28"/>
                <a:gd name="T30" fmla="*/ 34 w 41"/>
                <a:gd name="T31" fmla="*/ 2 h 28"/>
                <a:gd name="T32" fmla="*/ 39 w 41"/>
                <a:gd name="T33" fmla="*/ 6 h 28"/>
                <a:gd name="T34" fmla="*/ 41 w 41"/>
                <a:gd name="T35" fmla="*/ 10 h 28"/>
                <a:gd name="T36" fmla="*/ 39 w 41"/>
                <a:gd name="T3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8">
                  <a:moveTo>
                    <a:pt x="39" y="13"/>
                  </a:moveTo>
                  <a:lnTo>
                    <a:pt x="28" y="23"/>
                  </a:lnTo>
                  <a:lnTo>
                    <a:pt x="21" y="26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9" y="6"/>
                  </a:lnTo>
                  <a:lnTo>
                    <a:pt x="41" y="1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0" name="Freeform 186">
              <a:extLst>
                <a:ext uri="{FF2B5EF4-FFF2-40B4-BE49-F238E27FC236}">
                  <a16:creationId xmlns:a16="http://schemas.microsoft.com/office/drawing/2014/main" id="{C5442903-0A1C-4433-8D1B-5AD92B836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3828"/>
              <a:ext cx="40" cy="42"/>
            </a:xfrm>
            <a:custGeom>
              <a:avLst/>
              <a:gdLst>
                <a:gd name="T0" fmla="*/ 37 w 82"/>
                <a:gd name="T1" fmla="*/ 78 h 83"/>
                <a:gd name="T2" fmla="*/ 32 w 82"/>
                <a:gd name="T3" fmla="*/ 81 h 83"/>
                <a:gd name="T4" fmla="*/ 26 w 82"/>
                <a:gd name="T5" fmla="*/ 83 h 83"/>
                <a:gd name="T6" fmla="*/ 19 w 82"/>
                <a:gd name="T7" fmla="*/ 79 h 83"/>
                <a:gd name="T8" fmla="*/ 13 w 82"/>
                <a:gd name="T9" fmla="*/ 74 h 83"/>
                <a:gd name="T10" fmla="*/ 8 w 82"/>
                <a:gd name="T11" fmla="*/ 65 h 83"/>
                <a:gd name="T12" fmla="*/ 2 w 82"/>
                <a:gd name="T13" fmla="*/ 53 h 83"/>
                <a:gd name="T14" fmla="*/ 0 w 82"/>
                <a:gd name="T15" fmla="*/ 41 h 83"/>
                <a:gd name="T16" fmla="*/ 0 w 82"/>
                <a:gd name="T17" fmla="*/ 41 h 83"/>
                <a:gd name="T18" fmla="*/ 8 w 82"/>
                <a:gd name="T19" fmla="*/ 39 h 83"/>
                <a:gd name="T20" fmla="*/ 15 w 82"/>
                <a:gd name="T21" fmla="*/ 33 h 83"/>
                <a:gd name="T22" fmla="*/ 22 w 82"/>
                <a:gd name="T23" fmla="*/ 26 h 83"/>
                <a:gd name="T24" fmla="*/ 30 w 82"/>
                <a:gd name="T25" fmla="*/ 18 h 83"/>
                <a:gd name="T26" fmla="*/ 37 w 82"/>
                <a:gd name="T27" fmla="*/ 11 h 83"/>
                <a:gd name="T28" fmla="*/ 45 w 82"/>
                <a:gd name="T29" fmla="*/ 5 h 83"/>
                <a:gd name="T30" fmla="*/ 54 w 82"/>
                <a:gd name="T31" fmla="*/ 0 h 83"/>
                <a:gd name="T32" fmla="*/ 63 w 82"/>
                <a:gd name="T33" fmla="*/ 0 h 83"/>
                <a:gd name="T34" fmla="*/ 74 w 82"/>
                <a:gd name="T35" fmla="*/ 3 h 83"/>
                <a:gd name="T36" fmla="*/ 74 w 82"/>
                <a:gd name="T37" fmla="*/ 3 h 83"/>
                <a:gd name="T38" fmla="*/ 82 w 82"/>
                <a:gd name="T39" fmla="*/ 15 h 83"/>
                <a:gd name="T40" fmla="*/ 78 w 82"/>
                <a:gd name="T41" fmla="*/ 24 h 83"/>
                <a:gd name="T42" fmla="*/ 67 w 82"/>
                <a:gd name="T43" fmla="*/ 31 h 83"/>
                <a:gd name="T44" fmla="*/ 52 w 82"/>
                <a:gd name="T45" fmla="*/ 41 h 83"/>
                <a:gd name="T46" fmla="*/ 39 w 82"/>
                <a:gd name="T47" fmla="*/ 50 h 83"/>
                <a:gd name="T48" fmla="*/ 34 w 82"/>
                <a:gd name="T49" fmla="*/ 63 h 83"/>
                <a:gd name="T50" fmla="*/ 37 w 82"/>
                <a:gd name="T5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83">
                  <a:moveTo>
                    <a:pt x="37" y="78"/>
                  </a:moveTo>
                  <a:lnTo>
                    <a:pt x="32" y="81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3" y="74"/>
                  </a:lnTo>
                  <a:lnTo>
                    <a:pt x="8" y="65"/>
                  </a:lnTo>
                  <a:lnTo>
                    <a:pt x="2" y="5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8" y="39"/>
                  </a:lnTo>
                  <a:lnTo>
                    <a:pt x="15" y="33"/>
                  </a:lnTo>
                  <a:lnTo>
                    <a:pt x="22" y="26"/>
                  </a:lnTo>
                  <a:lnTo>
                    <a:pt x="30" y="18"/>
                  </a:lnTo>
                  <a:lnTo>
                    <a:pt x="37" y="11"/>
                  </a:lnTo>
                  <a:lnTo>
                    <a:pt x="45" y="5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82" y="15"/>
                  </a:lnTo>
                  <a:lnTo>
                    <a:pt x="78" y="24"/>
                  </a:lnTo>
                  <a:lnTo>
                    <a:pt x="67" y="31"/>
                  </a:lnTo>
                  <a:lnTo>
                    <a:pt x="52" y="41"/>
                  </a:lnTo>
                  <a:lnTo>
                    <a:pt x="39" y="50"/>
                  </a:lnTo>
                  <a:lnTo>
                    <a:pt x="34" y="63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1" name="Freeform 187">
              <a:extLst>
                <a:ext uri="{FF2B5EF4-FFF2-40B4-BE49-F238E27FC236}">
                  <a16:creationId xmlns:a16="http://schemas.microsoft.com/office/drawing/2014/main" id="{C777C2A5-4648-4AF9-89FA-C9596DDE9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3829"/>
              <a:ext cx="10" cy="5"/>
            </a:xfrm>
            <a:custGeom>
              <a:avLst/>
              <a:gdLst>
                <a:gd name="T0" fmla="*/ 8 w 21"/>
                <a:gd name="T1" fmla="*/ 1 h 11"/>
                <a:gd name="T2" fmla="*/ 2 w 21"/>
                <a:gd name="T3" fmla="*/ 9 h 11"/>
                <a:gd name="T4" fmla="*/ 0 w 21"/>
                <a:gd name="T5" fmla="*/ 11 h 11"/>
                <a:gd name="T6" fmla="*/ 0 w 21"/>
                <a:gd name="T7" fmla="*/ 11 h 11"/>
                <a:gd name="T8" fmla="*/ 2 w 21"/>
                <a:gd name="T9" fmla="*/ 7 h 11"/>
                <a:gd name="T10" fmla="*/ 4 w 21"/>
                <a:gd name="T11" fmla="*/ 5 h 11"/>
                <a:gd name="T12" fmla="*/ 6 w 21"/>
                <a:gd name="T13" fmla="*/ 3 h 11"/>
                <a:gd name="T14" fmla="*/ 6 w 21"/>
                <a:gd name="T15" fmla="*/ 1 h 11"/>
                <a:gd name="T16" fmla="*/ 8 w 21"/>
                <a:gd name="T17" fmla="*/ 1 h 11"/>
                <a:gd name="T18" fmla="*/ 8 w 21"/>
                <a:gd name="T19" fmla="*/ 1 h 11"/>
                <a:gd name="T20" fmla="*/ 17 w 21"/>
                <a:gd name="T21" fmla="*/ 0 h 11"/>
                <a:gd name="T22" fmla="*/ 21 w 21"/>
                <a:gd name="T23" fmla="*/ 0 h 11"/>
                <a:gd name="T24" fmla="*/ 21 w 21"/>
                <a:gd name="T25" fmla="*/ 1 h 11"/>
                <a:gd name="T26" fmla="*/ 17 w 21"/>
                <a:gd name="T27" fmla="*/ 5 h 11"/>
                <a:gd name="T28" fmla="*/ 11 w 21"/>
                <a:gd name="T29" fmla="*/ 5 h 11"/>
                <a:gd name="T30" fmla="*/ 8 w 21"/>
                <a:gd name="T3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1">
                  <a:moveTo>
                    <a:pt x="8" y="1"/>
                  </a:move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2" name="Freeform 188">
              <a:extLst>
                <a:ext uri="{FF2B5EF4-FFF2-40B4-BE49-F238E27FC236}">
                  <a16:creationId xmlns:a16="http://schemas.microsoft.com/office/drawing/2014/main" id="{DB14B489-E667-4EA0-806F-CEF355C3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848"/>
              <a:ext cx="10" cy="21"/>
            </a:xfrm>
            <a:custGeom>
              <a:avLst/>
              <a:gdLst>
                <a:gd name="T0" fmla="*/ 8 w 21"/>
                <a:gd name="T1" fmla="*/ 37 h 40"/>
                <a:gd name="T2" fmla="*/ 2 w 21"/>
                <a:gd name="T3" fmla="*/ 40 h 40"/>
                <a:gd name="T4" fmla="*/ 0 w 21"/>
                <a:gd name="T5" fmla="*/ 35 h 40"/>
                <a:gd name="T6" fmla="*/ 2 w 21"/>
                <a:gd name="T7" fmla="*/ 24 h 40"/>
                <a:gd name="T8" fmla="*/ 4 w 21"/>
                <a:gd name="T9" fmla="*/ 12 h 40"/>
                <a:gd name="T10" fmla="*/ 8 w 21"/>
                <a:gd name="T11" fmla="*/ 0 h 40"/>
                <a:gd name="T12" fmla="*/ 8 w 21"/>
                <a:gd name="T13" fmla="*/ 0 h 40"/>
                <a:gd name="T14" fmla="*/ 11 w 21"/>
                <a:gd name="T15" fmla="*/ 9 h 40"/>
                <a:gd name="T16" fmla="*/ 15 w 21"/>
                <a:gd name="T17" fmla="*/ 16 h 40"/>
                <a:gd name="T18" fmla="*/ 19 w 21"/>
                <a:gd name="T19" fmla="*/ 24 h 40"/>
                <a:gd name="T20" fmla="*/ 21 w 21"/>
                <a:gd name="T21" fmla="*/ 31 h 40"/>
                <a:gd name="T22" fmla="*/ 17 w 21"/>
                <a:gd name="T23" fmla="*/ 35 h 40"/>
                <a:gd name="T24" fmla="*/ 8 w 21"/>
                <a:gd name="T2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0">
                  <a:moveTo>
                    <a:pt x="8" y="37"/>
                  </a:moveTo>
                  <a:lnTo>
                    <a:pt x="2" y="40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9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17" y="35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3" name="Freeform 189">
              <a:extLst>
                <a:ext uri="{FF2B5EF4-FFF2-40B4-BE49-F238E27FC236}">
                  <a16:creationId xmlns:a16="http://schemas.microsoft.com/office/drawing/2014/main" id="{E2E6C441-B114-42CA-A952-30EB2B1A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880"/>
              <a:ext cx="23" cy="24"/>
            </a:xfrm>
            <a:custGeom>
              <a:avLst/>
              <a:gdLst>
                <a:gd name="T0" fmla="*/ 37 w 46"/>
                <a:gd name="T1" fmla="*/ 48 h 48"/>
                <a:gd name="T2" fmla="*/ 22 w 46"/>
                <a:gd name="T3" fmla="*/ 48 h 48"/>
                <a:gd name="T4" fmla="*/ 2 w 46"/>
                <a:gd name="T5" fmla="*/ 39 h 48"/>
                <a:gd name="T6" fmla="*/ 0 w 46"/>
                <a:gd name="T7" fmla="*/ 11 h 48"/>
                <a:gd name="T8" fmla="*/ 0 w 46"/>
                <a:gd name="T9" fmla="*/ 11 h 48"/>
                <a:gd name="T10" fmla="*/ 0 w 46"/>
                <a:gd name="T11" fmla="*/ 7 h 48"/>
                <a:gd name="T12" fmla="*/ 4 w 46"/>
                <a:gd name="T13" fmla="*/ 3 h 48"/>
                <a:gd name="T14" fmla="*/ 9 w 46"/>
                <a:gd name="T15" fmla="*/ 0 h 48"/>
                <a:gd name="T16" fmla="*/ 15 w 46"/>
                <a:gd name="T17" fmla="*/ 0 h 48"/>
                <a:gd name="T18" fmla="*/ 22 w 46"/>
                <a:gd name="T19" fmla="*/ 1 h 48"/>
                <a:gd name="T20" fmla="*/ 28 w 46"/>
                <a:gd name="T21" fmla="*/ 3 h 48"/>
                <a:gd name="T22" fmla="*/ 35 w 46"/>
                <a:gd name="T23" fmla="*/ 7 h 48"/>
                <a:gd name="T24" fmla="*/ 39 w 46"/>
                <a:gd name="T25" fmla="*/ 13 h 48"/>
                <a:gd name="T26" fmla="*/ 45 w 46"/>
                <a:gd name="T27" fmla="*/ 18 h 48"/>
                <a:gd name="T28" fmla="*/ 46 w 46"/>
                <a:gd name="T29" fmla="*/ 24 h 48"/>
                <a:gd name="T30" fmla="*/ 46 w 46"/>
                <a:gd name="T31" fmla="*/ 31 h 48"/>
                <a:gd name="T32" fmla="*/ 43 w 46"/>
                <a:gd name="T33" fmla="*/ 40 h 48"/>
                <a:gd name="T34" fmla="*/ 37 w 46"/>
                <a:gd name="T3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8">
                  <a:moveTo>
                    <a:pt x="37" y="48"/>
                  </a:moveTo>
                  <a:lnTo>
                    <a:pt x="22" y="48"/>
                  </a:lnTo>
                  <a:lnTo>
                    <a:pt x="2" y="3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8" y="3"/>
                  </a:lnTo>
                  <a:lnTo>
                    <a:pt x="35" y="7"/>
                  </a:lnTo>
                  <a:lnTo>
                    <a:pt x="39" y="13"/>
                  </a:lnTo>
                  <a:lnTo>
                    <a:pt x="45" y="18"/>
                  </a:lnTo>
                  <a:lnTo>
                    <a:pt x="46" y="24"/>
                  </a:lnTo>
                  <a:lnTo>
                    <a:pt x="46" y="31"/>
                  </a:lnTo>
                  <a:lnTo>
                    <a:pt x="43" y="40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4" name="Freeform 190">
              <a:extLst>
                <a:ext uri="{FF2B5EF4-FFF2-40B4-BE49-F238E27FC236}">
                  <a16:creationId xmlns:a16="http://schemas.microsoft.com/office/drawing/2014/main" id="{9331C1C2-2497-4336-834F-C560A0CA0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3885"/>
              <a:ext cx="40" cy="80"/>
            </a:xfrm>
            <a:custGeom>
              <a:avLst/>
              <a:gdLst>
                <a:gd name="T0" fmla="*/ 43 w 80"/>
                <a:gd name="T1" fmla="*/ 74 h 159"/>
                <a:gd name="T2" fmla="*/ 80 w 80"/>
                <a:gd name="T3" fmla="*/ 111 h 159"/>
                <a:gd name="T4" fmla="*/ 80 w 80"/>
                <a:gd name="T5" fmla="*/ 122 h 159"/>
                <a:gd name="T6" fmla="*/ 78 w 80"/>
                <a:gd name="T7" fmla="*/ 132 h 159"/>
                <a:gd name="T8" fmla="*/ 76 w 80"/>
                <a:gd name="T9" fmla="*/ 139 h 159"/>
                <a:gd name="T10" fmla="*/ 73 w 80"/>
                <a:gd name="T11" fmla="*/ 146 h 159"/>
                <a:gd name="T12" fmla="*/ 69 w 80"/>
                <a:gd name="T13" fmla="*/ 152 h 159"/>
                <a:gd name="T14" fmla="*/ 65 w 80"/>
                <a:gd name="T15" fmla="*/ 156 h 159"/>
                <a:gd name="T16" fmla="*/ 62 w 80"/>
                <a:gd name="T17" fmla="*/ 158 h 159"/>
                <a:gd name="T18" fmla="*/ 56 w 80"/>
                <a:gd name="T19" fmla="*/ 159 h 159"/>
                <a:gd name="T20" fmla="*/ 52 w 80"/>
                <a:gd name="T21" fmla="*/ 158 h 159"/>
                <a:gd name="T22" fmla="*/ 49 w 80"/>
                <a:gd name="T23" fmla="*/ 154 h 159"/>
                <a:gd name="T24" fmla="*/ 45 w 80"/>
                <a:gd name="T25" fmla="*/ 146 h 159"/>
                <a:gd name="T26" fmla="*/ 41 w 80"/>
                <a:gd name="T27" fmla="*/ 137 h 159"/>
                <a:gd name="T28" fmla="*/ 39 w 80"/>
                <a:gd name="T29" fmla="*/ 126 h 159"/>
                <a:gd name="T30" fmla="*/ 39 w 80"/>
                <a:gd name="T31" fmla="*/ 113 h 159"/>
                <a:gd name="T32" fmla="*/ 39 w 80"/>
                <a:gd name="T33" fmla="*/ 94 h 159"/>
                <a:gd name="T34" fmla="*/ 43 w 80"/>
                <a:gd name="T35" fmla="*/ 74 h 159"/>
                <a:gd name="T36" fmla="*/ 43 w 80"/>
                <a:gd name="T37" fmla="*/ 74 h 159"/>
                <a:gd name="T38" fmla="*/ 24 w 80"/>
                <a:gd name="T39" fmla="*/ 70 h 159"/>
                <a:gd name="T40" fmla="*/ 11 w 80"/>
                <a:gd name="T41" fmla="*/ 61 h 159"/>
                <a:gd name="T42" fmla="*/ 4 w 80"/>
                <a:gd name="T43" fmla="*/ 52 h 159"/>
                <a:gd name="T44" fmla="*/ 0 w 80"/>
                <a:gd name="T45" fmla="*/ 37 h 159"/>
                <a:gd name="T46" fmla="*/ 0 w 80"/>
                <a:gd name="T47" fmla="*/ 20 h 159"/>
                <a:gd name="T48" fmla="*/ 6 w 80"/>
                <a:gd name="T49" fmla="*/ 0 h 159"/>
                <a:gd name="T50" fmla="*/ 6 w 80"/>
                <a:gd name="T51" fmla="*/ 0 h 159"/>
                <a:gd name="T52" fmla="*/ 11 w 80"/>
                <a:gd name="T53" fmla="*/ 7 h 159"/>
                <a:gd name="T54" fmla="*/ 21 w 80"/>
                <a:gd name="T55" fmla="*/ 15 h 159"/>
                <a:gd name="T56" fmla="*/ 28 w 80"/>
                <a:gd name="T57" fmla="*/ 22 h 159"/>
                <a:gd name="T58" fmla="*/ 34 w 80"/>
                <a:gd name="T59" fmla="*/ 29 h 159"/>
                <a:gd name="T60" fmla="*/ 41 w 80"/>
                <a:gd name="T61" fmla="*/ 35 h 159"/>
                <a:gd name="T62" fmla="*/ 45 w 80"/>
                <a:gd name="T63" fmla="*/ 42 h 159"/>
                <a:gd name="T64" fmla="*/ 49 w 80"/>
                <a:gd name="T65" fmla="*/ 50 h 159"/>
                <a:gd name="T66" fmla="*/ 49 w 80"/>
                <a:gd name="T67" fmla="*/ 59 h 159"/>
                <a:gd name="T68" fmla="*/ 47 w 80"/>
                <a:gd name="T69" fmla="*/ 67 h 159"/>
                <a:gd name="T70" fmla="*/ 43 w 80"/>
                <a:gd name="T71" fmla="*/ 7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59">
                  <a:moveTo>
                    <a:pt x="43" y="74"/>
                  </a:moveTo>
                  <a:lnTo>
                    <a:pt x="80" y="111"/>
                  </a:lnTo>
                  <a:lnTo>
                    <a:pt x="80" y="122"/>
                  </a:lnTo>
                  <a:lnTo>
                    <a:pt x="78" y="132"/>
                  </a:lnTo>
                  <a:lnTo>
                    <a:pt x="76" y="139"/>
                  </a:lnTo>
                  <a:lnTo>
                    <a:pt x="73" y="146"/>
                  </a:lnTo>
                  <a:lnTo>
                    <a:pt x="69" y="152"/>
                  </a:lnTo>
                  <a:lnTo>
                    <a:pt x="65" y="156"/>
                  </a:lnTo>
                  <a:lnTo>
                    <a:pt x="62" y="158"/>
                  </a:lnTo>
                  <a:lnTo>
                    <a:pt x="56" y="159"/>
                  </a:lnTo>
                  <a:lnTo>
                    <a:pt x="52" y="158"/>
                  </a:lnTo>
                  <a:lnTo>
                    <a:pt x="49" y="154"/>
                  </a:lnTo>
                  <a:lnTo>
                    <a:pt x="45" y="146"/>
                  </a:lnTo>
                  <a:lnTo>
                    <a:pt x="41" y="137"/>
                  </a:lnTo>
                  <a:lnTo>
                    <a:pt x="39" y="126"/>
                  </a:lnTo>
                  <a:lnTo>
                    <a:pt x="39" y="113"/>
                  </a:lnTo>
                  <a:lnTo>
                    <a:pt x="39" y="94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24" y="70"/>
                  </a:lnTo>
                  <a:lnTo>
                    <a:pt x="11" y="61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0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7"/>
                  </a:lnTo>
                  <a:lnTo>
                    <a:pt x="21" y="15"/>
                  </a:lnTo>
                  <a:lnTo>
                    <a:pt x="28" y="22"/>
                  </a:lnTo>
                  <a:lnTo>
                    <a:pt x="34" y="29"/>
                  </a:lnTo>
                  <a:lnTo>
                    <a:pt x="41" y="35"/>
                  </a:lnTo>
                  <a:lnTo>
                    <a:pt x="45" y="42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47" y="67"/>
                  </a:lnTo>
                  <a:lnTo>
                    <a:pt x="43" y="7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5" name="Freeform 191">
              <a:extLst>
                <a:ext uri="{FF2B5EF4-FFF2-40B4-BE49-F238E27FC236}">
                  <a16:creationId xmlns:a16="http://schemas.microsoft.com/office/drawing/2014/main" id="{CAC0C9EC-2E5D-4B31-9B55-B8000F377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923"/>
              <a:ext cx="41" cy="39"/>
            </a:xfrm>
            <a:custGeom>
              <a:avLst/>
              <a:gdLst>
                <a:gd name="T0" fmla="*/ 81 w 81"/>
                <a:gd name="T1" fmla="*/ 37 h 78"/>
                <a:gd name="T2" fmla="*/ 76 w 81"/>
                <a:gd name="T3" fmla="*/ 48 h 78"/>
                <a:gd name="T4" fmla="*/ 68 w 81"/>
                <a:gd name="T5" fmla="*/ 59 h 78"/>
                <a:gd name="T6" fmla="*/ 59 w 81"/>
                <a:gd name="T7" fmla="*/ 67 h 78"/>
                <a:gd name="T8" fmla="*/ 44 w 81"/>
                <a:gd name="T9" fmla="*/ 74 h 78"/>
                <a:gd name="T10" fmla="*/ 28 w 81"/>
                <a:gd name="T11" fmla="*/ 78 h 78"/>
                <a:gd name="T12" fmla="*/ 7 w 81"/>
                <a:gd name="T13" fmla="*/ 74 h 78"/>
                <a:gd name="T14" fmla="*/ 7 w 81"/>
                <a:gd name="T15" fmla="*/ 74 h 78"/>
                <a:gd name="T16" fmla="*/ 2 w 81"/>
                <a:gd name="T17" fmla="*/ 67 h 78"/>
                <a:gd name="T18" fmla="*/ 0 w 81"/>
                <a:gd name="T19" fmla="*/ 59 h 78"/>
                <a:gd name="T20" fmla="*/ 0 w 81"/>
                <a:gd name="T21" fmla="*/ 52 h 78"/>
                <a:gd name="T22" fmla="*/ 2 w 81"/>
                <a:gd name="T23" fmla="*/ 46 h 78"/>
                <a:gd name="T24" fmla="*/ 7 w 81"/>
                <a:gd name="T25" fmla="*/ 39 h 78"/>
                <a:gd name="T26" fmla="*/ 13 w 81"/>
                <a:gd name="T27" fmla="*/ 33 h 78"/>
                <a:gd name="T28" fmla="*/ 18 w 81"/>
                <a:gd name="T29" fmla="*/ 28 h 78"/>
                <a:gd name="T30" fmla="*/ 26 w 81"/>
                <a:gd name="T31" fmla="*/ 22 h 78"/>
                <a:gd name="T32" fmla="*/ 31 w 81"/>
                <a:gd name="T33" fmla="*/ 15 h 78"/>
                <a:gd name="T34" fmla="*/ 39 w 81"/>
                <a:gd name="T35" fmla="*/ 7 h 78"/>
                <a:gd name="T36" fmla="*/ 44 w 81"/>
                <a:gd name="T37" fmla="*/ 0 h 78"/>
                <a:gd name="T38" fmla="*/ 44 w 81"/>
                <a:gd name="T39" fmla="*/ 0 h 78"/>
                <a:gd name="T40" fmla="*/ 65 w 81"/>
                <a:gd name="T41" fmla="*/ 2 h 78"/>
                <a:gd name="T42" fmla="*/ 81 w 81"/>
                <a:gd name="T43" fmla="*/ 13 h 78"/>
                <a:gd name="T44" fmla="*/ 81 w 81"/>
                <a:gd name="T45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8">
                  <a:moveTo>
                    <a:pt x="81" y="37"/>
                  </a:moveTo>
                  <a:lnTo>
                    <a:pt x="76" y="48"/>
                  </a:lnTo>
                  <a:lnTo>
                    <a:pt x="68" y="59"/>
                  </a:lnTo>
                  <a:lnTo>
                    <a:pt x="59" y="67"/>
                  </a:lnTo>
                  <a:lnTo>
                    <a:pt x="44" y="74"/>
                  </a:lnTo>
                  <a:lnTo>
                    <a:pt x="28" y="7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6" y="22"/>
                  </a:lnTo>
                  <a:lnTo>
                    <a:pt x="31" y="15"/>
                  </a:lnTo>
                  <a:lnTo>
                    <a:pt x="39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81" y="13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6" name="Freeform 192">
              <a:extLst>
                <a:ext uri="{FF2B5EF4-FFF2-40B4-BE49-F238E27FC236}">
                  <a16:creationId xmlns:a16="http://schemas.microsoft.com/office/drawing/2014/main" id="{3A604212-8A4B-41B6-9799-038DC3AF2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960"/>
              <a:ext cx="115" cy="40"/>
            </a:xfrm>
            <a:custGeom>
              <a:avLst/>
              <a:gdLst>
                <a:gd name="T0" fmla="*/ 219 w 230"/>
                <a:gd name="T1" fmla="*/ 34 h 80"/>
                <a:gd name="T2" fmla="*/ 202 w 230"/>
                <a:gd name="T3" fmla="*/ 34 h 80"/>
                <a:gd name="T4" fmla="*/ 189 w 230"/>
                <a:gd name="T5" fmla="*/ 41 h 80"/>
                <a:gd name="T6" fmla="*/ 180 w 230"/>
                <a:gd name="T7" fmla="*/ 52 h 80"/>
                <a:gd name="T8" fmla="*/ 171 w 230"/>
                <a:gd name="T9" fmla="*/ 65 h 80"/>
                <a:gd name="T10" fmla="*/ 160 w 230"/>
                <a:gd name="T11" fmla="*/ 73 h 80"/>
                <a:gd name="T12" fmla="*/ 150 w 230"/>
                <a:gd name="T13" fmla="*/ 73 h 80"/>
                <a:gd name="T14" fmla="*/ 135 w 230"/>
                <a:gd name="T15" fmla="*/ 63 h 80"/>
                <a:gd name="T16" fmla="*/ 119 w 230"/>
                <a:gd name="T17" fmla="*/ 37 h 80"/>
                <a:gd name="T18" fmla="*/ 115 w 230"/>
                <a:gd name="T19" fmla="*/ 49 h 80"/>
                <a:gd name="T20" fmla="*/ 104 w 230"/>
                <a:gd name="T21" fmla="*/ 62 h 80"/>
                <a:gd name="T22" fmla="*/ 91 w 230"/>
                <a:gd name="T23" fmla="*/ 73 h 80"/>
                <a:gd name="T24" fmla="*/ 76 w 230"/>
                <a:gd name="T25" fmla="*/ 78 h 80"/>
                <a:gd name="T26" fmla="*/ 61 w 230"/>
                <a:gd name="T27" fmla="*/ 80 h 80"/>
                <a:gd name="T28" fmla="*/ 45 w 230"/>
                <a:gd name="T29" fmla="*/ 80 h 80"/>
                <a:gd name="T30" fmla="*/ 28 w 230"/>
                <a:gd name="T31" fmla="*/ 78 h 80"/>
                <a:gd name="T32" fmla="*/ 13 w 230"/>
                <a:gd name="T33" fmla="*/ 76 h 80"/>
                <a:gd name="T34" fmla="*/ 7 w 230"/>
                <a:gd name="T35" fmla="*/ 75 h 80"/>
                <a:gd name="T36" fmla="*/ 9 w 230"/>
                <a:gd name="T37" fmla="*/ 56 h 80"/>
                <a:gd name="T38" fmla="*/ 45 w 230"/>
                <a:gd name="T39" fmla="*/ 37 h 80"/>
                <a:gd name="T40" fmla="*/ 41 w 230"/>
                <a:gd name="T41" fmla="*/ 47 h 80"/>
                <a:gd name="T42" fmla="*/ 43 w 230"/>
                <a:gd name="T43" fmla="*/ 60 h 80"/>
                <a:gd name="T44" fmla="*/ 48 w 230"/>
                <a:gd name="T45" fmla="*/ 65 h 80"/>
                <a:gd name="T46" fmla="*/ 58 w 230"/>
                <a:gd name="T47" fmla="*/ 69 h 80"/>
                <a:gd name="T48" fmla="*/ 67 w 230"/>
                <a:gd name="T49" fmla="*/ 71 h 80"/>
                <a:gd name="T50" fmla="*/ 78 w 230"/>
                <a:gd name="T51" fmla="*/ 73 h 80"/>
                <a:gd name="T52" fmla="*/ 82 w 230"/>
                <a:gd name="T53" fmla="*/ 75 h 80"/>
                <a:gd name="T54" fmla="*/ 87 w 230"/>
                <a:gd name="T55" fmla="*/ 58 h 80"/>
                <a:gd name="T56" fmla="*/ 95 w 230"/>
                <a:gd name="T57" fmla="*/ 47 h 80"/>
                <a:gd name="T58" fmla="*/ 104 w 230"/>
                <a:gd name="T59" fmla="*/ 39 h 80"/>
                <a:gd name="T60" fmla="*/ 113 w 230"/>
                <a:gd name="T61" fmla="*/ 34 h 80"/>
                <a:gd name="T62" fmla="*/ 124 w 230"/>
                <a:gd name="T63" fmla="*/ 34 h 80"/>
                <a:gd name="T64" fmla="*/ 134 w 230"/>
                <a:gd name="T65" fmla="*/ 34 h 80"/>
                <a:gd name="T66" fmla="*/ 145 w 230"/>
                <a:gd name="T67" fmla="*/ 36 h 80"/>
                <a:gd name="T68" fmla="*/ 156 w 230"/>
                <a:gd name="T69" fmla="*/ 37 h 80"/>
                <a:gd name="T70" fmla="*/ 165 w 230"/>
                <a:gd name="T71" fmla="*/ 37 h 80"/>
                <a:gd name="T72" fmla="*/ 173 w 230"/>
                <a:gd name="T73" fmla="*/ 37 h 80"/>
                <a:gd name="T74" fmla="*/ 180 w 230"/>
                <a:gd name="T75" fmla="*/ 34 h 80"/>
                <a:gd name="T76" fmla="*/ 187 w 230"/>
                <a:gd name="T77" fmla="*/ 28 h 80"/>
                <a:gd name="T78" fmla="*/ 191 w 230"/>
                <a:gd name="T79" fmla="*/ 17 h 80"/>
                <a:gd name="T80" fmla="*/ 193 w 230"/>
                <a:gd name="T81" fmla="*/ 0 h 80"/>
                <a:gd name="T82" fmla="*/ 202 w 230"/>
                <a:gd name="T83" fmla="*/ 4 h 80"/>
                <a:gd name="T84" fmla="*/ 230 w 230"/>
                <a:gd name="T85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80">
                  <a:moveTo>
                    <a:pt x="230" y="37"/>
                  </a:moveTo>
                  <a:lnTo>
                    <a:pt x="219" y="34"/>
                  </a:lnTo>
                  <a:lnTo>
                    <a:pt x="210" y="34"/>
                  </a:lnTo>
                  <a:lnTo>
                    <a:pt x="202" y="34"/>
                  </a:lnTo>
                  <a:lnTo>
                    <a:pt x="195" y="37"/>
                  </a:lnTo>
                  <a:lnTo>
                    <a:pt x="189" y="41"/>
                  </a:lnTo>
                  <a:lnTo>
                    <a:pt x="184" y="47"/>
                  </a:lnTo>
                  <a:lnTo>
                    <a:pt x="180" y="52"/>
                  </a:lnTo>
                  <a:lnTo>
                    <a:pt x="174" y="60"/>
                  </a:lnTo>
                  <a:lnTo>
                    <a:pt x="171" y="65"/>
                  </a:lnTo>
                  <a:lnTo>
                    <a:pt x="165" y="69"/>
                  </a:lnTo>
                  <a:lnTo>
                    <a:pt x="160" y="73"/>
                  </a:lnTo>
                  <a:lnTo>
                    <a:pt x="156" y="75"/>
                  </a:lnTo>
                  <a:lnTo>
                    <a:pt x="150" y="73"/>
                  </a:lnTo>
                  <a:lnTo>
                    <a:pt x="143" y="71"/>
                  </a:lnTo>
                  <a:lnTo>
                    <a:pt x="135" y="63"/>
                  </a:lnTo>
                  <a:lnTo>
                    <a:pt x="128" y="52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5" y="49"/>
                  </a:lnTo>
                  <a:lnTo>
                    <a:pt x="110" y="56"/>
                  </a:lnTo>
                  <a:lnTo>
                    <a:pt x="104" y="62"/>
                  </a:lnTo>
                  <a:lnTo>
                    <a:pt x="98" y="67"/>
                  </a:lnTo>
                  <a:lnTo>
                    <a:pt x="91" y="73"/>
                  </a:lnTo>
                  <a:lnTo>
                    <a:pt x="85" y="75"/>
                  </a:lnTo>
                  <a:lnTo>
                    <a:pt x="76" y="78"/>
                  </a:lnTo>
                  <a:lnTo>
                    <a:pt x="69" y="78"/>
                  </a:lnTo>
                  <a:lnTo>
                    <a:pt x="61" y="80"/>
                  </a:lnTo>
                  <a:lnTo>
                    <a:pt x="52" y="80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8" y="78"/>
                  </a:lnTo>
                  <a:lnTo>
                    <a:pt x="20" y="78"/>
                  </a:lnTo>
                  <a:lnTo>
                    <a:pt x="13" y="76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0" y="63"/>
                  </a:lnTo>
                  <a:lnTo>
                    <a:pt x="9" y="56"/>
                  </a:lnTo>
                  <a:lnTo>
                    <a:pt x="26" y="4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1" y="47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2" y="67"/>
                  </a:lnTo>
                  <a:lnTo>
                    <a:pt x="58" y="69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72" y="73"/>
                  </a:lnTo>
                  <a:lnTo>
                    <a:pt x="78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4" y="65"/>
                  </a:lnTo>
                  <a:lnTo>
                    <a:pt x="87" y="58"/>
                  </a:lnTo>
                  <a:lnTo>
                    <a:pt x="91" y="52"/>
                  </a:lnTo>
                  <a:lnTo>
                    <a:pt x="95" y="47"/>
                  </a:lnTo>
                  <a:lnTo>
                    <a:pt x="98" y="41"/>
                  </a:lnTo>
                  <a:lnTo>
                    <a:pt x="104" y="39"/>
                  </a:lnTo>
                  <a:lnTo>
                    <a:pt x="108" y="36"/>
                  </a:lnTo>
                  <a:lnTo>
                    <a:pt x="113" y="34"/>
                  </a:lnTo>
                  <a:lnTo>
                    <a:pt x="119" y="34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4" y="34"/>
                  </a:lnTo>
                  <a:lnTo>
                    <a:pt x="139" y="36"/>
                  </a:lnTo>
                  <a:lnTo>
                    <a:pt x="145" y="36"/>
                  </a:lnTo>
                  <a:lnTo>
                    <a:pt x="150" y="36"/>
                  </a:lnTo>
                  <a:lnTo>
                    <a:pt x="156" y="37"/>
                  </a:lnTo>
                  <a:lnTo>
                    <a:pt x="160" y="37"/>
                  </a:lnTo>
                  <a:lnTo>
                    <a:pt x="165" y="37"/>
                  </a:lnTo>
                  <a:lnTo>
                    <a:pt x="169" y="37"/>
                  </a:lnTo>
                  <a:lnTo>
                    <a:pt x="173" y="37"/>
                  </a:lnTo>
                  <a:lnTo>
                    <a:pt x="178" y="36"/>
                  </a:lnTo>
                  <a:lnTo>
                    <a:pt x="180" y="34"/>
                  </a:lnTo>
                  <a:lnTo>
                    <a:pt x="184" y="32"/>
                  </a:lnTo>
                  <a:lnTo>
                    <a:pt x="187" y="28"/>
                  </a:lnTo>
                  <a:lnTo>
                    <a:pt x="189" y="23"/>
                  </a:lnTo>
                  <a:lnTo>
                    <a:pt x="191" y="17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2" y="4"/>
                  </a:lnTo>
                  <a:lnTo>
                    <a:pt x="213" y="17"/>
                  </a:lnTo>
                  <a:lnTo>
                    <a:pt x="23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77" name="Freeform 193">
              <a:extLst>
                <a:ext uri="{FF2B5EF4-FFF2-40B4-BE49-F238E27FC236}">
                  <a16:creationId xmlns:a16="http://schemas.microsoft.com/office/drawing/2014/main" id="{10D67A78-2639-4A1C-8336-D8E0A4FCB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3960"/>
              <a:ext cx="25" cy="24"/>
            </a:xfrm>
            <a:custGeom>
              <a:avLst/>
              <a:gdLst>
                <a:gd name="T0" fmla="*/ 50 w 50"/>
                <a:gd name="T1" fmla="*/ 37 h 49"/>
                <a:gd name="T2" fmla="*/ 50 w 50"/>
                <a:gd name="T3" fmla="*/ 39 h 49"/>
                <a:gd name="T4" fmla="*/ 47 w 50"/>
                <a:gd name="T5" fmla="*/ 45 h 49"/>
                <a:gd name="T6" fmla="*/ 37 w 50"/>
                <a:gd name="T7" fmla="*/ 49 h 49"/>
                <a:gd name="T8" fmla="*/ 26 w 50"/>
                <a:gd name="T9" fmla="*/ 49 h 49"/>
                <a:gd name="T10" fmla="*/ 13 w 50"/>
                <a:gd name="T11" fmla="*/ 37 h 49"/>
                <a:gd name="T12" fmla="*/ 13 w 50"/>
                <a:gd name="T13" fmla="*/ 37 h 49"/>
                <a:gd name="T14" fmla="*/ 0 w 50"/>
                <a:gd name="T15" fmla="*/ 37 h 49"/>
                <a:gd name="T16" fmla="*/ 11 w 50"/>
                <a:gd name="T17" fmla="*/ 24 h 49"/>
                <a:gd name="T18" fmla="*/ 13 w 50"/>
                <a:gd name="T19" fmla="*/ 0 h 49"/>
                <a:gd name="T20" fmla="*/ 13 w 50"/>
                <a:gd name="T21" fmla="*/ 0 h 49"/>
                <a:gd name="T22" fmla="*/ 24 w 50"/>
                <a:gd name="T23" fmla="*/ 6 h 49"/>
                <a:gd name="T24" fmla="*/ 35 w 50"/>
                <a:gd name="T25" fmla="*/ 10 h 49"/>
                <a:gd name="T26" fmla="*/ 45 w 50"/>
                <a:gd name="T27" fmla="*/ 13 h 49"/>
                <a:gd name="T28" fmla="*/ 50 w 50"/>
                <a:gd name="T29" fmla="*/ 23 h 49"/>
                <a:gd name="T30" fmla="*/ 50 w 50"/>
                <a:gd name="T3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9">
                  <a:moveTo>
                    <a:pt x="50" y="37"/>
                  </a:moveTo>
                  <a:lnTo>
                    <a:pt x="50" y="39"/>
                  </a:lnTo>
                  <a:lnTo>
                    <a:pt x="47" y="45"/>
                  </a:lnTo>
                  <a:lnTo>
                    <a:pt x="37" y="49"/>
                  </a:lnTo>
                  <a:lnTo>
                    <a:pt x="26" y="4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11" y="2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5" y="13"/>
                  </a:lnTo>
                  <a:lnTo>
                    <a:pt x="50" y="23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178" name="Group 194">
            <a:extLst>
              <a:ext uri="{FF2B5EF4-FFF2-40B4-BE49-F238E27FC236}">
                <a16:creationId xmlns:a16="http://schemas.microsoft.com/office/drawing/2014/main" id="{17249258-6D45-4DC7-8DC8-C892BA0B221E}"/>
              </a:ext>
            </a:extLst>
          </p:cNvPr>
          <p:cNvGrpSpPr>
            <a:grpSpLocks/>
          </p:cNvGrpSpPr>
          <p:nvPr/>
        </p:nvGrpSpPr>
        <p:grpSpPr bwMode="auto">
          <a:xfrm rot="2145554">
            <a:off x="425450" y="5589588"/>
            <a:ext cx="1100138" cy="938212"/>
            <a:chOff x="258" y="3578"/>
            <a:chExt cx="693" cy="591"/>
          </a:xfrm>
        </p:grpSpPr>
        <p:sp>
          <p:nvSpPr>
            <p:cNvPr id="42179" name="Freeform 195">
              <a:extLst>
                <a:ext uri="{FF2B5EF4-FFF2-40B4-BE49-F238E27FC236}">
                  <a16:creationId xmlns:a16="http://schemas.microsoft.com/office/drawing/2014/main" id="{8B8A41B6-D750-4936-A44E-0EE953356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578"/>
              <a:ext cx="693" cy="591"/>
            </a:xfrm>
            <a:custGeom>
              <a:avLst/>
              <a:gdLst>
                <a:gd name="T0" fmla="*/ 5 w 693"/>
                <a:gd name="T1" fmla="*/ 507 h 591"/>
                <a:gd name="T2" fmla="*/ 11 w 693"/>
                <a:gd name="T3" fmla="*/ 442 h 591"/>
                <a:gd name="T4" fmla="*/ 78 w 693"/>
                <a:gd name="T5" fmla="*/ 214 h 591"/>
                <a:gd name="T6" fmla="*/ 116 w 693"/>
                <a:gd name="T7" fmla="*/ 147 h 591"/>
                <a:gd name="T8" fmla="*/ 156 w 693"/>
                <a:gd name="T9" fmla="*/ 106 h 591"/>
                <a:gd name="T10" fmla="*/ 180 w 693"/>
                <a:gd name="T11" fmla="*/ 85 h 591"/>
                <a:gd name="T12" fmla="*/ 218 w 693"/>
                <a:gd name="T13" fmla="*/ 70 h 591"/>
                <a:gd name="T14" fmla="*/ 218 w 693"/>
                <a:gd name="T15" fmla="*/ 69 h 591"/>
                <a:gd name="T16" fmla="*/ 257 w 693"/>
                <a:gd name="T17" fmla="*/ 58 h 591"/>
                <a:gd name="T18" fmla="*/ 350 w 693"/>
                <a:gd name="T19" fmla="*/ 30 h 591"/>
                <a:gd name="T20" fmla="*/ 459 w 693"/>
                <a:gd name="T21" fmla="*/ 0 h 591"/>
                <a:gd name="T22" fmla="*/ 516 w 693"/>
                <a:gd name="T23" fmla="*/ 9 h 591"/>
                <a:gd name="T24" fmla="*/ 579 w 693"/>
                <a:gd name="T25" fmla="*/ 40 h 591"/>
                <a:gd name="T26" fmla="*/ 638 w 693"/>
                <a:gd name="T27" fmla="*/ 82 h 591"/>
                <a:gd name="T28" fmla="*/ 693 w 693"/>
                <a:gd name="T29" fmla="*/ 145 h 591"/>
                <a:gd name="T30" fmla="*/ 660 w 693"/>
                <a:gd name="T31" fmla="*/ 238 h 591"/>
                <a:gd name="T32" fmla="*/ 542 w 693"/>
                <a:gd name="T33" fmla="*/ 420 h 591"/>
                <a:gd name="T34" fmla="*/ 431 w 693"/>
                <a:gd name="T35" fmla="*/ 501 h 591"/>
                <a:gd name="T36" fmla="*/ 392 w 693"/>
                <a:gd name="T37" fmla="*/ 517 h 591"/>
                <a:gd name="T38" fmla="*/ 371 w 693"/>
                <a:gd name="T39" fmla="*/ 534 h 591"/>
                <a:gd name="T40" fmla="*/ 345 w 693"/>
                <a:gd name="T41" fmla="*/ 547 h 591"/>
                <a:gd name="T42" fmla="*/ 348 w 693"/>
                <a:gd name="T43" fmla="*/ 546 h 591"/>
                <a:gd name="T44" fmla="*/ 315 w 693"/>
                <a:gd name="T45" fmla="*/ 564 h 591"/>
                <a:gd name="T46" fmla="*/ 240 w 693"/>
                <a:gd name="T47" fmla="*/ 576 h 591"/>
                <a:gd name="T48" fmla="*/ 183 w 693"/>
                <a:gd name="T49" fmla="*/ 579 h 591"/>
                <a:gd name="T50" fmla="*/ 81 w 693"/>
                <a:gd name="T51" fmla="*/ 576 h 591"/>
                <a:gd name="T52" fmla="*/ 0 w 693"/>
                <a:gd name="T53" fmla="*/ 591 h 591"/>
                <a:gd name="T54" fmla="*/ 5 w 693"/>
                <a:gd name="T55" fmla="*/ 5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3" h="591">
                  <a:moveTo>
                    <a:pt x="5" y="507"/>
                  </a:moveTo>
                  <a:lnTo>
                    <a:pt x="11" y="442"/>
                  </a:lnTo>
                  <a:lnTo>
                    <a:pt x="78" y="214"/>
                  </a:lnTo>
                  <a:lnTo>
                    <a:pt x="116" y="147"/>
                  </a:lnTo>
                  <a:lnTo>
                    <a:pt x="156" y="106"/>
                  </a:lnTo>
                  <a:lnTo>
                    <a:pt x="180" y="85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57" y="58"/>
                  </a:lnTo>
                  <a:lnTo>
                    <a:pt x="350" y="30"/>
                  </a:lnTo>
                  <a:lnTo>
                    <a:pt x="459" y="0"/>
                  </a:lnTo>
                  <a:lnTo>
                    <a:pt x="516" y="9"/>
                  </a:lnTo>
                  <a:lnTo>
                    <a:pt x="579" y="40"/>
                  </a:lnTo>
                  <a:lnTo>
                    <a:pt x="638" y="82"/>
                  </a:lnTo>
                  <a:lnTo>
                    <a:pt x="693" y="145"/>
                  </a:lnTo>
                  <a:lnTo>
                    <a:pt x="660" y="238"/>
                  </a:lnTo>
                  <a:lnTo>
                    <a:pt x="542" y="420"/>
                  </a:lnTo>
                  <a:cubicBezTo>
                    <a:pt x="529" y="431"/>
                    <a:pt x="470" y="496"/>
                    <a:pt x="431" y="501"/>
                  </a:cubicBezTo>
                  <a:cubicBezTo>
                    <a:pt x="421" y="511"/>
                    <a:pt x="407" y="515"/>
                    <a:pt x="392" y="517"/>
                  </a:cubicBezTo>
                  <a:cubicBezTo>
                    <a:pt x="388" y="519"/>
                    <a:pt x="375" y="533"/>
                    <a:pt x="371" y="534"/>
                  </a:cubicBezTo>
                  <a:cubicBezTo>
                    <a:pt x="368" y="535"/>
                    <a:pt x="348" y="546"/>
                    <a:pt x="345" y="547"/>
                  </a:cubicBezTo>
                  <a:cubicBezTo>
                    <a:pt x="343" y="548"/>
                    <a:pt x="357" y="539"/>
                    <a:pt x="348" y="546"/>
                  </a:cubicBezTo>
                  <a:lnTo>
                    <a:pt x="315" y="564"/>
                  </a:lnTo>
                  <a:lnTo>
                    <a:pt x="240" y="576"/>
                  </a:lnTo>
                  <a:lnTo>
                    <a:pt x="183" y="579"/>
                  </a:lnTo>
                  <a:lnTo>
                    <a:pt x="81" y="576"/>
                  </a:lnTo>
                  <a:lnTo>
                    <a:pt x="0" y="591"/>
                  </a:lnTo>
                  <a:lnTo>
                    <a:pt x="5" y="50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80" name="Freeform 196">
              <a:extLst>
                <a:ext uri="{FF2B5EF4-FFF2-40B4-BE49-F238E27FC236}">
                  <a16:creationId xmlns:a16="http://schemas.microsoft.com/office/drawing/2014/main" id="{6A9719AD-AB3D-4D0A-B880-8D9622E8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722"/>
              <a:ext cx="693" cy="447"/>
            </a:xfrm>
            <a:custGeom>
              <a:avLst/>
              <a:gdLst>
                <a:gd name="T0" fmla="*/ 0 w 693"/>
                <a:gd name="T1" fmla="*/ 447 h 447"/>
                <a:gd name="T2" fmla="*/ 78 w 693"/>
                <a:gd name="T3" fmla="*/ 433 h 447"/>
                <a:gd name="T4" fmla="*/ 218 w 693"/>
                <a:gd name="T5" fmla="*/ 435 h 447"/>
                <a:gd name="T6" fmla="*/ 302 w 693"/>
                <a:gd name="T7" fmla="*/ 420 h 447"/>
                <a:gd name="T8" fmla="*/ 323 w 693"/>
                <a:gd name="T9" fmla="*/ 418 h 447"/>
                <a:gd name="T10" fmla="*/ 402 w 693"/>
                <a:gd name="T11" fmla="*/ 369 h 447"/>
                <a:gd name="T12" fmla="*/ 477 w 693"/>
                <a:gd name="T13" fmla="*/ 336 h 447"/>
                <a:gd name="T14" fmla="*/ 537 w 693"/>
                <a:gd name="T15" fmla="*/ 280 h 447"/>
                <a:gd name="T16" fmla="*/ 662 w 693"/>
                <a:gd name="T17" fmla="*/ 96 h 447"/>
                <a:gd name="T18" fmla="*/ 693 w 693"/>
                <a:gd name="T1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447">
                  <a:moveTo>
                    <a:pt x="0" y="447"/>
                  </a:moveTo>
                  <a:lnTo>
                    <a:pt x="78" y="433"/>
                  </a:lnTo>
                  <a:lnTo>
                    <a:pt x="218" y="435"/>
                  </a:lnTo>
                  <a:lnTo>
                    <a:pt x="302" y="420"/>
                  </a:lnTo>
                  <a:lnTo>
                    <a:pt x="323" y="418"/>
                  </a:lnTo>
                  <a:lnTo>
                    <a:pt x="402" y="369"/>
                  </a:lnTo>
                  <a:lnTo>
                    <a:pt x="477" y="336"/>
                  </a:lnTo>
                  <a:lnTo>
                    <a:pt x="537" y="280"/>
                  </a:lnTo>
                  <a:lnTo>
                    <a:pt x="662" y="96"/>
                  </a:lnTo>
                  <a:lnTo>
                    <a:pt x="69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2181" name="Group 197">
            <a:extLst>
              <a:ext uri="{FF2B5EF4-FFF2-40B4-BE49-F238E27FC236}">
                <a16:creationId xmlns:a16="http://schemas.microsoft.com/office/drawing/2014/main" id="{4D9AEDCD-A6CD-46B1-ABF0-F83B337CC213}"/>
              </a:ext>
            </a:extLst>
          </p:cNvPr>
          <p:cNvGrpSpPr>
            <a:grpSpLocks/>
          </p:cNvGrpSpPr>
          <p:nvPr/>
        </p:nvGrpSpPr>
        <p:grpSpPr bwMode="auto">
          <a:xfrm rot="2145554">
            <a:off x="385763" y="5578475"/>
            <a:ext cx="1447800" cy="1071563"/>
            <a:chOff x="240" y="3514"/>
            <a:chExt cx="912" cy="675"/>
          </a:xfrm>
        </p:grpSpPr>
        <p:sp>
          <p:nvSpPr>
            <p:cNvPr id="42182" name="Freeform 198">
              <a:extLst>
                <a:ext uri="{FF2B5EF4-FFF2-40B4-BE49-F238E27FC236}">
                  <a16:creationId xmlns:a16="http://schemas.microsoft.com/office/drawing/2014/main" id="{2776DDFC-7D88-427A-962D-917AFFFD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3514"/>
              <a:ext cx="912" cy="675"/>
            </a:xfrm>
            <a:custGeom>
              <a:avLst/>
              <a:gdLst>
                <a:gd name="T0" fmla="*/ 1119 w 1824"/>
                <a:gd name="T1" fmla="*/ 149 h 1350"/>
                <a:gd name="T2" fmla="*/ 1193 w 1824"/>
                <a:gd name="T3" fmla="*/ 74 h 1350"/>
                <a:gd name="T4" fmla="*/ 1173 w 1824"/>
                <a:gd name="T5" fmla="*/ 152 h 1350"/>
                <a:gd name="T6" fmla="*/ 1240 w 1824"/>
                <a:gd name="T7" fmla="*/ 137 h 1350"/>
                <a:gd name="T8" fmla="*/ 1310 w 1824"/>
                <a:gd name="T9" fmla="*/ 124 h 1350"/>
                <a:gd name="T10" fmla="*/ 1379 w 1824"/>
                <a:gd name="T11" fmla="*/ 111 h 1350"/>
                <a:gd name="T12" fmla="*/ 1304 w 1824"/>
                <a:gd name="T13" fmla="*/ 186 h 1350"/>
                <a:gd name="T14" fmla="*/ 1371 w 1824"/>
                <a:gd name="T15" fmla="*/ 199 h 1350"/>
                <a:gd name="T16" fmla="*/ 1444 w 1824"/>
                <a:gd name="T17" fmla="*/ 132 h 1350"/>
                <a:gd name="T18" fmla="*/ 1360 w 1824"/>
                <a:gd name="T19" fmla="*/ 210 h 1350"/>
                <a:gd name="T20" fmla="*/ 1421 w 1824"/>
                <a:gd name="T21" fmla="*/ 212 h 1350"/>
                <a:gd name="T22" fmla="*/ 1492 w 1824"/>
                <a:gd name="T23" fmla="*/ 176 h 1350"/>
                <a:gd name="T24" fmla="*/ 1510 w 1824"/>
                <a:gd name="T25" fmla="*/ 202 h 1350"/>
                <a:gd name="T26" fmla="*/ 1564 w 1824"/>
                <a:gd name="T27" fmla="*/ 149 h 1350"/>
                <a:gd name="T28" fmla="*/ 1490 w 1824"/>
                <a:gd name="T29" fmla="*/ 260 h 1350"/>
                <a:gd name="T30" fmla="*/ 1523 w 1824"/>
                <a:gd name="T31" fmla="*/ 271 h 1350"/>
                <a:gd name="T32" fmla="*/ 1570 w 1824"/>
                <a:gd name="T33" fmla="*/ 238 h 1350"/>
                <a:gd name="T34" fmla="*/ 1646 w 1824"/>
                <a:gd name="T35" fmla="*/ 193 h 1350"/>
                <a:gd name="T36" fmla="*/ 1605 w 1824"/>
                <a:gd name="T37" fmla="*/ 234 h 1350"/>
                <a:gd name="T38" fmla="*/ 1601 w 1824"/>
                <a:gd name="T39" fmla="*/ 279 h 1350"/>
                <a:gd name="T40" fmla="*/ 1728 w 1824"/>
                <a:gd name="T41" fmla="*/ 197 h 1350"/>
                <a:gd name="T42" fmla="*/ 1694 w 1824"/>
                <a:gd name="T43" fmla="*/ 271 h 1350"/>
                <a:gd name="T44" fmla="*/ 1768 w 1824"/>
                <a:gd name="T45" fmla="*/ 264 h 1350"/>
                <a:gd name="T46" fmla="*/ 1798 w 1824"/>
                <a:gd name="T47" fmla="*/ 275 h 1350"/>
                <a:gd name="T48" fmla="*/ 1659 w 1824"/>
                <a:gd name="T49" fmla="*/ 357 h 1350"/>
                <a:gd name="T50" fmla="*/ 1518 w 1824"/>
                <a:gd name="T51" fmla="*/ 451 h 1350"/>
                <a:gd name="T52" fmla="*/ 1562 w 1824"/>
                <a:gd name="T53" fmla="*/ 472 h 1350"/>
                <a:gd name="T54" fmla="*/ 1553 w 1824"/>
                <a:gd name="T55" fmla="*/ 485 h 1350"/>
                <a:gd name="T56" fmla="*/ 1494 w 1824"/>
                <a:gd name="T57" fmla="*/ 509 h 1350"/>
                <a:gd name="T58" fmla="*/ 1473 w 1824"/>
                <a:gd name="T59" fmla="*/ 553 h 1350"/>
                <a:gd name="T60" fmla="*/ 1418 w 1824"/>
                <a:gd name="T61" fmla="*/ 602 h 1350"/>
                <a:gd name="T62" fmla="*/ 1392 w 1824"/>
                <a:gd name="T63" fmla="*/ 685 h 1350"/>
                <a:gd name="T64" fmla="*/ 1345 w 1824"/>
                <a:gd name="T65" fmla="*/ 763 h 1350"/>
                <a:gd name="T66" fmla="*/ 1267 w 1824"/>
                <a:gd name="T67" fmla="*/ 854 h 1350"/>
                <a:gd name="T68" fmla="*/ 1273 w 1824"/>
                <a:gd name="T69" fmla="*/ 973 h 1350"/>
                <a:gd name="T70" fmla="*/ 1230 w 1824"/>
                <a:gd name="T71" fmla="*/ 1040 h 1350"/>
                <a:gd name="T72" fmla="*/ 1147 w 1824"/>
                <a:gd name="T73" fmla="*/ 1181 h 1350"/>
                <a:gd name="T74" fmla="*/ 1035 w 1824"/>
                <a:gd name="T75" fmla="*/ 1194 h 1350"/>
                <a:gd name="T76" fmla="*/ 961 w 1824"/>
                <a:gd name="T77" fmla="*/ 1192 h 1350"/>
                <a:gd name="T78" fmla="*/ 950 w 1824"/>
                <a:gd name="T79" fmla="*/ 1233 h 1350"/>
                <a:gd name="T80" fmla="*/ 881 w 1824"/>
                <a:gd name="T81" fmla="*/ 1200 h 1350"/>
                <a:gd name="T82" fmla="*/ 748 w 1824"/>
                <a:gd name="T83" fmla="*/ 1300 h 1350"/>
                <a:gd name="T84" fmla="*/ 642 w 1824"/>
                <a:gd name="T85" fmla="*/ 1298 h 1350"/>
                <a:gd name="T86" fmla="*/ 562 w 1824"/>
                <a:gd name="T87" fmla="*/ 1317 h 1350"/>
                <a:gd name="T88" fmla="*/ 488 w 1824"/>
                <a:gd name="T89" fmla="*/ 1337 h 1350"/>
                <a:gd name="T90" fmla="*/ 260 w 1824"/>
                <a:gd name="T91" fmla="*/ 1289 h 1350"/>
                <a:gd name="T92" fmla="*/ 134 w 1824"/>
                <a:gd name="T93" fmla="*/ 1300 h 1350"/>
                <a:gd name="T94" fmla="*/ 148 w 1824"/>
                <a:gd name="T95" fmla="*/ 1348 h 1350"/>
                <a:gd name="T96" fmla="*/ 50 w 1824"/>
                <a:gd name="T97" fmla="*/ 1343 h 1350"/>
                <a:gd name="T98" fmla="*/ 2 w 1824"/>
                <a:gd name="T99" fmla="*/ 1261 h 1350"/>
                <a:gd name="T100" fmla="*/ 59 w 1824"/>
                <a:gd name="T101" fmla="*/ 940 h 1350"/>
                <a:gd name="T102" fmla="*/ 167 w 1824"/>
                <a:gd name="T103" fmla="*/ 596 h 1350"/>
                <a:gd name="T104" fmla="*/ 252 w 1824"/>
                <a:gd name="T105" fmla="*/ 429 h 1350"/>
                <a:gd name="T106" fmla="*/ 379 w 1824"/>
                <a:gd name="T107" fmla="*/ 286 h 1350"/>
                <a:gd name="T108" fmla="*/ 529 w 1824"/>
                <a:gd name="T109" fmla="*/ 228 h 1350"/>
                <a:gd name="T110" fmla="*/ 735 w 1824"/>
                <a:gd name="T111" fmla="*/ 180 h 1350"/>
                <a:gd name="T112" fmla="*/ 861 w 1824"/>
                <a:gd name="T113" fmla="*/ 52 h 1350"/>
                <a:gd name="T114" fmla="*/ 944 w 1824"/>
                <a:gd name="T115" fmla="*/ 78 h 1350"/>
                <a:gd name="T116" fmla="*/ 1011 w 1824"/>
                <a:gd name="T117" fmla="*/ 52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4" h="1350">
                  <a:moveTo>
                    <a:pt x="1045" y="74"/>
                  </a:moveTo>
                  <a:lnTo>
                    <a:pt x="1050" y="84"/>
                  </a:lnTo>
                  <a:lnTo>
                    <a:pt x="1056" y="91"/>
                  </a:lnTo>
                  <a:lnTo>
                    <a:pt x="1063" y="100"/>
                  </a:lnTo>
                  <a:lnTo>
                    <a:pt x="1069" y="108"/>
                  </a:lnTo>
                  <a:lnTo>
                    <a:pt x="1076" y="115"/>
                  </a:lnTo>
                  <a:lnTo>
                    <a:pt x="1082" y="123"/>
                  </a:lnTo>
                  <a:lnTo>
                    <a:pt x="1089" y="128"/>
                  </a:lnTo>
                  <a:lnTo>
                    <a:pt x="1097" y="136"/>
                  </a:lnTo>
                  <a:lnTo>
                    <a:pt x="1102" y="141"/>
                  </a:lnTo>
                  <a:lnTo>
                    <a:pt x="1110" y="145"/>
                  </a:lnTo>
                  <a:lnTo>
                    <a:pt x="1119" y="149"/>
                  </a:lnTo>
                  <a:lnTo>
                    <a:pt x="1119" y="149"/>
                  </a:lnTo>
                  <a:lnTo>
                    <a:pt x="1124" y="141"/>
                  </a:lnTo>
                  <a:lnTo>
                    <a:pt x="1132" y="134"/>
                  </a:lnTo>
                  <a:lnTo>
                    <a:pt x="1137" y="126"/>
                  </a:lnTo>
                  <a:lnTo>
                    <a:pt x="1143" y="119"/>
                  </a:lnTo>
                  <a:lnTo>
                    <a:pt x="1150" y="113"/>
                  </a:lnTo>
                  <a:lnTo>
                    <a:pt x="1156" y="108"/>
                  </a:lnTo>
                  <a:lnTo>
                    <a:pt x="1162" y="102"/>
                  </a:lnTo>
                  <a:lnTo>
                    <a:pt x="1167" y="97"/>
                  </a:lnTo>
                  <a:lnTo>
                    <a:pt x="1173" y="91"/>
                  </a:lnTo>
                  <a:lnTo>
                    <a:pt x="1178" y="87"/>
                  </a:lnTo>
                  <a:lnTo>
                    <a:pt x="1182" y="84"/>
                  </a:lnTo>
                  <a:lnTo>
                    <a:pt x="1188" y="80"/>
                  </a:lnTo>
                  <a:lnTo>
                    <a:pt x="1193" y="74"/>
                  </a:lnTo>
                  <a:lnTo>
                    <a:pt x="1193" y="74"/>
                  </a:lnTo>
                  <a:lnTo>
                    <a:pt x="1197" y="84"/>
                  </a:lnTo>
                  <a:lnTo>
                    <a:pt x="1201" y="91"/>
                  </a:lnTo>
                  <a:lnTo>
                    <a:pt x="1201" y="98"/>
                  </a:lnTo>
                  <a:lnTo>
                    <a:pt x="1201" y="104"/>
                  </a:lnTo>
                  <a:lnTo>
                    <a:pt x="1199" y="111"/>
                  </a:lnTo>
                  <a:lnTo>
                    <a:pt x="1195" y="117"/>
                  </a:lnTo>
                  <a:lnTo>
                    <a:pt x="1191" y="123"/>
                  </a:lnTo>
                  <a:lnTo>
                    <a:pt x="1186" y="128"/>
                  </a:lnTo>
                  <a:lnTo>
                    <a:pt x="1182" y="136"/>
                  </a:lnTo>
                  <a:lnTo>
                    <a:pt x="1178" y="141"/>
                  </a:lnTo>
                  <a:lnTo>
                    <a:pt x="1175" y="147"/>
                  </a:lnTo>
                  <a:lnTo>
                    <a:pt x="1173" y="152"/>
                  </a:lnTo>
                  <a:lnTo>
                    <a:pt x="1173" y="160"/>
                  </a:lnTo>
                  <a:lnTo>
                    <a:pt x="1175" y="165"/>
                  </a:lnTo>
                  <a:lnTo>
                    <a:pt x="1176" y="173"/>
                  </a:lnTo>
                  <a:lnTo>
                    <a:pt x="1184" y="178"/>
                  </a:lnTo>
                  <a:lnTo>
                    <a:pt x="1193" y="186"/>
                  </a:lnTo>
                  <a:lnTo>
                    <a:pt x="1193" y="186"/>
                  </a:lnTo>
                  <a:lnTo>
                    <a:pt x="1201" y="182"/>
                  </a:lnTo>
                  <a:lnTo>
                    <a:pt x="1206" y="176"/>
                  </a:lnTo>
                  <a:lnTo>
                    <a:pt x="1214" y="169"/>
                  </a:lnTo>
                  <a:lnTo>
                    <a:pt x="1221" y="162"/>
                  </a:lnTo>
                  <a:lnTo>
                    <a:pt x="1227" y="154"/>
                  </a:lnTo>
                  <a:lnTo>
                    <a:pt x="1234" y="145"/>
                  </a:lnTo>
                  <a:lnTo>
                    <a:pt x="1240" y="137"/>
                  </a:lnTo>
                  <a:lnTo>
                    <a:pt x="1245" y="130"/>
                  </a:lnTo>
                  <a:lnTo>
                    <a:pt x="1252" y="123"/>
                  </a:lnTo>
                  <a:lnTo>
                    <a:pt x="1258" y="115"/>
                  </a:lnTo>
                  <a:lnTo>
                    <a:pt x="1264" y="111"/>
                  </a:lnTo>
                  <a:lnTo>
                    <a:pt x="1271" y="106"/>
                  </a:lnTo>
                  <a:lnTo>
                    <a:pt x="1277" y="104"/>
                  </a:lnTo>
                  <a:lnTo>
                    <a:pt x="1282" y="102"/>
                  </a:lnTo>
                  <a:lnTo>
                    <a:pt x="1290" y="104"/>
                  </a:lnTo>
                  <a:lnTo>
                    <a:pt x="1297" y="108"/>
                  </a:lnTo>
                  <a:lnTo>
                    <a:pt x="1304" y="111"/>
                  </a:lnTo>
                  <a:lnTo>
                    <a:pt x="1304" y="111"/>
                  </a:lnTo>
                  <a:lnTo>
                    <a:pt x="1306" y="119"/>
                  </a:lnTo>
                  <a:lnTo>
                    <a:pt x="1310" y="124"/>
                  </a:lnTo>
                  <a:lnTo>
                    <a:pt x="1314" y="128"/>
                  </a:lnTo>
                  <a:lnTo>
                    <a:pt x="1319" y="130"/>
                  </a:lnTo>
                  <a:lnTo>
                    <a:pt x="1325" y="130"/>
                  </a:lnTo>
                  <a:lnTo>
                    <a:pt x="1330" y="128"/>
                  </a:lnTo>
                  <a:lnTo>
                    <a:pt x="1338" y="128"/>
                  </a:lnTo>
                  <a:lnTo>
                    <a:pt x="1343" y="126"/>
                  </a:lnTo>
                  <a:lnTo>
                    <a:pt x="1351" y="123"/>
                  </a:lnTo>
                  <a:lnTo>
                    <a:pt x="1356" y="121"/>
                  </a:lnTo>
                  <a:lnTo>
                    <a:pt x="1364" y="117"/>
                  </a:lnTo>
                  <a:lnTo>
                    <a:pt x="1369" y="115"/>
                  </a:lnTo>
                  <a:lnTo>
                    <a:pt x="1373" y="113"/>
                  </a:lnTo>
                  <a:lnTo>
                    <a:pt x="1379" y="111"/>
                  </a:lnTo>
                  <a:lnTo>
                    <a:pt x="1379" y="111"/>
                  </a:lnTo>
                  <a:lnTo>
                    <a:pt x="1371" y="117"/>
                  </a:lnTo>
                  <a:lnTo>
                    <a:pt x="1366" y="121"/>
                  </a:lnTo>
                  <a:lnTo>
                    <a:pt x="1358" y="126"/>
                  </a:lnTo>
                  <a:lnTo>
                    <a:pt x="1351" y="132"/>
                  </a:lnTo>
                  <a:lnTo>
                    <a:pt x="1343" y="139"/>
                  </a:lnTo>
                  <a:lnTo>
                    <a:pt x="1336" y="145"/>
                  </a:lnTo>
                  <a:lnTo>
                    <a:pt x="1329" y="150"/>
                  </a:lnTo>
                  <a:lnTo>
                    <a:pt x="1321" y="158"/>
                  </a:lnTo>
                  <a:lnTo>
                    <a:pt x="1316" y="163"/>
                  </a:lnTo>
                  <a:lnTo>
                    <a:pt x="1310" y="171"/>
                  </a:lnTo>
                  <a:lnTo>
                    <a:pt x="1306" y="176"/>
                  </a:lnTo>
                  <a:lnTo>
                    <a:pt x="1304" y="182"/>
                  </a:lnTo>
                  <a:lnTo>
                    <a:pt x="1304" y="186"/>
                  </a:lnTo>
                  <a:lnTo>
                    <a:pt x="1304" y="186"/>
                  </a:lnTo>
                  <a:lnTo>
                    <a:pt x="1312" y="182"/>
                  </a:lnTo>
                  <a:lnTo>
                    <a:pt x="1319" y="182"/>
                  </a:lnTo>
                  <a:lnTo>
                    <a:pt x="1327" y="186"/>
                  </a:lnTo>
                  <a:lnTo>
                    <a:pt x="1332" y="191"/>
                  </a:lnTo>
                  <a:lnTo>
                    <a:pt x="1338" y="201"/>
                  </a:lnTo>
                  <a:lnTo>
                    <a:pt x="1340" y="212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47" y="217"/>
                  </a:lnTo>
                  <a:lnTo>
                    <a:pt x="1355" y="212"/>
                  </a:lnTo>
                  <a:lnTo>
                    <a:pt x="1364" y="204"/>
                  </a:lnTo>
                  <a:lnTo>
                    <a:pt x="1371" y="199"/>
                  </a:lnTo>
                  <a:lnTo>
                    <a:pt x="1379" y="191"/>
                  </a:lnTo>
                  <a:lnTo>
                    <a:pt x="1388" y="184"/>
                  </a:lnTo>
                  <a:lnTo>
                    <a:pt x="1395" y="176"/>
                  </a:lnTo>
                  <a:lnTo>
                    <a:pt x="1405" y="169"/>
                  </a:lnTo>
                  <a:lnTo>
                    <a:pt x="1412" y="162"/>
                  </a:lnTo>
                  <a:lnTo>
                    <a:pt x="1421" y="152"/>
                  </a:lnTo>
                  <a:lnTo>
                    <a:pt x="1429" y="143"/>
                  </a:lnTo>
                  <a:lnTo>
                    <a:pt x="1436" y="134"/>
                  </a:lnTo>
                  <a:lnTo>
                    <a:pt x="1444" y="123"/>
                  </a:lnTo>
                  <a:lnTo>
                    <a:pt x="1453" y="111"/>
                  </a:lnTo>
                  <a:lnTo>
                    <a:pt x="1453" y="111"/>
                  </a:lnTo>
                  <a:lnTo>
                    <a:pt x="1447" y="123"/>
                  </a:lnTo>
                  <a:lnTo>
                    <a:pt x="1444" y="132"/>
                  </a:lnTo>
                  <a:lnTo>
                    <a:pt x="1440" y="139"/>
                  </a:lnTo>
                  <a:lnTo>
                    <a:pt x="1434" y="149"/>
                  </a:lnTo>
                  <a:lnTo>
                    <a:pt x="1429" y="156"/>
                  </a:lnTo>
                  <a:lnTo>
                    <a:pt x="1423" y="162"/>
                  </a:lnTo>
                  <a:lnTo>
                    <a:pt x="1416" y="169"/>
                  </a:lnTo>
                  <a:lnTo>
                    <a:pt x="1410" y="175"/>
                  </a:lnTo>
                  <a:lnTo>
                    <a:pt x="1403" y="180"/>
                  </a:lnTo>
                  <a:lnTo>
                    <a:pt x="1395" y="186"/>
                  </a:lnTo>
                  <a:lnTo>
                    <a:pt x="1390" y="189"/>
                  </a:lnTo>
                  <a:lnTo>
                    <a:pt x="1382" y="195"/>
                  </a:lnTo>
                  <a:lnTo>
                    <a:pt x="1375" y="201"/>
                  </a:lnTo>
                  <a:lnTo>
                    <a:pt x="1368" y="204"/>
                  </a:lnTo>
                  <a:lnTo>
                    <a:pt x="1360" y="210"/>
                  </a:lnTo>
                  <a:lnTo>
                    <a:pt x="1355" y="214"/>
                  </a:lnTo>
                  <a:lnTo>
                    <a:pt x="1347" y="219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79" y="260"/>
                  </a:lnTo>
                  <a:lnTo>
                    <a:pt x="1382" y="254"/>
                  </a:lnTo>
                  <a:lnTo>
                    <a:pt x="1386" y="249"/>
                  </a:lnTo>
                  <a:lnTo>
                    <a:pt x="1392" y="243"/>
                  </a:lnTo>
                  <a:lnTo>
                    <a:pt x="1397" y="236"/>
                  </a:lnTo>
                  <a:lnTo>
                    <a:pt x="1403" y="230"/>
                  </a:lnTo>
                  <a:lnTo>
                    <a:pt x="1408" y="225"/>
                  </a:lnTo>
                  <a:lnTo>
                    <a:pt x="1416" y="217"/>
                  </a:lnTo>
                  <a:lnTo>
                    <a:pt x="1421" y="212"/>
                  </a:lnTo>
                  <a:lnTo>
                    <a:pt x="1427" y="206"/>
                  </a:lnTo>
                  <a:lnTo>
                    <a:pt x="1432" y="201"/>
                  </a:lnTo>
                  <a:lnTo>
                    <a:pt x="1438" y="197"/>
                  </a:lnTo>
                  <a:lnTo>
                    <a:pt x="1444" y="193"/>
                  </a:lnTo>
                  <a:lnTo>
                    <a:pt x="1449" y="189"/>
                  </a:lnTo>
                  <a:lnTo>
                    <a:pt x="1453" y="186"/>
                  </a:lnTo>
                  <a:lnTo>
                    <a:pt x="1453" y="186"/>
                  </a:lnTo>
                  <a:lnTo>
                    <a:pt x="1490" y="149"/>
                  </a:lnTo>
                  <a:lnTo>
                    <a:pt x="1527" y="149"/>
                  </a:lnTo>
                  <a:lnTo>
                    <a:pt x="1520" y="150"/>
                  </a:lnTo>
                  <a:lnTo>
                    <a:pt x="1510" y="158"/>
                  </a:lnTo>
                  <a:lnTo>
                    <a:pt x="1501" y="167"/>
                  </a:lnTo>
                  <a:lnTo>
                    <a:pt x="1492" y="176"/>
                  </a:lnTo>
                  <a:lnTo>
                    <a:pt x="1490" y="186"/>
                  </a:lnTo>
                  <a:lnTo>
                    <a:pt x="1490" y="186"/>
                  </a:lnTo>
                  <a:lnTo>
                    <a:pt x="1453" y="186"/>
                  </a:lnTo>
                  <a:lnTo>
                    <a:pt x="1458" y="191"/>
                  </a:lnTo>
                  <a:lnTo>
                    <a:pt x="1464" y="197"/>
                  </a:lnTo>
                  <a:lnTo>
                    <a:pt x="1470" y="201"/>
                  </a:lnTo>
                  <a:lnTo>
                    <a:pt x="1475" y="202"/>
                  </a:lnTo>
                  <a:lnTo>
                    <a:pt x="1483" y="204"/>
                  </a:lnTo>
                  <a:lnTo>
                    <a:pt x="1488" y="206"/>
                  </a:lnTo>
                  <a:lnTo>
                    <a:pt x="1494" y="206"/>
                  </a:lnTo>
                  <a:lnTo>
                    <a:pt x="1499" y="206"/>
                  </a:lnTo>
                  <a:lnTo>
                    <a:pt x="1505" y="204"/>
                  </a:lnTo>
                  <a:lnTo>
                    <a:pt x="1510" y="202"/>
                  </a:lnTo>
                  <a:lnTo>
                    <a:pt x="1516" y="201"/>
                  </a:lnTo>
                  <a:lnTo>
                    <a:pt x="1522" y="199"/>
                  </a:lnTo>
                  <a:lnTo>
                    <a:pt x="1527" y="195"/>
                  </a:lnTo>
                  <a:lnTo>
                    <a:pt x="1533" y="191"/>
                  </a:lnTo>
                  <a:lnTo>
                    <a:pt x="1536" y="188"/>
                  </a:lnTo>
                  <a:lnTo>
                    <a:pt x="1542" y="184"/>
                  </a:lnTo>
                  <a:lnTo>
                    <a:pt x="1546" y="178"/>
                  </a:lnTo>
                  <a:lnTo>
                    <a:pt x="1549" y="175"/>
                  </a:lnTo>
                  <a:lnTo>
                    <a:pt x="1553" y="169"/>
                  </a:lnTo>
                  <a:lnTo>
                    <a:pt x="1557" y="165"/>
                  </a:lnTo>
                  <a:lnTo>
                    <a:pt x="1559" y="160"/>
                  </a:lnTo>
                  <a:lnTo>
                    <a:pt x="1561" y="154"/>
                  </a:lnTo>
                  <a:lnTo>
                    <a:pt x="1564" y="149"/>
                  </a:lnTo>
                  <a:lnTo>
                    <a:pt x="1564" y="149"/>
                  </a:lnTo>
                  <a:lnTo>
                    <a:pt x="1561" y="162"/>
                  </a:lnTo>
                  <a:lnTo>
                    <a:pt x="1559" y="173"/>
                  </a:lnTo>
                  <a:lnTo>
                    <a:pt x="1553" y="182"/>
                  </a:lnTo>
                  <a:lnTo>
                    <a:pt x="1548" y="191"/>
                  </a:lnTo>
                  <a:lnTo>
                    <a:pt x="1542" y="199"/>
                  </a:lnTo>
                  <a:lnTo>
                    <a:pt x="1535" y="208"/>
                  </a:lnTo>
                  <a:lnTo>
                    <a:pt x="1527" y="215"/>
                  </a:lnTo>
                  <a:lnTo>
                    <a:pt x="1518" y="223"/>
                  </a:lnTo>
                  <a:lnTo>
                    <a:pt x="1510" y="232"/>
                  </a:lnTo>
                  <a:lnTo>
                    <a:pt x="1503" y="241"/>
                  </a:lnTo>
                  <a:lnTo>
                    <a:pt x="1496" y="251"/>
                  </a:lnTo>
                  <a:lnTo>
                    <a:pt x="1490" y="260"/>
                  </a:lnTo>
                  <a:lnTo>
                    <a:pt x="1490" y="260"/>
                  </a:lnTo>
                  <a:lnTo>
                    <a:pt x="1505" y="253"/>
                  </a:lnTo>
                  <a:lnTo>
                    <a:pt x="1518" y="249"/>
                  </a:lnTo>
                  <a:lnTo>
                    <a:pt x="1525" y="251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22" y="267"/>
                  </a:lnTo>
                  <a:lnTo>
                    <a:pt x="1518" y="271"/>
                  </a:lnTo>
                  <a:lnTo>
                    <a:pt x="1518" y="273"/>
                  </a:lnTo>
                  <a:lnTo>
                    <a:pt x="1518" y="275"/>
                  </a:lnTo>
                  <a:lnTo>
                    <a:pt x="1520" y="275"/>
                  </a:lnTo>
                  <a:lnTo>
                    <a:pt x="1522" y="273"/>
                  </a:lnTo>
                  <a:lnTo>
                    <a:pt x="1523" y="271"/>
                  </a:lnTo>
                  <a:lnTo>
                    <a:pt x="1525" y="267"/>
                  </a:lnTo>
                  <a:lnTo>
                    <a:pt x="1527" y="266"/>
                  </a:lnTo>
                  <a:lnTo>
                    <a:pt x="1527" y="264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31" y="260"/>
                  </a:lnTo>
                  <a:lnTo>
                    <a:pt x="1535" y="258"/>
                  </a:lnTo>
                  <a:lnTo>
                    <a:pt x="1540" y="256"/>
                  </a:lnTo>
                  <a:lnTo>
                    <a:pt x="1546" y="253"/>
                  </a:lnTo>
                  <a:lnTo>
                    <a:pt x="1551" y="249"/>
                  </a:lnTo>
                  <a:lnTo>
                    <a:pt x="1557" y="247"/>
                  </a:lnTo>
                  <a:lnTo>
                    <a:pt x="1562" y="243"/>
                  </a:lnTo>
                  <a:lnTo>
                    <a:pt x="1570" y="238"/>
                  </a:lnTo>
                  <a:lnTo>
                    <a:pt x="1577" y="234"/>
                  </a:lnTo>
                  <a:lnTo>
                    <a:pt x="1583" y="230"/>
                  </a:lnTo>
                  <a:lnTo>
                    <a:pt x="1590" y="225"/>
                  </a:lnTo>
                  <a:lnTo>
                    <a:pt x="1596" y="221"/>
                  </a:lnTo>
                  <a:lnTo>
                    <a:pt x="1603" y="217"/>
                  </a:lnTo>
                  <a:lnTo>
                    <a:pt x="1611" y="212"/>
                  </a:lnTo>
                  <a:lnTo>
                    <a:pt x="1616" y="208"/>
                  </a:lnTo>
                  <a:lnTo>
                    <a:pt x="1622" y="204"/>
                  </a:lnTo>
                  <a:lnTo>
                    <a:pt x="1627" y="202"/>
                  </a:lnTo>
                  <a:lnTo>
                    <a:pt x="1633" y="199"/>
                  </a:lnTo>
                  <a:lnTo>
                    <a:pt x="1638" y="197"/>
                  </a:lnTo>
                  <a:lnTo>
                    <a:pt x="1642" y="195"/>
                  </a:lnTo>
                  <a:lnTo>
                    <a:pt x="1646" y="193"/>
                  </a:lnTo>
                  <a:lnTo>
                    <a:pt x="1648" y="191"/>
                  </a:lnTo>
                  <a:lnTo>
                    <a:pt x="1651" y="191"/>
                  </a:lnTo>
                  <a:lnTo>
                    <a:pt x="1653" y="193"/>
                  </a:lnTo>
                  <a:lnTo>
                    <a:pt x="1653" y="193"/>
                  </a:lnTo>
                  <a:lnTo>
                    <a:pt x="1653" y="197"/>
                  </a:lnTo>
                  <a:lnTo>
                    <a:pt x="1651" y="201"/>
                  </a:lnTo>
                  <a:lnTo>
                    <a:pt x="1650" y="204"/>
                  </a:lnTo>
                  <a:lnTo>
                    <a:pt x="1648" y="210"/>
                  </a:lnTo>
                  <a:lnTo>
                    <a:pt x="1642" y="215"/>
                  </a:lnTo>
                  <a:lnTo>
                    <a:pt x="1638" y="223"/>
                  </a:lnTo>
                  <a:lnTo>
                    <a:pt x="1638" y="223"/>
                  </a:lnTo>
                  <a:lnTo>
                    <a:pt x="1620" y="228"/>
                  </a:lnTo>
                  <a:lnTo>
                    <a:pt x="1605" y="234"/>
                  </a:lnTo>
                  <a:lnTo>
                    <a:pt x="1594" y="240"/>
                  </a:lnTo>
                  <a:lnTo>
                    <a:pt x="1583" y="247"/>
                  </a:lnTo>
                  <a:lnTo>
                    <a:pt x="1574" y="256"/>
                  </a:lnTo>
                  <a:lnTo>
                    <a:pt x="1568" y="266"/>
                  </a:lnTo>
                  <a:lnTo>
                    <a:pt x="1564" y="275"/>
                  </a:lnTo>
                  <a:lnTo>
                    <a:pt x="1562" y="286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74" y="293"/>
                  </a:lnTo>
                  <a:lnTo>
                    <a:pt x="1583" y="288"/>
                  </a:lnTo>
                  <a:lnTo>
                    <a:pt x="1592" y="284"/>
                  </a:lnTo>
                  <a:lnTo>
                    <a:pt x="1601" y="279"/>
                  </a:lnTo>
                  <a:lnTo>
                    <a:pt x="1611" y="273"/>
                  </a:lnTo>
                  <a:lnTo>
                    <a:pt x="1620" y="266"/>
                  </a:lnTo>
                  <a:lnTo>
                    <a:pt x="1629" y="260"/>
                  </a:lnTo>
                  <a:lnTo>
                    <a:pt x="1638" y="254"/>
                  </a:lnTo>
                  <a:lnTo>
                    <a:pt x="1648" y="247"/>
                  </a:lnTo>
                  <a:lnTo>
                    <a:pt x="1657" y="241"/>
                  </a:lnTo>
                  <a:lnTo>
                    <a:pt x="1666" y="234"/>
                  </a:lnTo>
                  <a:lnTo>
                    <a:pt x="1676" y="228"/>
                  </a:lnTo>
                  <a:lnTo>
                    <a:pt x="1687" y="221"/>
                  </a:lnTo>
                  <a:lnTo>
                    <a:pt x="1696" y="215"/>
                  </a:lnTo>
                  <a:lnTo>
                    <a:pt x="1705" y="210"/>
                  </a:lnTo>
                  <a:lnTo>
                    <a:pt x="1716" y="202"/>
                  </a:lnTo>
                  <a:lnTo>
                    <a:pt x="1728" y="197"/>
                  </a:lnTo>
                  <a:lnTo>
                    <a:pt x="1739" y="191"/>
                  </a:lnTo>
                  <a:lnTo>
                    <a:pt x="1750" y="186"/>
                  </a:lnTo>
                  <a:lnTo>
                    <a:pt x="1750" y="186"/>
                  </a:lnTo>
                  <a:lnTo>
                    <a:pt x="1748" y="197"/>
                  </a:lnTo>
                  <a:lnTo>
                    <a:pt x="1746" y="208"/>
                  </a:lnTo>
                  <a:lnTo>
                    <a:pt x="1742" y="215"/>
                  </a:lnTo>
                  <a:lnTo>
                    <a:pt x="1737" y="225"/>
                  </a:lnTo>
                  <a:lnTo>
                    <a:pt x="1731" y="232"/>
                  </a:lnTo>
                  <a:lnTo>
                    <a:pt x="1724" y="241"/>
                  </a:lnTo>
                  <a:lnTo>
                    <a:pt x="1716" y="249"/>
                  </a:lnTo>
                  <a:lnTo>
                    <a:pt x="1709" y="256"/>
                  </a:lnTo>
                  <a:lnTo>
                    <a:pt x="1702" y="264"/>
                  </a:lnTo>
                  <a:lnTo>
                    <a:pt x="1694" y="271"/>
                  </a:lnTo>
                  <a:lnTo>
                    <a:pt x="1687" y="280"/>
                  </a:lnTo>
                  <a:lnTo>
                    <a:pt x="1679" y="288"/>
                  </a:lnTo>
                  <a:lnTo>
                    <a:pt x="1676" y="297"/>
                  </a:lnTo>
                  <a:lnTo>
                    <a:pt x="1676" y="297"/>
                  </a:lnTo>
                  <a:lnTo>
                    <a:pt x="1685" y="297"/>
                  </a:lnTo>
                  <a:lnTo>
                    <a:pt x="1696" y="295"/>
                  </a:lnTo>
                  <a:lnTo>
                    <a:pt x="1707" y="293"/>
                  </a:lnTo>
                  <a:lnTo>
                    <a:pt x="1718" y="288"/>
                  </a:lnTo>
                  <a:lnTo>
                    <a:pt x="1728" y="284"/>
                  </a:lnTo>
                  <a:lnTo>
                    <a:pt x="1739" y="279"/>
                  </a:lnTo>
                  <a:lnTo>
                    <a:pt x="1748" y="275"/>
                  </a:lnTo>
                  <a:lnTo>
                    <a:pt x="1759" y="269"/>
                  </a:lnTo>
                  <a:lnTo>
                    <a:pt x="1768" y="264"/>
                  </a:lnTo>
                  <a:lnTo>
                    <a:pt x="1778" y="260"/>
                  </a:lnTo>
                  <a:lnTo>
                    <a:pt x="1785" y="256"/>
                  </a:lnTo>
                  <a:lnTo>
                    <a:pt x="1794" y="254"/>
                  </a:lnTo>
                  <a:lnTo>
                    <a:pt x="1802" y="254"/>
                  </a:lnTo>
                  <a:lnTo>
                    <a:pt x="1809" y="254"/>
                  </a:lnTo>
                  <a:lnTo>
                    <a:pt x="1817" y="256"/>
                  </a:lnTo>
                  <a:lnTo>
                    <a:pt x="1824" y="260"/>
                  </a:lnTo>
                  <a:lnTo>
                    <a:pt x="1824" y="260"/>
                  </a:lnTo>
                  <a:lnTo>
                    <a:pt x="1820" y="262"/>
                  </a:lnTo>
                  <a:lnTo>
                    <a:pt x="1817" y="264"/>
                  </a:lnTo>
                  <a:lnTo>
                    <a:pt x="1811" y="267"/>
                  </a:lnTo>
                  <a:lnTo>
                    <a:pt x="1804" y="271"/>
                  </a:lnTo>
                  <a:lnTo>
                    <a:pt x="1798" y="275"/>
                  </a:lnTo>
                  <a:lnTo>
                    <a:pt x="1791" y="279"/>
                  </a:lnTo>
                  <a:lnTo>
                    <a:pt x="1781" y="284"/>
                  </a:lnTo>
                  <a:lnTo>
                    <a:pt x="1772" y="288"/>
                  </a:lnTo>
                  <a:lnTo>
                    <a:pt x="1763" y="293"/>
                  </a:lnTo>
                  <a:lnTo>
                    <a:pt x="1753" y="301"/>
                  </a:lnTo>
                  <a:lnTo>
                    <a:pt x="1742" y="306"/>
                  </a:lnTo>
                  <a:lnTo>
                    <a:pt x="1731" y="312"/>
                  </a:lnTo>
                  <a:lnTo>
                    <a:pt x="1720" y="319"/>
                  </a:lnTo>
                  <a:lnTo>
                    <a:pt x="1707" y="327"/>
                  </a:lnTo>
                  <a:lnTo>
                    <a:pt x="1696" y="334"/>
                  </a:lnTo>
                  <a:lnTo>
                    <a:pt x="1683" y="342"/>
                  </a:lnTo>
                  <a:lnTo>
                    <a:pt x="1672" y="349"/>
                  </a:lnTo>
                  <a:lnTo>
                    <a:pt x="1659" y="357"/>
                  </a:lnTo>
                  <a:lnTo>
                    <a:pt x="1646" y="364"/>
                  </a:lnTo>
                  <a:lnTo>
                    <a:pt x="1635" y="373"/>
                  </a:lnTo>
                  <a:lnTo>
                    <a:pt x="1622" y="381"/>
                  </a:lnTo>
                  <a:lnTo>
                    <a:pt x="1609" y="388"/>
                  </a:lnTo>
                  <a:lnTo>
                    <a:pt x="1598" y="396"/>
                  </a:lnTo>
                  <a:lnTo>
                    <a:pt x="1586" y="403"/>
                  </a:lnTo>
                  <a:lnTo>
                    <a:pt x="1575" y="410"/>
                  </a:lnTo>
                  <a:lnTo>
                    <a:pt x="1564" y="418"/>
                  </a:lnTo>
                  <a:lnTo>
                    <a:pt x="1553" y="425"/>
                  </a:lnTo>
                  <a:lnTo>
                    <a:pt x="1544" y="433"/>
                  </a:lnTo>
                  <a:lnTo>
                    <a:pt x="1535" y="438"/>
                  </a:lnTo>
                  <a:lnTo>
                    <a:pt x="1527" y="446"/>
                  </a:lnTo>
                  <a:lnTo>
                    <a:pt x="1518" y="451"/>
                  </a:lnTo>
                  <a:lnTo>
                    <a:pt x="1512" y="457"/>
                  </a:lnTo>
                  <a:lnTo>
                    <a:pt x="1505" y="462"/>
                  </a:lnTo>
                  <a:lnTo>
                    <a:pt x="1499" y="468"/>
                  </a:lnTo>
                  <a:lnTo>
                    <a:pt x="1496" y="472"/>
                  </a:lnTo>
                  <a:lnTo>
                    <a:pt x="1492" y="475"/>
                  </a:lnTo>
                  <a:lnTo>
                    <a:pt x="1490" y="479"/>
                  </a:lnTo>
                  <a:lnTo>
                    <a:pt x="1488" y="481"/>
                  </a:lnTo>
                  <a:lnTo>
                    <a:pt x="1490" y="483"/>
                  </a:lnTo>
                  <a:lnTo>
                    <a:pt x="1490" y="483"/>
                  </a:lnTo>
                  <a:lnTo>
                    <a:pt x="1503" y="477"/>
                  </a:lnTo>
                  <a:lnTo>
                    <a:pt x="1523" y="472"/>
                  </a:lnTo>
                  <a:lnTo>
                    <a:pt x="1544" y="470"/>
                  </a:lnTo>
                  <a:lnTo>
                    <a:pt x="1562" y="472"/>
                  </a:lnTo>
                  <a:lnTo>
                    <a:pt x="1574" y="479"/>
                  </a:lnTo>
                  <a:lnTo>
                    <a:pt x="1575" y="496"/>
                  </a:lnTo>
                  <a:lnTo>
                    <a:pt x="1564" y="520"/>
                  </a:lnTo>
                  <a:lnTo>
                    <a:pt x="1564" y="520"/>
                  </a:lnTo>
                  <a:lnTo>
                    <a:pt x="1564" y="514"/>
                  </a:lnTo>
                  <a:lnTo>
                    <a:pt x="1564" y="507"/>
                  </a:lnTo>
                  <a:lnTo>
                    <a:pt x="1564" y="501"/>
                  </a:lnTo>
                  <a:lnTo>
                    <a:pt x="1564" y="498"/>
                  </a:lnTo>
                  <a:lnTo>
                    <a:pt x="1562" y="494"/>
                  </a:lnTo>
                  <a:lnTo>
                    <a:pt x="1561" y="490"/>
                  </a:lnTo>
                  <a:lnTo>
                    <a:pt x="1559" y="488"/>
                  </a:lnTo>
                  <a:lnTo>
                    <a:pt x="1555" y="487"/>
                  </a:lnTo>
                  <a:lnTo>
                    <a:pt x="1553" y="485"/>
                  </a:lnTo>
                  <a:lnTo>
                    <a:pt x="1549" y="485"/>
                  </a:lnTo>
                  <a:lnTo>
                    <a:pt x="1546" y="485"/>
                  </a:lnTo>
                  <a:lnTo>
                    <a:pt x="1540" y="485"/>
                  </a:lnTo>
                  <a:lnTo>
                    <a:pt x="1536" y="485"/>
                  </a:lnTo>
                  <a:lnTo>
                    <a:pt x="1533" y="487"/>
                  </a:lnTo>
                  <a:lnTo>
                    <a:pt x="1527" y="488"/>
                  </a:lnTo>
                  <a:lnTo>
                    <a:pt x="1523" y="490"/>
                  </a:lnTo>
                  <a:lnTo>
                    <a:pt x="1518" y="494"/>
                  </a:lnTo>
                  <a:lnTo>
                    <a:pt x="1512" y="496"/>
                  </a:lnTo>
                  <a:lnTo>
                    <a:pt x="1509" y="500"/>
                  </a:lnTo>
                  <a:lnTo>
                    <a:pt x="1503" y="501"/>
                  </a:lnTo>
                  <a:lnTo>
                    <a:pt x="1499" y="505"/>
                  </a:lnTo>
                  <a:lnTo>
                    <a:pt x="1494" y="509"/>
                  </a:lnTo>
                  <a:lnTo>
                    <a:pt x="1490" y="513"/>
                  </a:lnTo>
                  <a:lnTo>
                    <a:pt x="1486" y="516"/>
                  </a:lnTo>
                  <a:lnTo>
                    <a:pt x="1483" y="520"/>
                  </a:lnTo>
                  <a:lnTo>
                    <a:pt x="1479" y="524"/>
                  </a:lnTo>
                  <a:lnTo>
                    <a:pt x="1477" y="527"/>
                  </a:lnTo>
                  <a:lnTo>
                    <a:pt x="1475" y="531"/>
                  </a:lnTo>
                  <a:lnTo>
                    <a:pt x="1473" y="535"/>
                  </a:lnTo>
                  <a:lnTo>
                    <a:pt x="1471" y="539"/>
                  </a:lnTo>
                  <a:lnTo>
                    <a:pt x="1470" y="542"/>
                  </a:lnTo>
                  <a:lnTo>
                    <a:pt x="1470" y="544"/>
                  </a:lnTo>
                  <a:lnTo>
                    <a:pt x="1470" y="548"/>
                  </a:lnTo>
                  <a:lnTo>
                    <a:pt x="1471" y="550"/>
                  </a:lnTo>
                  <a:lnTo>
                    <a:pt x="1473" y="553"/>
                  </a:lnTo>
                  <a:lnTo>
                    <a:pt x="1475" y="555"/>
                  </a:lnTo>
                  <a:lnTo>
                    <a:pt x="1479" y="555"/>
                  </a:lnTo>
                  <a:lnTo>
                    <a:pt x="1484" y="557"/>
                  </a:lnTo>
                  <a:lnTo>
                    <a:pt x="1490" y="557"/>
                  </a:lnTo>
                  <a:lnTo>
                    <a:pt x="1490" y="557"/>
                  </a:lnTo>
                  <a:lnTo>
                    <a:pt x="1481" y="568"/>
                  </a:lnTo>
                  <a:lnTo>
                    <a:pt x="1468" y="576"/>
                  </a:lnTo>
                  <a:lnTo>
                    <a:pt x="1449" y="579"/>
                  </a:lnTo>
                  <a:lnTo>
                    <a:pt x="1432" y="585"/>
                  </a:lnTo>
                  <a:lnTo>
                    <a:pt x="1419" y="589"/>
                  </a:lnTo>
                  <a:lnTo>
                    <a:pt x="1416" y="594"/>
                  </a:lnTo>
                  <a:lnTo>
                    <a:pt x="1416" y="594"/>
                  </a:lnTo>
                  <a:lnTo>
                    <a:pt x="1418" y="602"/>
                  </a:lnTo>
                  <a:lnTo>
                    <a:pt x="1418" y="609"/>
                  </a:lnTo>
                  <a:lnTo>
                    <a:pt x="1418" y="617"/>
                  </a:lnTo>
                  <a:lnTo>
                    <a:pt x="1418" y="622"/>
                  </a:lnTo>
                  <a:lnTo>
                    <a:pt x="1418" y="630"/>
                  </a:lnTo>
                  <a:lnTo>
                    <a:pt x="1416" y="635"/>
                  </a:lnTo>
                  <a:lnTo>
                    <a:pt x="1414" y="643"/>
                  </a:lnTo>
                  <a:lnTo>
                    <a:pt x="1412" y="648"/>
                  </a:lnTo>
                  <a:lnTo>
                    <a:pt x="1410" y="656"/>
                  </a:lnTo>
                  <a:lnTo>
                    <a:pt x="1407" y="661"/>
                  </a:lnTo>
                  <a:lnTo>
                    <a:pt x="1403" y="667"/>
                  </a:lnTo>
                  <a:lnTo>
                    <a:pt x="1399" y="674"/>
                  </a:lnTo>
                  <a:lnTo>
                    <a:pt x="1395" y="680"/>
                  </a:lnTo>
                  <a:lnTo>
                    <a:pt x="1392" y="685"/>
                  </a:lnTo>
                  <a:lnTo>
                    <a:pt x="1388" y="691"/>
                  </a:lnTo>
                  <a:lnTo>
                    <a:pt x="1384" y="696"/>
                  </a:lnTo>
                  <a:lnTo>
                    <a:pt x="1379" y="704"/>
                  </a:lnTo>
                  <a:lnTo>
                    <a:pt x="1375" y="709"/>
                  </a:lnTo>
                  <a:lnTo>
                    <a:pt x="1371" y="715"/>
                  </a:lnTo>
                  <a:lnTo>
                    <a:pt x="1368" y="720"/>
                  </a:lnTo>
                  <a:lnTo>
                    <a:pt x="1364" y="726"/>
                  </a:lnTo>
                  <a:lnTo>
                    <a:pt x="1358" y="733"/>
                  </a:lnTo>
                  <a:lnTo>
                    <a:pt x="1356" y="739"/>
                  </a:lnTo>
                  <a:lnTo>
                    <a:pt x="1353" y="745"/>
                  </a:lnTo>
                  <a:lnTo>
                    <a:pt x="1349" y="750"/>
                  </a:lnTo>
                  <a:lnTo>
                    <a:pt x="1347" y="756"/>
                  </a:lnTo>
                  <a:lnTo>
                    <a:pt x="1345" y="763"/>
                  </a:lnTo>
                  <a:lnTo>
                    <a:pt x="1343" y="769"/>
                  </a:lnTo>
                  <a:lnTo>
                    <a:pt x="1342" y="774"/>
                  </a:lnTo>
                  <a:lnTo>
                    <a:pt x="1342" y="780"/>
                  </a:lnTo>
                  <a:lnTo>
                    <a:pt x="1342" y="780"/>
                  </a:lnTo>
                  <a:lnTo>
                    <a:pt x="1379" y="780"/>
                  </a:lnTo>
                  <a:lnTo>
                    <a:pt x="1362" y="787"/>
                  </a:lnTo>
                  <a:lnTo>
                    <a:pt x="1343" y="795"/>
                  </a:lnTo>
                  <a:lnTo>
                    <a:pt x="1327" y="802"/>
                  </a:lnTo>
                  <a:lnTo>
                    <a:pt x="1308" y="813"/>
                  </a:lnTo>
                  <a:lnTo>
                    <a:pt x="1291" y="824"/>
                  </a:lnTo>
                  <a:lnTo>
                    <a:pt x="1278" y="839"/>
                  </a:lnTo>
                  <a:lnTo>
                    <a:pt x="1267" y="854"/>
                  </a:lnTo>
                  <a:lnTo>
                    <a:pt x="1267" y="854"/>
                  </a:lnTo>
                  <a:lnTo>
                    <a:pt x="1288" y="856"/>
                  </a:lnTo>
                  <a:lnTo>
                    <a:pt x="1301" y="862"/>
                  </a:lnTo>
                  <a:lnTo>
                    <a:pt x="1306" y="869"/>
                  </a:lnTo>
                  <a:lnTo>
                    <a:pt x="1303" y="876"/>
                  </a:lnTo>
                  <a:lnTo>
                    <a:pt x="1290" y="886"/>
                  </a:lnTo>
                  <a:lnTo>
                    <a:pt x="1267" y="891"/>
                  </a:lnTo>
                  <a:lnTo>
                    <a:pt x="1267" y="891"/>
                  </a:lnTo>
                  <a:lnTo>
                    <a:pt x="1264" y="901"/>
                  </a:lnTo>
                  <a:lnTo>
                    <a:pt x="1265" y="912"/>
                  </a:lnTo>
                  <a:lnTo>
                    <a:pt x="1267" y="927"/>
                  </a:lnTo>
                  <a:lnTo>
                    <a:pt x="1269" y="941"/>
                  </a:lnTo>
                  <a:lnTo>
                    <a:pt x="1271" y="956"/>
                  </a:lnTo>
                  <a:lnTo>
                    <a:pt x="1273" y="973"/>
                  </a:lnTo>
                  <a:lnTo>
                    <a:pt x="1271" y="988"/>
                  </a:lnTo>
                  <a:lnTo>
                    <a:pt x="1267" y="1003"/>
                  </a:lnTo>
                  <a:lnTo>
                    <a:pt x="1267" y="1003"/>
                  </a:lnTo>
                  <a:lnTo>
                    <a:pt x="1282" y="1010"/>
                  </a:lnTo>
                  <a:lnTo>
                    <a:pt x="1310" y="1021"/>
                  </a:lnTo>
                  <a:lnTo>
                    <a:pt x="1342" y="1040"/>
                  </a:lnTo>
                  <a:lnTo>
                    <a:pt x="1342" y="1040"/>
                  </a:lnTo>
                  <a:lnTo>
                    <a:pt x="1321" y="1034"/>
                  </a:lnTo>
                  <a:lnTo>
                    <a:pt x="1303" y="1031"/>
                  </a:lnTo>
                  <a:lnTo>
                    <a:pt x="1284" y="1027"/>
                  </a:lnTo>
                  <a:lnTo>
                    <a:pt x="1265" y="1025"/>
                  </a:lnTo>
                  <a:lnTo>
                    <a:pt x="1247" y="1031"/>
                  </a:lnTo>
                  <a:lnTo>
                    <a:pt x="1230" y="1040"/>
                  </a:lnTo>
                  <a:lnTo>
                    <a:pt x="1230" y="1040"/>
                  </a:lnTo>
                  <a:lnTo>
                    <a:pt x="1228" y="1053"/>
                  </a:lnTo>
                  <a:lnTo>
                    <a:pt x="1227" y="1066"/>
                  </a:lnTo>
                  <a:lnTo>
                    <a:pt x="1223" y="1079"/>
                  </a:lnTo>
                  <a:lnTo>
                    <a:pt x="1217" y="1090"/>
                  </a:lnTo>
                  <a:lnTo>
                    <a:pt x="1212" y="1103"/>
                  </a:lnTo>
                  <a:lnTo>
                    <a:pt x="1206" y="1114"/>
                  </a:lnTo>
                  <a:lnTo>
                    <a:pt x="1197" y="1127"/>
                  </a:lnTo>
                  <a:lnTo>
                    <a:pt x="1189" y="1138"/>
                  </a:lnTo>
                  <a:lnTo>
                    <a:pt x="1180" y="1149"/>
                  </a:lnTo>
                  <a:lnTo>
                    <a:pt x="1169" y="1161"/>
                  </a:lnTo>
                  <a:lnTo>
                    <a:pt x="1158" y="1170"/>
                  </a:lnTo>
                  <a:lnTo>
                    <a:pt x="1147" y="1181"/>
                  </a:lnTo>
                  <a:lnTo>
                    <a:pt x="1134" y="1190"/>
                  </a:lnTo>
                  <a:lnTo>
                    <a:pt x="1123" y="1200"/>
                  </a:lnTo>
                  <a:lnTo>
                    <a:pt x="1108" y="1209"/>
                  </a:lnTo>
                  <a:lnTo>
                    <a:pt x="1095" y="1218"/>
                  </a:lnTo>
                  <a:lnTo>
                    <a:pt x="1082" y="1226"/>
                  </a:lnTo>
                  <a:lnTo>
                    <a:pt x="1082" y="1226"/>
                  </a:lnTo>
                  <a:lnTo>
                    <a:pt x="1074" y="1222"/>
                  </a:lnTo>
                  <a:lnTo>
                    <a:pt x="1069" y="1218"/>
                  </a:lnTo>
                  <a:lnTo>
                    <a:pt x="1063" y="1213"/>
                  </a:lnTo>
                  <a:lnTo>
                    <a:pt x="1056" y="1209"/>
                  </a:lnTo>
                  <a:lnTo>
                    <a:pt x="1048" y="1203"/>
                  </a:lnTo>
                  <a:lnTo>
                    <a:pt x="1043" y="1198"/>
                  </a:lnTo>
                  <a:lnTo>
                    <a:pt x="1035" y="1194"/>
                  </a:lnTo>
                  <a:lnTo>
                    <a:pt x="1028" y="1190"/>
                  </a:lnTo>
                  <a:lnTo>
                    <a:pt x="1021" y="1187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5" y="1177"/>
                  </a:lnTo>
                  <a:lnTo>
                    <a:pt x="989" y="1177"/>
                  </a:lnTo>
                  <a:lnTo>
                    <a:pt x="983" y="1177"/>
                  </a:lnTo>
                  <a:lnTo>
                    <a:pt x="978" y="1181"/>
                  </a:lnTo>
                  <a:lnTo>
                    <a:pt x="974" y="1185"/>
                  </a:lnTo>
                  <a:lnTo>
                    <a:pt x="970" y="1188"/>
                  </a:lnTo>
                  <a:lnTo>
                    <a:pt x="970" y="1188"/>
                  </a:lnTo>
                  <a:lnTo>
                    <a:pt x="961" y="1192"/>
                  </a:lnTo>
                  <a:lnTo>
                    <a:pt x="956" y="1194"/>
                  </a:lnTo>
                  <a:lnTo>
                    <a:pt x="952" y="1198"/>
                  </a:lnTo>
                  <a:lnTo>
                    <a:pt x="950" y="1201"/>
                  </a:lnTo>
                  <a:lnTo>
                    <a:pt x="950" y="1207"/>
                  </a:lnTo>
                  <a:lnTo>
                    <a:pt x="950" y="1213"/>
                  </a:lnTo>
                  <a:lnTo>
                    <a:pt x="952" y="1216"/>
                  </a:lnTo>
                  <a:lnTo>
                    <a:pt x="954" y="1222"/>
                  </a:lnTo>
                  <a:lnTo>
                    <a:pt x="956" y="1226"/>
                  </a:lnTo>
                  <a:lnTo>
                    <a:pt x="957" y="1229"/>
                  </a:lnTo>
                  <a:lnTo>
                    <a:pt x="957" y="1233"/>
                  </a:lnTo>
                  <a:lnTo>
                    <a:pt x="957" y="1235"/>
                  </a:lnTo>
                  <a:lnTo>
                    <a:pt x="954" y="1235"/>
                  </a:lnTo>
                  <a:lnTo>
                    <a:pt x="950" y="1233"/>
                  </a:lnTo>
                  <a:lnTo>
                    <a:pt x="943" y="1231"/>
                  </a:lnTo>
                  <a:lnTo>
                    <a:pt x="933" y="1226"/>
                  </a:lnTo>
                  <a:lnTo>
                    <a:pt x="933" y="1226"/>
                  </a:lnTo>
                  <a:lnTo>
                    <a:pt x="931" y="1218"/>
                  </a:lnTo>
                  <a:lnTo>
                    <a:pt x="930" y="1213"/>
                  </a:lnTo>
                  <a:lnTo>
                    <a:pt x="926" y="1207"/>
                  </a:lnTo>
                  <a:lnTo>
                    <a:pt x="920" y="1203"/>
                  </a:lnTo>
                  <a:lnTo>
                    <a:pt x="917" y="1200"/>
                  </a:lnTo>
                  <a:lnTo>
                    <a:pt x="911" y="1198"/>
                  </a:lnTo>
                  <a:lnTo>
                    <a:pt x="904" y="1198"/>
                  </a:lnTo>
                  <a:lnTo>
                    <a:pt x="896" y="1198"/>
                  </a:lnTo>
                  <a:lnTo>
                    <a:pt x="891" y="1198"/>
                  </a:lnTo>
                  <a:lnTo>
                    <a:pt x="881" y="1200"/>
                  </a:lnTo>
                  <a:lnTo>
                    <a:pt x="874" y="1201"/>
                  </a:lnTo>
                  <a:lnTo>
                    <a:pt x="867" y="1203"/>
                  </a:lnTo>
                  <a:lnTo>
                    <a:pt x="859" y="1207"/>
                  </a:lnTo>
                  <a:lnTo>
                    <a:pt x="850" y="1211"/>
                  </a:lnTo>
                  <a:lnTo>
                    <a:pt x="842" y="1214"/>
                  </a:lnTo>
                  <a:lnTo>
                    <a:pt x="835" y="1218"/>
                  </a:lnTo>
                  <a:lnTo>
                    <a:pt x="828" y="1222"/>
                  </a:lnTo>
                  <a:lnTo>
                    <a:pt x="822" y="1226"/>
                  </a:lnTo>
                  <a:lnTo>
                    <a:pt x="822" y="1226"/>
                  </a:lnTo>
                  <a:lnTo>
                    <a:pt x="822" y="1263"/>
                  </a:lnTo>
                  <a:lnTo>
                    <a:pt x="792" y="1259"/>
                  </a:lnTo>
                  <a:lnTo>
                    <a:pt x="763" y="1270"/>
                  </a:lnTo>
                  <a:lnTo>
                    <a:pt x="748" y="1300"/>
                  </a:lnTo>
                  <a:lnTo>
                    <a:pt x="748" y="1300"/>
                  </a:lnTo>
                  <a:lnTo>
                    <a:pt x="711" y="1300"/>
                  </a:lnTo>
                  <a:lnTo>
                    <a:pt x="711" y="1337"/>
                  </a:lnTo>
                  <a:lnTo>
                    <a:pt x="709" y="1328"/>
                  </a:lnTo>
                  <a:lnTo>
                    <a:pt x="705" y="1318"/>
                  </a:lnTo>
                  <a:lnTo>
                    <a:pt x="700" y="1311"/>
                  </a:lnTo>
                  <a:lnTo>
                    <a:pt x="694" y="1305"/>
                  </a:lnTo>
                  <a:lnTo>
                    <a:pt x="688" y="1302"/>
                  </a:lnTo>
                  <a:lnTo>
                    <a:pt x="681" y="1300"/>
                  </a:lnTo>
                  <a:lnTo>
                    <a:pt x="672" y="1298"/>
                  </a:lnTo>
                  <a:lnTo>
                    <a:pt x="662" y="1298"/>
                  </a:lnTo>
                  <a:lnTo>
                    <a:pt x="653" y="1298"/>
                  </a:lnTo>
                  <a:lnTo>
                    <a:pt x="642" y="1298"/>
                  </a:lnTo>
                  <a:lnTo>
                    <a:pt x="631" y="1300"/>
                  </a:lnTo>
                  <a:lnTo>
                    <a:pt x="620" y="1300"/>
                  </a:lnTo>
                  <a:lnTo>
                    <a:pt x="610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37"/>
                  </a:lnTo>
                  <a:lnTo>
                    <a:pt x="594" y="1331"/>
                  </a:lnTo>
                  <a:lnTo>
                    <a:pt x="590" y="1326"/>
                  </a:lnTo>
                  <a:lnTo>
                    <a:pt x="584" y="1322"/>
                  </a:lnTo>
                  <a:lnTo>
                    <a:pt x="579" y="1320"/>
                  </a:lnTo>
                  <a:lnTo>
                    <a:pt x="573" y="1318"/>
                  </a:lnTo>
                  <a:lnTo>
                    <a:pt x="568" y="1317"/>
                  </a:lnTo>
                  <a:lnTo>
                    <a:pt x="562" y="1317"/>
                  </a:lnTo>
                  <a:lnTo>
                    <a:pt x="555" y="1318"/>
                  </a:lnTo>
                  <a:lnTo>
                    <a:pt x="549" y="1318"/>
                  </a:lnTo>
                  <a:lnTo>
                    <a:pt x="544" y="1320"/>
                  </a:lnTo>
                  <a:lnTo>
                    <a:pt x="536" y="1322"/>
                  </a:lnTo>
                  <a:lnTo>
                    <a:pt x="531" y="1324"/>
                  </a:lnTo>
                  <a:lnTo>
                    <a:pt x="523" y="1328"/>
                  </a:lnTo>
                  <a:lnTo>
                    <a:pt x="518" y="1330"/>
                  </a:lnTo>
                  <a:lnTo>
                    <a:pt x="510" y="1331"/>
                  </a:lnTo>
                  <a:lnTo>
                    <a:pt x="505" y="1333"/>
                  </a:lnTo>
                  <a:lnTo>
                    <a:pt x="499" y="1335"/>
                  </a:lnTo>
                  <a:lnTo>
                    <a:pt x="494" y="1337"/>
                  </a:lnTo>
                  <a:lnTo>
                    <a:pt x="488" y="1337"/>
                  </a:lnTo>
                  <a:lnTo>
                    <a:pt x="488" y="1337"/>
                  </a:lnTo>
                  <a:lnTo>
                    <a:pt x="477" y="1335"/>
                  </a:lnTo>
                  <a:lnTo>
                    <a:pt x="464" y="1333"/>
                  </a:lnTo>
                  <a:lnTo>
                    <a:pt x="449" y="1330"/>
                  </a:lnTo>
                  <a:lnTo>
                    <a:pt x="434" y="1326"/>
                  </a:lnTo>
                  <a:lnTo>
                    <a:pt x="417" y="1322"/>
                  </a:lnTo>
                  <a:lnTo>
                    <a:pt x="399" y="1318"/>
                  </a:lnTo>
                  <a:lnTo>
                    <a:pt x="380" y="1313"/>
                  </a:lnTo>
                  <a:lnTo>
                    <a:pt x="360" y="1309"/>
                  </a:lnTo>
                  <a:lnTo>
                    <a:pt x="341" y="1304"/>
                  </a:lnTo>
                  <a:lnTo>
                    <a:pt x="321" y="1300"/>
                  </a:lnTo>
                  <a:lnTo>
                    <a:pt x="301" y="1296"/>
                  </a:lnTo>
                  <a:lnTo>
                    <a:pt x="280" y="1292"/>
                  </a:lnTo>
                  <a:lnTo>
                    <a:pt x="260" y="1289"/>
                  </a:lnTo>
                  <a:lnTo>
                    <a:pt x="239" y="1285"/>
                  </a:lnTo>
                  <a:lnTo>
                    <a:pt x="221" y="1283"/>
                  </a:lnTo>
                  <a:lnTo>
                    <a:pt x="204" y="1281"/>
                  </a:lnTo>
                  <a:lnTo>
                    <a:pt x="187" y="1279"/>
                  </a:lnTo>
                  <a:lnTo>
                    <a:pt x="171" y="1279"/>
                  </a:lnTo>
                  <a:lnTo>
                    <a:pt x="158" y="1279"/>
                  </a:lnTo>
                  <a:lnTo>
                    <a:pt x="145" y="1281"/>
                  </a:lnTo>
                  <a:lnTo>
                    <a:pt x="134" y="1285"/>
                  </a:lnTo>
                  <a:lnTo>
                    <a:pt x="126" y="1289"/>
                  </a:lnTo>
                  <a:lnTo>
                    <a:pt x="119" y="1294"/>
                  </a:lnTo>
                  <a:lnTo>
                    <a:pt x="117" y="1300"/>
                  </a:lnTo>
                  <a:lnTo>
                    <a:pt x="117" y="1300"/>
                  </a:lnTo>
                  <a:lnTo>
                    <a:pt x="134" y="1300"/>
                  </a:lnTo>
                  <a:lnTo>
                    <a:pt x="152" y="1302"/>
                  </a:lnTo>
                  <a:lnTo>
                    <a:pt x="173" y="1304"/>
                  </a:lnTo>
                  <a:lnTo>
                    <a:pt x="193" y="1309"/>
                  </a:lnTo>
                  <a:lnTo>
                    <a:pt x="213" y="1315"/>
                  </a:lnTo>
                  <a:lnTo>
                    <a:pt x="236" y="1320"/>
                  </a:lnTo>
                  <a:lnTo>
                    <a:pt x="258" y="1328"/>
                  </a:lnTo>
                  <a:lnTo>
                    <a:pt x="280" y="1333"/>
                  </a:lnTo>
                  <a:lnTo>
                    <a:pt x="302" y="1337"/>
                  </a:lnTo>
                  <a:lnTo>
                    <a:pt x="302" y="1337"/>
                  </a:lnTo>
                  <a:lnTo>
                    <a:pt x="262" y="1343"/>
                  </a:lnTo>
                  <a:lnTo>
                    <a:pt x="223" y="1346"/>
                  </a:lnTo>
                  <a:lnTo>
                    <a:pt x="184" y="1350"/>
                  </a:lnTo>
                  <a:lnTo>
                    <a:pt x="148" y="1348"/>
                  </a:lnTo>
                  <a:lnTo>
                    <a:pt x="117" y="1337"/>
                  </a:lnTo>
                  <a:lnTo>
                    <a:pt x="117" y="1337"/>
                  </a:lnTo>
                  <a:lnTo>
                    <a:pt x="113" y="1331"/>
                  </a:lnTo>
                  <a:lnTo>
                    <a:pt x="108" y="1328"/>
                  </a:lnTo>
                  <a:lnTo>
                    <a:pt x="104" y="1326"/>
                  </a:lnTo>
                  <a:lnTo>
                    <a:pt x="98" y="1326"/>
                  </a:lnTo>
                  <a:lnTo>
                    <a:pt x="93" y="1326"/>
                  </a:lnTo>
                  <a:lnTo>
                    <a:pt x="85" y="1328"/>
                  </a:lnTo>
                  <a:lnTo>
                    <a:pt x="80" y="1331"/>
                  </a:lnTo>
                  <a:lnTo>
                    <a:pt x="72" y="1333"/>
                  </a:lnTo>
                  <a:lnTo>
                    <a:pt x="65" y="1337"/>
                  </a:lnTo>
                  <a:lnTo>
                    <a:pt x="58" y="1341"/>
                  </a:lnTo>
                  <a:lnTo>
                    <a:pt x="50" y="1343"/>
                  </a:lnTo>
                  <a:lnTo>
                    <a:pt x="43" y="1346"/>
                  </a:lnTo>
                  <a:lnTo>
                    <a:pt x="35" y="1346"/>
                  </a:lnTo>
                  <a:lnTo>
                    <a:pt x="28" y="1348"/>
                  </a:lnTo>
                  <a:lnTo>
                    <a:pt x="19" y="1346"/>
                  </a:lnTo>
                  <a:lnTo>
                    <a:pt x="11" y="1343"/>
                  </a:lnTo>
                  <a:lnTo>
                    <a:pt x="6" y="1337"/>
                  </a:lnTo>
                  <a:lnTo>
                    <a:pt x="6" y="1337"/>
                  </a:lnTo>
                  <a:lnTo>
                    <a:pt x="2" y="1330"/>
                  </a:lnTo>
                  <a:lnTo>
                    <a:pt x="2" y="1320"/>
                  </a:lnTo>
                  <a:lnTo>
                    <a:pt x="0" y="1307"/>
                  </a:lnTo>
                  <a:lnTo>
                    <a:pt x="0" y="1292"/>
                  </a:lnTo>
                  <a:lnTo>
                    <a:pt x="0" y="1278"/>
                  </a:lnTo>
                  <a:lnTo>
                    <a:pt x="2" y="1261"/>
                  </a:lnTo>
                  <a:lnTo>
                    <a:pt x="4" y="1242"/>
                  </a:lnTo>
                  <a:lnTo>
                    <a:pt x="6" y="1222"/>
                  </a:lnTo>
                  <a:lnTo>
                    <a:pt x="9" y="1200"/>
                  </a:lnTo>
                  <a:lnTo>
                    <a:pt x="11" y="1177"/>
                  </a:lnTo>
                  <a:lnTo>
                    <a:pt x="15" y="1153"/>
                  </a:lnTo>
                  <a:lnTo>
                    <a:pt x="19" y="1129"/>
                  </a:lnTo>
                  <a:lnTo>
                    <a:pt x="24" y="1103"/>
                  </a:lnTo>
                  <a:lnTo>
                    <a:pt x="30" y="1077"/>
                  </a:lnTo>
                  <a:lnTo>
                    <a:pt x="35" y="1051"/>
                  </a:lnTo>
                  <a:lnTo>
                    <a:pt x="41" y="1023"/>
                  </a:lnTo>
                  <a:lnTo>
                    <a:pt x="46" y="995"/>
                  </a:lnTo>
                  <a:lnTo>
                    <a:pt x="54" y="967"/>
                  </a:lnTo>
                  <a:lnTo>
                    <a:pt x="59" y="940"/>
                  </a:lnTo>
                  <a:lnTo>
                    <a:pt x="67" y="910"/>
                  </a:lnTo>
                  <a:lnTo>
                    <a:pt x="74" y="882"/>
                  </a:lnTo>
                  <a:lnTo>
                    <a:pt x="82" y="852"/>
                  </a:lnTo>
                  <a:lnTo>
                    <a:pt x="89" y="824"/>
                  </a:lnTo>
                  <a:lnTo>
                    <a:pt x="98" y="797"/>
                  </a:lnTo>
                  <a:lnTo>
                    <a:pt x="106" y="769"/>
                  </a:lnTo>
                  <a:lnTo>
                    <a:pt x="115" y="743"/>
                  </a:lnTo>
                  <a:lnTo>
                    <a:pt x="122" y="715"/>
                  </a:lnTo>
                  <a:lnTo>
                    <a:pt x="132" y="691"/>
                  </a:lnTo>
                  <a:lnTo>
                    <a:pt x="141" y="665"/>
                  </a:lnTo>
                  <a:lnTo>
                    <a:pt x="148" y="641"/>
                  </a:lnTo>
                  <a:lnTo>
                    <a:pt x="158" y="618"/>
                  </a:lnTo>
                  <a:lnTo>
                    <a:pt x="167" y="596"/>
                  </a:lnTo>
                  <a:lnTo>
                    <a:pt x="176" y="576"/>
                  </a:lnTo>
                  <a:lnTo>
                    <a:pt x="184" y="557"/>
                  </a:lnTo>
                  <a:lnTo>
                    <a:pt x="193" y="539"/>
                  </a:lnTo>
                  <a:lnTo>
                    <a:pt x="202" y="522"/>
                  </a:lnTo>
                  <a:lnTo>
                    <a:pt x="210" y="507"/>
                  </a:lnTo>
                  <a:lnTo>
                    <a:pt x="219" y="494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28" y="475"/>
                  </a:lnTo>
                  <a:lnTo>
                    <a:pt x="232" y="466"/>
                  </a:lnTo>
                  <a:lnTo>
                    <a:pt x="238" y="455"/>
                  </a:lnTo>
                  <a:lnTo>
                    <a:pt x="243" y="444"/>
                  </a:lnTo>
                  <a:lnTo>
                    <a:pt x="252" y="429"/>
                  </a:lnTo>
                  <a:lnTo>
                    <a:pt x="263" y="414"/>
                  </a:lnTo>
                  <a:lnTo>
                    <a:pt x="276" y="399"/>
                  </a:lnTo>
                  <a:lnTo>
                    <a:pt x="289" y="383"/>
                  </a:lnTo>
                  <a:lnTo>
                    <a:pt x="304" y="366"/>
                  </a:lnTo>
                  <a:lnTo>
                    <a:pt x="321" y="351"/>
                  </a:lnTo>
                  <a:lnTo>
                    <a:pt x="340" y="334"/>
                  </a:lnTo>
                  <a:lnTo>
                    <a:pt x="340" y="334"/>
                  </a:lnTo>
                  <a:lnTo>
                    <a:pt x="343" y="325"/>
                  </a:lnTo>
                  <a:lnTo>
                    <a:pt x="349" y="318"/>
                  </a:lnTo>
                  <a:lnTo>
                    <a:pt x="356" y="308"/>
                  </a:lnTo>
                  <a:lnTo>
                    <a:pt x="364" y="301"/>
                  </a:lnTo>
                  <a:lnTo>
                    <a:pt x="371" y="293"/>
                  </a:lnTo>
                  <a:lnTo>
                    <a:pt x="379" y="286"/>
                  </a:lnTo>
                  <a:lnTo>
                    <a:pt x="388" y="280"/>
                  </a:lnTo>
                  <a:lnTo>
                    <a:pt x="397" y="275"/>
                  </a:lnTo>
                  <a:lnTo>
                    <a:pt x="406" y="269"/>
                  </a:lnTo>
                  <a:lnTo>
                    <a:pt x="417" y="264"/>
                  </a:lnTo>
                  <a:lnTo>
                    <a:pt x="429" y="260"/>
                  </a:lnTo>
                  <a:lnTo>
                    <a:pt x="440" y="254"/>
                  </a:lnTo>
                  <a:lnTo>
                    <a:pt x="451" y="251"/>
                  </a:lnTo>
                  <a:lnTo>
                    <a:pt x="462" y="247"/>
                  </a:lnTo>
                  <a:lnTo>
                    <a:pt x="475" y="243"/>
                  </a:lnTo>
                  <a:lnTo>
                    <a:pt x="488" y="240"/>
                  </a:lnTo>
                  <a:lnTo>
                    <a:pt x="501" y="236"/>
                  </a:lnTo>
                  <a:lnTo>
                    <a:pt x="516" y="232"/>
                  </a:lnTo>
                  <a:lnTo>
                    <a:pt x="529" y="228"/>
                  </a:lnTo>
                  <a:lnTo>
                    <a:pt x="544" y="225"/>
                  </a:lnTo>
                  <a:lnTo>
                    <a:pt x="559" y="223"/>
                  </a:lnTo>
                  <a:lnTo>
                    <a:pt x="573" y="219"/>
                  </a:lnTo>
                  <a:lnTo>
                    <a:pt x="588" y="215"/>
                  </a:lnTo>
                  <a:lnTo>
                    <a:pt x="603" y="212"/>
                  </a:lnTo>
                  <a:lnTo>
                    <a:pt x="620" y="210"/>
                  </a:lnTo>
                  <a:lnTo>
                    <a:pt x="635" y="206"/>
                  </a:lnTo>
                  <a:lnTo>
                    <a:pt x="651" y="202"/>
                  </a:lnTo>
                  <a:lnTo>
                    <a:pt x="668" y="199"/>
                  </a:lnTo>
                  <a:lnTo>
                    <a:pt x="685" y="193"/>
                  </a:lnTo>
                  <a:lnTo>
                    <a:pt x="701" y="189"/>
                  </a:lnTo>
                  <a:lnTo>
                    <a:pt x="718" y="186"/>
                  </a:lnTo>
                  <a:lnTo>
                    <a:pt x="735" y="180"/>
                  </a:lnTo>
                  <a:lnTo>
                    <a:pt x="751" y="175"/>
                  </a:lnTo>
                  <a:lnTo>
                    <a:pt x="768" y="169"/>
                  </a:lnTo>
                  <a:lnTo>
                    <a:pt x="787" y="163"/>
                  </a:lnTo>
                  <a:lnTo>
                    <a:pt x="803" y="156"/>
                  </a:lnTo>
                  <a:lnTo>
                    <a:pt x="822" y="149"/>
                  </a:lnTo>
                  <a:lnTo>
                    <a:pt x="822" y="149"/>
                  </a:lnTo>
                  <a:lnTo>
                    <a:pt x="835" y="126"/>
                  </a:lnTo>
                  <a:lnTo>
                    <a:pt x="842" y="98"/>
                  </a:lnTo>
                  <a:lnTo>
                    <a:pt x="850" y="69"/>
                  </a:lnTo>
                  <a:lnTo>
                    <a:pt x="859" y="37"/>
                  </a:lnTo>
                  <a:lnTo>
                    <a:pt x="859" y="37"/>
                  </a:lnTo>
                  <a:lnTo>
                    <a:pt x="861" y="45"/>
                  </a:lnTo>
                  <a:lnTo>
                    <a:pt x="861" y="52"/>
                  </a:lnTo>
                  <a:lnTo>
                    <a:pt x="861" y="63"/>
                  </a:lnTo>
                  <a:lnTo>
                    <a:pt x="857" y="72"/>
                  </a:lnTo>
                  <a:lnTo>
                    <a:pt x="855" y="84"/>
                  </a:lnTo>
                  <a:lnTo>
                    <a:pt x="854" y="93"/>
                  </a:lnTo>
                  <a:lnTo>
                    <a:pt x="854" y="102"/>
                  </a:lnTo>
                  <a:lnTo>
                    <a:pt x="855" y="108"/>
                  </a:lnTo>
                  <a:lnTo>
                    <a:pt x="859" y="111"/>
                  </a:lnTo>
                  <a:lnTo>
                    <a:pt x="859" y="111"/>
                  </a:lnTo>
                  <a:lnTo>
                    <a:pt x="876" y="104"/>
                  </a:lnTo>
                  <a:lnTo>
                    <a:pt x="893" y="97"/>
                  </a:lnTo>
                  <a:lnTo>
                    <a:pt x="911" y="91"/>
                  </a:lnTo>
                  <a:lnTo>
                    <a:pt x="928" y="85"/>
                  </a:lnTo>
                  <a:lnTo>
                    <a:pt x="944" y="78"/>
                  </a:lnTo>
                  <a:lnTo>
                    <a:pt x="961" y="72"/>
                  </a:lnTo>
                  <a:lnTo>
                    <a:pt x="974" y="63"/>
                  </a:lnTo>
                  <a:lnTo>
                    <a:pt x="987" y="52"/>
                  </a:lnTo>
                  <a:lnTo>
                    <a:pt x="996" y="39"/>
                  </a:lnTo>
                  <a:lnTo>
                    <a:pt x="1004" y="22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9" y="7"/>
                  </a:lnTo>
                  <a:lnTo>
                    <a:pt x="1011" y="15"/>
                  </a:lnTo>
                  <a:lnTo>
                    <a:pt x="1013" y="24"/>
                  </a:lnTo>
                  <a:lnTo>
                    <a:pt x="1011" y="33"/>
                  </a:lnTo>
                  <a:lnTo>
                    <a:pt x="1011" y="43"/>
                  </a:lnTo>
                  <a:lnTo>
                    <a:pt x="1011" y="52"/>
                  </a:lnTo>
                  <a:lnTo>
                    <a:pt x="1009" y="61"/>
                  </a:lnTo>
                  <a:lnTo>
                    <a:pt x="1009" y="71"/>
                  </a:lnTo>
                  <a:lnTo>
                    <a:pt x="1009" y="76"/>
                  </a:lnTo>
                  <a:lnTo>
                    <a:pt x="1011" y="82"/>
                  </a:lnTo>
                  <a:lnTo>
                    <a:pt x="1015" y="85"/>
                  </a:lnTo>
                  <a:lnTo>
                    <a:pt x="1019" y="87"/>
                  </a:lnTo>
                  <a:lnTo>
                    <a:pt x="1024" y="87"/>
                  </a:lnTo>
                  <a:lnTo>
                    <a:pt x="1034" y="82"/>
                  </a:lnTo>
                  <a:lnTo>
                    <a:pt x="104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3" name="Freeform 199">
              <a:extLst>
                <a:ext uri="{FF2B5EF4-FFF2-40B4-BE49-F238E27FC236}">
                  <a16:creationId xmlns:a16="http://schemas.microsoft.com/office/drawing/2014/main" id="{1759FD72-FF8D-4D4F-B30D-C97759552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588"/>
              <a:ext cx="18" cy="1"/>
            </a:xfrm>
            <a:custGeom>
              <a:avLst/>
              <a:gdLst>
                <a:gd name="T0" fmla="*/ 37 w 37"/>
                <a:gd name="T1" fmla="*/ 0 h 1"/>
                <a:gd name="T2" fmla="*/ 34 w 37"/>
                <a:gd name="T3" fmla="*/ 0 h 1"/>
                <a:gd name="T4" fmla="*/ 23 w 37"/>
                <a:gd name="T5" fmla="*/ 1 h 1"/>
                <a:gd name="T6" fmla="*/ 0 w 37"/>
                <a:gd name="T7" fmla="*/ 0 h 1"/>
                <a:gd name="T8" fmla="*/ 0 w 37"/>
                <a:gd name="T9" fmla="*/ 0 h 1"/>
                <a:gd name="T10" fmla="*/ 23 w 37"/>
                <a:gd name="T11" fmla="*/ 1 h 1"/>
                <a:gd name="T12" fmla="*/ 34 w 37"/>
                <a:gd name="T13" fmla="*/ 0 h 1"/>
                <a:gd name="T14" fmla="*/ 37 w 3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4" y="0"/>
                  </a:lnTo>
                  <a:lnTo>
                    <a:pt x="2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34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4" name="Freeform 200">
              <a:extLst>
                <a:ext uri="{FF2B5EF4-FFF2-40B4-BE49-F238E27FC236}">
                  <a16:creationId xmlns:a16="http://schemas.microsoft.com/office/drawing/2014/main" id="{8C125920-7C51-4035-8667-AD7B9E46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588"/>
              <a:ext cx="38" cy="56"/>
            </a:xfrm>
            <a:custGeom>
              <a:avLst/>
              <a:gdLst>
                <a:gd name="T0" fmla="*/ 77 w 77"/>
                <a:gd name="T1" fmla="*/ 0 h 111"/>
                <a:gd name="T2" fmla="*/ 69 w 77"/>
                <a:gd name="T3" fmla="*/ 9 h 111"/>
                <a:gd name="T4" fmla="*/ 64 w 77"/>
                <a:gd name="T5" fmla="*/ 16 h 111"/>
                <a:gd name="T6" fmla="*/ 56 w 77"/>
                <a:gd name="T7" fmla="*/ 24 h 111"/>
                <a:gd name="T8" fmla="*/ 51 w 77"/>
                <a:gd name="T9" fmla="*/ 31 h 111"/>
                <a:gd name="T10" fmla="*/ 45 w 77"/>
                <a:gd name="T11" fmla="*/ 39 h 111"/>
                <a:gd name="T12" fmla="*/ 39 w 77"/>
                <a:gd name="T13" fmla="*/ 46 h 111"/>
                <a:gd name="T14" fmla="*/ 34 w 77"/>
                <a:gd name="T15" fmla="*/ 53 h 111"/>
                <a:gd name="T16" fmla="*/ 28 w 77"/>
                <a:gd name="T17" fmla="*/ 61 h 111"/>
                <a:gd name="T18" fmla="*/ 25 w 77"/>
                <a:gd name="T19" fmla="*/ 68 h 111"/>
                <a:gd name="T20" fmla="*/ 19 w 77"/>
                <a:gd name="T21" fmla="*/ 76 h 111"/>
                <a:gd name="T22" fmla="*/ 15 w 77"/>
                <a:gd name="T23" fmla="*/ 83 h 111"/>
                <a:gd name="T24" fmla="*/ 12 w 77"/>
                <a:gd name="T25" fmla="*/ 91 h 111"/>
                <a:gd name="T26" fmla="*/ 8 w 77"/>
                <a:gd name="T27" fmla="*/ 98 h 111"/>
                <a:gd name="T28" fmla="*/ 4 w 77"/>
                <a:gd name="T29" fmla="*/ 105 h 111"/>
                <a:gd name="T30" fmla="*/ 2 w 77"/>
                <a:gd name="T31" fmla="*/ 111 h 111"/>
                <a:gd name="T32" fmla="*/ 2 w 77"/>
                <a:gd name="T33" fmla="*/ 111 h 111"/>
                <a:gd name="T34" fmla="*/ 0 w 77"/>
                <a:gd name="T35" fmla="*/ 96 h 111"/>
                <a:gd name="T36" fmla="*/ 4 w 77"/>
                <a:gd name="T37" fmla="*/ 78 h 111"/>
                <a:gd name="T38" fmla="*/ 12 w 77"/>
                <a:gd name="T39" fmla="*/ 57 h 111"/>
                <a:gd name="T40" fmla="*/ 23 w 77"/>
                <a:gd name="T41" fmla="*/ 39 h 111"/>
                <a:gd name="T42" fmla="*/ 36 w 77"/>
                <a:gd name="T43" fmla="*/ 22 h 111"/>
                <a:gd name="T44" fmla="*/ 54 w 77"/>
                <a:gd name="T45" fmla="*/ 9 h 111"/>
                <a:gd name="T46" fmla="*/ 77 w 77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11">
                  <a:moveTo>
                    <a:pt x="77" y="0"/>
                  </a:moveTo>
                  <a:lnTo>
                    <a:pt x="69" y="9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1" y="31"/>
                  </a:lnTo>
                  <a:lnTo>
                    <a:pt x="45" y="39"/>
                  </a:lnTo>
                  <a:lnTo>
                    <a:pt x="39" y="46"/>
                  </a:lnTo>
                  <a:lnTo>
                    <a:pt x="34" y="53"/>
                  </a:lnTo>
                  <a:lnTo>
                    <a:pt x="28" y="61"/>
                  </a:lnTo>
                  <a:lnTo>
                    <a:pt x="25" y="68"/>
                  </a:lnTo>
                  <a:lnTo>
                    <a:pt x="19" y="76"/>
                  </a:lnTo>
                  <a:lnTo>
                    <a:pt x="15" y="83"/>
                  </a:lnTo>
                  <a:lnTo>
                    <a:pt x="12" y="91"/>
                  </a:lnTo>
                  <a:lnTo>
                    <a:pt x="8" y="98"/>
                  </a:lnTo>
                  <a:lnTo>
                    <a:pt x="4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96"/>
                  </a:lnTo>
                  <a:lnTo>
                    <a:pt x="4" y="78"/>
                  </a:lnTo>
                  <a:lnTo>
                    <a:pt x="12" y="57"/>
                  </a:lnTo>
                  <a:lnTo>
                    <a:pt x="23" y="39"/>
                  </a:lnTo>
                  <a:lnTo>
                    <a:pt x="36" y="22"/>
                  </a:lnTo>
                  <a:lnTo>
                    <a:pt x="54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5" name="Freeform 201">
              <a:extLst>
                <a:ext uri="{FF2B5EF4-FFF2-40B4-BE49-F238E27FC236}">
                  <a16:creationId xmlns:a16="http://schemas.microsoft.com/office/drawing/2014/main" id="{3BE51200-377B-4223-8716-BB9E37076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3588"/>
              <a:ext cx="24" cy="40"/>
            </a:xfrm>
            <a:custGeom>
              <a:avLst/>
              <a:gdLst>
                <a:gd name="T0" fmla="*/ 48 w 48"/>
                <a:gd name="T1" fmla="*/ 37 h 79"/>
                <a:gd name="T2" fmla="*/ 26 w 48"/>
                <a:gd name="T3" fmla="*/ 37 h 79"/>
                <a:gd name="T4" fmla="*/ 11 w 48"/>
                <a:gd name="T5" fmla="*/ 37 h 79"/>
                <a:gd name="T6" fmla="*/ 3 w 48"/>
                <a:gd name="T7" fmla="*/ 37 h 79"/>
                <a:gd name="T8" fmla="*/ 1 w 48"/>
                <a:gd name="T9" fmla="*/ 33 h 79"/>
                <a:gd name="T10" fmla="*/ 3 w 48"/>
                <a:gd name="T11" fmla="*/ 22 h 79"/>
                <a:gd name="T12" fmla="*/ 11 w 48"/>
                <a:gd name="T13" fmla="*/ 0 h 79"/>
                <a:gd name="T14" fmla="*/ 11 w 48"/>
                <a:gd name="T15" fmla="*/ 0 h 79"/>
                <a:gd name="T16" fmla="*/ 18 w 48"/>
                <a:gd name="T17" fmla="*/ 3 h 79"/>
                <a:gd name="T18" fmla="*/ 26 w 48"/>
                <a:gd name="T19" fmla="*/ 5 h 79"/>
                <a:gd name="T20" fmla="*/ 33 w 48"/>
                <a:gd name="T21" fmla="*/ 9 h 79"/>
                <a:gd name="T22" fmla="*/ 37 w 48"/>
                <a:gd name="T23" fmla="*/ 13 h 79"/>
                <a:gd name="T24" fmla="*/ 40 w 48"/>
                <a:gd name="T25" fmla="*/ 16 h 79"/>
                <a:gd name="T26" fmla="*/ 44 w 48"/>
                <a:gd name="T27" fmla="*/ 20 h 79"/>
                <a:gd name="T28" fmla="*/ 44 w 48"/>
                <a:gd name="T29" fmla="*/ 24 h 79"/>
                <a:gd name="T30" fmla="*/ 46 w 48"/>
                <a:gd name="T31" fmla="*/ 27 h 79"/>
                <a:gd name="T32" fmla="*/ 46 w 48"/>
                <a:gd name="T33" fmla="*/ 33 h 79"/>
                <a:gd name="T34" fmla="*/ 44 w 48"/>
                <a:gd name="T35" fmla="*/ 37 h 79"/>
                <a:gd name="T36" fmla="*/ 42 w 48"/>
                <a:gd name="T37" fmla="*/ 40 h 79"/>
                <a:gd name="T38" fmla="*/ 40 w 48"/>
                <a:gd name="T39" fmla="*/ 46 h 79"/>
                <a:gd name="T40" fmla="*/ 39 w 48"/>
                <a:gd name="T41" fmla="*/ 50 h 79"/>
                <a:gd name="T42" fmla="*/ 35 w 48"/>
                <a:gd name="T43" fmla="*/ 53 h 79"/>
                <a:gd name="T44" fmla="*/ 31 w 48"/>
                <a:gd name="T45" fmla="*/ 57 h 79"/>
                <a:gd name="T46" fmla="*/ 27 w 48"/>
                <a:gd name="T47" fmla="*/ 61 h 79"/>
                <a:gd name="T48" fmla="*/ 24 w 48"/>
                <a:gd name="T49" fmla="*/ 65 h 79"/>
                <a:gd name="T50" fmla="*/ 20 w 48"/>
                <a:gd name="T51" fmla="*/ 68 h 79"/>
                <a:gd name="T52" fmla="*/ 16 w 48"/>
                <a:gd name="T53" fmla="*/ 70 h 79"/>
                <a:gd name="T54" fmla="*/ 13 w 48"/>
                <a:gd name="T55" fmla="*/ 74 h 79"/>
                <a:gd name="T56" fmla="*/ 9 w 48"/>
                <a:gd name="T57" fmla="*/ 76 h 79"/>
                <a:gd name="T58" fmla="*/ 7 w 48"/>
                <a:gd name="T59" fmla="*/ 78 h 79"/>
                <a:gd name="T60" fmla="*/ 3 w 48"/>
                <a:gd name="T61" fmla="*/ 79 h 79"/>
                <a:gd name="T62" fmla="*/ 1 w 48"/>
                <a:gd name="T63" fmla="*/ 79 h 79"/>
                <a:gd name="T64" fmla="*/ 0 w 48"/>
                <a:gd name="T65" fmla="*/ 79 h 79"/>
                <a:gd name="T66" fmla="*/ 0 w 48"/>
                <a:gd name="T67" fmla="*/ 79 h 79"/>
                <a:gd name="T68" fmla="*/ 0 w 48"/>
                <a:gd name="T69" fmla="*/ 79 h 79"/>
                <a:gd name="T70" fmla="*/ 0 w 48"/>
                <a:gd name="T71" fmla="*/ 78 h 79"/>
                <a:gd name="T72" fmla="*/ 1 w 48"/>
                <a:gd name="T73" fmla="*/ 76 h 79"/>
                <a:gd name="T74" fmla="*/ 3 w 48"/>
                <a:gd name="T75" fmla="*/ 72 h 79"/>
                <a:gd name="T76" fmla="*/ 7 w 48"/>
                <a:gd name="T77" fmla="*/ 68 h 79"/>
                <a:gd name="T78" fmla="*/ 13 w 48"/>
                <a:gd name="T79" fmla="*/ 65 h 79"/>
                <a:gd name="T80" fmla="*/ 20 w 48"/>
                <a:gd name="T81" fmla="*/ 59 h 79"/>
                <a:gd name="T82" fmla="*/ 27 w 48"/>
                <a:gd name="T83" fmla="*/ 53 h 79"/>
                <a:gd name="T84" fmla="*/ 37 w 48"/>
                <a:gd name="T85" fmla="*/ 46 h 79"/>
                <a:gd name="T86" fmla="*/ 48 w 48"/>
                <a:gd name="T8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79">
                  <a:moveTo>
                    <a:pt x="48" y="37"/>
                  </a:moveTo>
                  <a:lnTo>
                    <a:pt x="26" y="37"/>
                  </a:lnTo>
                  <a:lnTo>
                    <a:pt x="11" y="37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3" y="2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7" y="13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6" y="27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2" y="40"/>
                  </a:lnTo>
                  <a:lnTo>
                    <a:pt x="40" y="46"/>
                  </a:lnTo>
                  <a:lnTo>
                    <a:pt x="39" y="50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61"/>
                  </a:lnTo>
                  <a:lnTo>
                    <a:pt x="24" y="65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3" y="74"/>
                  </a:lnTo>
                  <a:lnTo>
                    <a:pt x="9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2"/>
                  </a:lnTo>
                  <a:lnTo>
                    <a:pt x="7" y="68"/>
                  </a:lnTo>
                  <a:lnTo>
                    <a:pt x="13" y="65"/>
                  </a:lnTo>
                  <a:lnTo>
                    <a:pt x="20" y="59"/>
                  </a:lnTo>
                  <a:lnTo>
                    <a:pt x="27" y="53"/>
                  </a:lnTo>
                  <a:lnTo>
                    <a:pt x="37" y="46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6" name="Freeform 202">
              <a:extLst>
                <a:ext uri="{FF2B5EF4-FFF2-40B4-BE49-F238E27FC236}">
                  <a16:creationId xmlns:a16="http://schemas.microsoft.com/office/drawing/2014/main" id="{C14E0BA8-EA8B-4899-98C3-9B93DB3C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606"/>
              <a:ext cx="74" cy="75"/>
            </a:xfrm>
            <a:custGeom>
              <a:avLst/>
              <a:gdLst>
                <a:gd name="T0" fmla="*/ 44 w 148"/>
                <a:gd name="T1" fmla="*/ 143 h 150"/>
                <a:gd name="T2" fmla="*/ 57 w 148"/>
                <a:gd name="T3" fmla="*/ 124 h 150"/>
                <a:gd name="T4" fmla="*/ 68 w 148"/>
                <a:gd name="T5" fmla="*/ 106 h 150"/>
                <a:gd name="T6" fmla="*/ 74 w 148"/>
                <a:gd name="T7" fmla="*/ 87 h 150"/>
                <a:gd name="T8" fmla="*/ 77 w 148"/>
                <a:gd name="T9" fmla="*/ 69 h 150"/>
                <a:gd name="T10" fmla="*/ 76 w 148"/>
                <a:gd name="T11" fmla="*/ 50 h 150"/>
                <a:gd name="T12" fmla="*/ 74 w 148"/>
                <a:gd name="T13" fmla="*/ 39 h 150"/>
                <a:gd name="T14" fmla="*/ 52 w 148"/>
                <a:gd name="T15" fmla="*/ 57 h 150"/>
                <a:gd name="T16" fmla="*/ 37 w 148"/>
                <a:gd name="T17" fmla="*/ 96 h 150"/>
                <a:gd name="T18" fmla="*/ 14 w 148"/>
                <a:gd name="T19" fmla="*/ 135 h 150"/>
                <a:gd name="T20" fmla="*/ 0 w 148"/>
                <a:gd name="T21" fmla="*/ 150 h 150"/>
                <a:gd name="T22" fmla="*/ 7 w 148"/>
                <a:gd name="T23" fmla="*/ 137 h 150"/>
                <a:gd name="T24" fmla="*/ 13 w 148"/>
                <a:gd name="T25" fmla="*/ 121 h 150"/>
                <a:gd name="T26" fmla="*/ 16 w 148"/>
                <a:gd name="T27" fmla="*/ 100 h 150"/>
                <a:gd name="T28" fmla="*/ 18 w 148"/>
                <a:gd name="T29" fmla="*/ 80 h 150"/>
                <a:gd name="T30" fmla="*/ 20 w 148"/>
                <a:gd name="T31" fmla="*/ 57 h 150"/>
                <a:gd name="T32" fmla="*/ 26 w 148"/>
                <a:gd name="T33" fmla="*/ 39 h 150"/>
                <a:gd name="T34" fmla="*/ 33 w 148"/>
                <a:gd name="T35" fmla="*/ 22 h 150"/>
                <a:gd name="T36" fmla="*/ 44 w 148"/>
                <a:gd name="T37" fmla="*/ 9 h 150"/>
                <a:gd name="T38" fmla="*/ 61 w 148"/>
                <a:gd name="T39" fmla="*/ 4 h 150"/>
                <a:gd name="T40" fmla="*/ 74 w 148"/>
                <a:gd name="T41" fmla="*/ 2 h 150"/>
                <a:gd name="T42" fmla="*/ 122 w 148"/>
                <a:gd name="T43" fmla="*/ 0 h 150"/>
                <a:gd name="T44" fmla="*/ 148 w 148"/>
                <a:gd name="T45" fmla="*/ 2 h 150"/>
                <a:gd name="T46" fmla="*/ 142 w 148"/>
                <a:gd name="T47" fmla="*/ 15 h 150"/>
                <a:gd name="T48" fmla="*/ 135 w 148"/>
                <a:gd name="T49" fmla="*/ 30 h 150"/>
                <a:gd name="T50" fmla="*/ 124 w 148"/>
                <a:gd name="T51" fmla="*/ 50 h 150"/>
                <a:gd name="T52" fmla="*/ 111 w 148"/>
                <a:gd name="T53" fmla="*/ 70 h 150"/>
                <a:gd name="T54" fmla="*/ 96 w 148"/>
                <a:gd name="T55" fmla="*/ 93 h 150"/>
                <a:gd name="T56" fmla="*/ 79 w 148"/>
                <a:gd name="T57" fmla="*/ 111 h 150"/>
                <a:gd name="T58" fmla="*/ 65 w 148"/>
                <a:gd name="T59" fmla="*/ 130 h 150"/>
                <a:gd name="T60" fmla="*/ 50 w 148"/>
                <a:gd name="T61" fmla="*/ 143 h 150"/>
                <a:gd name="T62" fmla="*/ 37 w 148"/>
                <a:gd name="T6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50">
                  <a:moveTo>
                    <a:pt x="37" y="150"/>
                  </a:moveTo>
                  <a:lnTo>
                    <a:pt x="44" y="143"/>
                  </a:lnTo>
                  <a:lnTo>
                    <a:pt x="52" y="134"/>
                  </a:lnTo>
                  <a:lnTo>
                    <a:pt x="57" y="124"/>
                  </a:lnTo>
                  <a:lnTo>
                    <a:pt x="63" y="115"/>
                  </a:lnTo>
                  <a:lnTo>
                    <a:pt x="68" y="106"/>
                  </a:lnTo>
                  <a:lnTo>
                    <a:pt x="72" y="96"/>
                  </a:lnTo>
                  <a:lnTo>
                    <a:pt x="74" y="87"/>
                  </a:lnTo>
                  <a:lnTo>
                    <a:pt x="76" y="78"/>
                  </a:lnTo>
                  <a:lnTo>
                    <a:pt x="77" y="69"/>
                  </a:lnTo>
                  <a:lnTo>
                    <a:pt x="77" y="59"/>
                  </a:lnTo>
                  <a:lnTo>
                    <a:pt x="76" y="50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61" y="44"/>
                  </a:lnTo>
                  <a:lnTo>
                    <a:pt x="52" y="57"/>
                  </a:lnTo>
                  <a:lnTo>
                    <a:pt x="44" y="76"/>
                  </a:lnTo>
                  <a:lnTo>
                    <a:pt x="37" y="96"/>
                  </a:lnTo>
                  <a:lnTo>
                    <a:pt x="27" y="117"/>
                  </a:lnTo>
                  <a:lnTo>
                    <a:pt x="14" y="135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3" y="145"/>
                  </a:lnTo>
                  <a:lnTo>
                    <a:pt x="7" y="137"/>
                  </a:lnTo>
                  <a:lnTo>
                    <a:pt x="11" y="130"/>
                  </a:lnTo>
                  <a:lnTo>
                    <a:pt x="13" y="121"/>
                  </a:lnTo>
                  <a:lnTo>
                    <a:pt x="14" y="111"/>
                  </a:lnTo>
                  <a:lnTo>
                    <a:pt x="16" y="100"/>
                  </a:lnTo>
                  <a:lnTo>
                    <a:pt x="18" y="89"/>
                  </a:lnTo>
                  <a:lnTo>
                    <a:pt x="18" y="80"/>
                  </a:lnTo>
                  <a:lnTo>
                    <a:pt x="20" y="69"/>
                  </a:lnTo>
                  <a:lnTo>
                    <a:pt x="20" y="57"/>
                  </a:lnTo>
                  <a:lnTo>
                    <a:pt x="22" y="48"/>
                  </a:lnTo>
                  <a:lnTo>
                    <a:pt x="26" y="39"/>
                  </a:lnTo>
                  <a:lnTo>
                    <a:pt x="27" y="30"/>
                  </a:lnTo>
                  <a:lnTo>
                    <a:pt x="33" y="22"/>
                  </a:lnTo>
                  <a:lnTo>
                    <a:pt x="37" y="15"/>
                  </a:lnTo>
                  <a:lnTo>
                    <a:pt x="44" y="9"/>
                  </a:lnTo>
                  <a:lnTo>
                    <a:pt x="52" y="5"/>
                  </a:lnTo>
                  <a:lnTo>
                    <a:pt x="61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98" y="2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7"/>
                  </a:lnTo>
                  <a:lnTo>
                    <a:pt x="142" y="15"/>
                  </a:lnTo>
                  <a:lnTo>
                    <a:pt x="139" y="22"/>
                  </a:lnTo>
                  <a:lnTo>
                    <a:pt x="135" y="30"/>
                  </a:lnTo>
                  <a:lnTo>
                    <a:pt x="129" y="39"/>
                  </a:lnTo>
                  <a:lnTo>
                    <a:pt x="124" y="50"/>
                  </a:lnTo>
                  <a:lnTo>
                    <a:pt x="118" y="59"/>
                  </a:lnTo>
                  <a:lnTo>
                    <a:pt x="111" y="70"/>
                  </a:lnTo>
                  <a:lnTo>
                    <a:pt x="103" y="82"/>
                  </a:lnTo>
                  <a:lnTo>
                    <a:pt x="96" y="93"/>
                  </a:lnTo>
                  <a:lnTo>
                    <a:pt x="89" y="102"/>
                  </a:lnTo>
                  <a:lnTo>
                    <a:pt x="79" y="111"/>
                  </a:lnTo>
                  <a:lnTo>
                    <a:pt x="72" y="121"/>
                  </a:lnTo>
                  <a:lnTo>
                    <a:pt x="65" y="130"/>
                  </a:lnTo>
                  <a:lnTo>
                    <a:pt x="57" y="137"/>
                  </a:lnTo>
                  <a:lnTo>
                    <a:pt x="50" y="143"/>
                  </a:lnTo>
                  <a:lnTo>
                    <a:pt x="42" y="148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7" name="Freeform 203">
              <a:extLst>
                <a:ext uri="{FF2B5EF4-FFF2-40B4-BE49-F238E27FC236}">
                  <a16:creationId xmlns:a16="http://schemas.microsoft.com/office/drawing/2014/main" id="{F8F8571B-2B57-449C-AEFE-4832978B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607"/>
              <a:ext cx="21" cy="37"/>
            </a:xfrm>
            <a:custGeom>
              <a:avLst/>
              <a:gdLst>
                <a:gd name="T0" fmla="*/ 4 w 41"/>
                <a:gd name="T1" fmla="*/ 74 h 74"/>
                <a:gd name="T2" fmla="*/ 0 w 41"/>
                <a:gd name="T3" fmla="*/ 67 h 74"/>
                <a:gd name="T4" fmla="*/ 2 w 41"/>
                <a:gd name="T5" fmla="*/ 55 h 74"/>
                <a:gd name="T6" fmla="*/ 11 w 41"/>
                <a:gd name="T7" fmla="*/ 39 h 74"/>
                <a:gd name="T8" fmla="*/ 23 w 41"/>
                <a:gd name="T9" fmla="*/ 20 h 74"/>
                <a:gd name="T10" fmla="*/ 41 w 41"/>
                <a:gd name="T11" fmla="*/ 0 h 74"/>
                <a:gd name="T12" fmla="*/ 41 w 41"/>
                <a:gd name="T13" fmla="*/ 0 h 74"/>
                <a:gd name="T14" fmla="*/ 37 w 41"/>
                <a:gd name="T15" fmla="*/ 15 h 74"/>
                <a:gd name="T16" fmla="*/ 34 w 41"/>
                <a:gd name="T17" fmla="*/ 29 h 74"/>
                <a:gd name="T18" fmla="*/ 26 w 41"/>
                <a:gd name="T19" fmla="*/ 42 h 74"/>
                <a:gd name="T20" fmla="*/ 19 w 41"/>
                <a:gd name="T21" fmla="*/ 54 h 74"/>
                <a:gd name="T22" fmla="*/ 13 w 41"/>
                <a:gd name="T23" fmla="*/ 63 h 74"/>
                <a:gd name="T24" fmla="*/ 8 w 41"/>
                <a:gd name="T25" fmla="*/ 70 h 74"/>
                <a:gd name="T26" fmla="*/ 4 w 41"/>
                <a:gd name="T2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4">
                  <a:moveTo>
                    <a:pt x="4" y="74"/>
                  </a:moveTo>
                  <a:lnTo>
                    <a:pt x="0" y="67"/>
                  </a:lnTo>
                  <a:lnTo>
                    <a:pt x="2" y="55"/>
                  </a:lnTo>
                  <a:lnTo>
                    <a:pt x="11" y="39"/>
                  </a:lnTo>
                  <a:lnTo>
                    <a:pt x="23" y="2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15"/>
                  </a:lnTo>
                  <a:lnTo>
                    <a:pt x="34" y="29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13" y="63"/>
                  </a:lnTo>
                  <a:lnTo>
                    <a:pt x="8" y="70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8" name="Freeform 204">
              <a:extLst>
                <a:ext uri="{FF2B5EF4-FFF2-40B4-BE49-F238E27FC236}">
                  <a16:creationId xmlns:a16="http://schemas.microsoft.com/office/drawing/2014/main" id="{DB800C8A-9D0C-4E29-A0D4-406BAAC7F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3620"/>
              <a:ext cx="19" cy="6"/>
            </a:xfrm>
            <a:custGeom>
              <a:avLst/>
              <a:gdLst>
                <a:gd name="T0" fmla="*/ 37 w 37"/>
                <a:gd name="T1" fmla="*/ 11 h 13"/>
                <a:gd name="T2" fmla="*/ 22 w 37"/>
                <a:gd name="T3" fmla="*/ 13 h 13"/>
                <a:gd name="T4" fmla="*/ 11 w 37"/>
                <a:gd name="T5" fmla="*/ 13 h 13"/>
                <a:gd name="T6" fmla="*/ 0 w 37"/>
                <a:gd name="T7" fmla="*/ 11 h 13"/>
                <a:gd name="T8" fmla="*/ 0 w 37"/>
                <a:gd name="T9" fmla="*/ 11 h 13"/>
                <a:gd name="T10" fmla="*/ 7 w 37"/>
                <a:gd name="T11" fmla="*/ 5 h 13"/>
                <a:gd name="T12" fmla="*/ 20 w 37"/>
                <a:gd name="T13" fmla="*/ 0 h 13"/>
                <a:gd name="T14" fmla="*/ 31 w 37"/>
                <a:gd name="T15" fmla="*/ 2 h 13"/>
                <a:gd name="T16" fmla="*/ 37 w 37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7" y="11"/>
                  </a:moveTo>
                  <a:lnTo>
                    <a:pt x="22" y="13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0" y="0"/>
                  </a:lnTo>
                  <a:lnTo>
                    <a:pt x="31" y="2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89" name="Freeform 205">
              <a:extLst>
                <a:ext uri="{FF2B5EF4-FFF2-40B4-BE49-F238E27FC236}">
                  <a16:creationId xmlns:a16="http://schemas.microsoft.com/office/drawing/2014/main" id="{74359036-3E15-46CF-93F2-FDA383B01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3629"/>
              <a:ext cx="293" cy="424"/>
            </a:xfrm>
            <a:custGeom>
              <a:avLst/>
              <a:gdLst>
                <a:gd name="T0" fmla="*/ 545 w 586"/>
                <a:gd name="T1" fmla="*/ 34 h 847"/>
                <a:gd name="T2" fmla="*/ 525 w 586"/>
                <a:gd name="T3" fmla="*/ 65 h 847"/>
                <a:gd name="T4" fmla="*/ 501 w 586"/>
                <a:gd name="T5" fmla="*/ 115 h 847"/>
                <a:gd name="T6" fmla="*/ 477 w 586"/>
                <a:gd name="T7" fmla="*/ 171 h 847"/>
                <a:gd name="T8" fmla="*/ 458 w 586"/>
                <a:gd name="T9" fmla="*/ 221 h 847"/>
                <a:gd name="T10" fmla="*/ 445 w 586"/>
                <a:gd name="T11" fmla="*/ 253 h 847"/>
                <a:gd name="T12" fmla="*/ 456 w 586"/>
                <a:gd name="T13" fmla="*/ 201 h 847"/>
                <a:gd name="T14" fmla="*/ 445 w 586"/>
                <a:gd name="T15" fmla="*/ 141 h 847"/>
                <a:gd name="T16" fmla="*/ 438 w 586"/>
                <a:gd name="T17" fmla="*/ 169 h 847"/>
                <a:gd name="T18" fmla="*/ 421 w 586"/>
                <a:gd name="T19" fmla="*/ 199 h 847"/>
                <a:gd name="T20" fmla="*/ 406 w 586"/>
                <a:gd name="T21" fmla="*/ 199 h 847"/>
                <a:gd name="T22" fmla="*/ 397 w 586"/>
                <a:gd name="T23" fmla="*/ 201 h 847"/>
                <a:gd name="T24" fmla="*/ 371 w 586"/>
                <a:gd name="T25" fmla="*/ 253 h 847"/>
                <a:gd name="T26" fmla="*/ 334 w 586"/>
                <a:gd name="T27" fmla="*/ 179 h 847"/>
                <a:gd name="T28" fmla="*/ 260 w 586"/>
                <a:gd name="T29" fmla="*/ 364 h 847"/>
                <a:gd name="T30" fmla="*/ 228 w 586"/>
                <a:gd name="T31" fmla="*/ 275 h 847"/>
                <a:gd name="T32" fmla="*/ 215 w 586"/>
                <a:gd name="T33" fmla="*/ 290 h 847"/>
                <a:gd name="T34" fmla="*/ 211 w 586"/>
                <a:gd name="T35" fmla="*/ 372 h 847"/>
                <a:gd name="T36" fmla="*/ 185 w 586"/>
                <a:gd name="T37" fmla="*/ 439 h 847"/>
                <a:gd name="T38" fmla="*/ 163 w 586"/>
                <a:gd name="T39" fmla="*/ 424 h 847"/>
                <a:gd name="T40" fmla="*/ 148 w 586"/>
                <a:gd name="T41" fmla="*/ 461 h 847"/>
                <a:gd name="T42" fmla="*/ 146 w 586"/>
                <a:gd name="T43" fmla="*/ 481 h 847"/>
                <a:gd name="T44" fmla="*/ 139 w 586"/>
                <a:gd name="T45" fmla="*/ 513 h 847"/>
                <a:gd name="T46" fmla="*/ 122 w 586"/>
                <a:gd name="T47" fmla="*/ 565 h 847"/>
                <a:gd name="T48" fmla="*/ 98 w 586"/>
                <a:gd name="T49" fmla="*/ 630 h 847"/>
                <a:gd name="T50" fmla="*/ 72 w 586"/>
                <a:gd name="T51" fmla="*/ 697 h 847"/>
                <a:gd name="T52" fmla="*/ 46 w 586"/>
                <a:gd name="T53" fmla="*/ 762 h 847"/>
                <a:gd name="T54" fmla="*/ 22 w 586"/>
                <a:gd name="T55" fmla="*/ 814 h 847"/>
                <a:gd name="T56" fmla="*/ 2 w 586"/>
                <a:gd name="T57" fmla="*/ 845 h 847"/>
                <a:gd name="T58" fmla="*/ 5 w 586"/>
                <a:gd name="T59" fmla="*/ 786 h 847"/>
                <a:gd name="T60" fmla="*/ 26 w 586"/>
                <a:gd name="T61" fmla="*/ 661 h 847"/>
                <a:gd name="T62" fmla="*/ 55 w 586"/>
                <a:gd name="T63" fmla="*/ 541 h 847"/>
                <a:gd name="T64" fmla="*/ 87 w 586"/>
                <a:gd name="T65" fmla="*/ 420 h 847"/>
                <a:gd name="T66" fmla="*/ 111 w 586"/>
                <a:gd name="T67" fmla="*/ 327 h 847"/>
                <a:gd name="T68" fmla="*/ 137 w 586"/>
                <a:gd name="T69" fmla="*/ 307 h 847"/>
                <a:gd name="T70" fmla="*/ 163 w 586"/>
                <a:gd name="T71" fmla="*/ 284 h 847"/>
                <a:gd name="T72" fmla="*/ 189 w 586"/>
                <a:gd name="T73" fmla="*/ 262 h 847"/>
                <a:gd name="T74" fmla="*/ 215 w 586"/>
                <a:gd name="T75" fmla="*/ 238 h 847"/>
                <a:gd name="T76" fmla="*/ 243 w 586"/>
                <a:gd name="T77" fmla="*/ 214 h 847"/>
                <a:gd name="T78" fmla="*/ 269 w 586"/>
                <a:gd name="T79" fmla="*/ 190 h 847"/>
                <a:gd name="T80" fmla="*/ 295 w 586"/>
                <a:gd name="T81" fmla="*/ 166 h 847"/>
                <a:gd name="T82" fmla="*/ 321 w 586"/>
                <a:gd name="T83" fmla="*/ 143 h 847"/>
                <a:gd name="T84" fmla="*/ 349 w 586"/>
                <a:gd name="T85" fmla="*/ 121 h 847"/>
                <a:gd name="T86" fmla="*/ 371 w 586"/>
                <a:gd name="T87" fmla="*/ 104 h 847"/>
                <a:gd name="T88" fmla="*/ 382 w 586"/>
                <a:gd name="T89" fmla="*/ 75 h 847"/>
                <a:gd name="T90" fmla="*/ 404 w 586"/>
                <a:gd name="T91" fmla="*/ 58 h 847"/>
                <a:gd name="T92" fmla="*/ 430 w 586"/>
                <a:gd name="T93" fmla="*/ 49 h 847"/>
                <a:gd name="T94" fmla="*/ 458 w 586"/>
                <a:gd name="T95" fmla="*/ 43 h 847"/>
                <a:gd name="T96" fmla="*/ 482 w 586"/>
                <a:gd name="T97" fmla="*/ 30 h 847"/>
                <a:gd name="T98" fmla="*/ 506 w 586"/>
                <a:gd name="T99" fmla="*/ 24 h 847"/>
                <a:gd name="T100" fmla="*/ 553 w 586"/>
                <a:gd name="T101" fmla="*/ 8 h 847"/>
                <a:gd name="T102" fmla="*/ 584 w 586"/>
                <a:gd name="T103" fmla="*/ 0 h 847"/>
                <a:gd name="T104" fmla="*/ 571 w 586"/>
                <a:gd name="T105" fmla="*/ 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6" h="847">
                  <a:moveTo>
                    <a:pt x="556" y="30"/>
                  </a:moveTo>
                  <a:lnTo>
                    <a:pt x="553" y="30"/>
                  </a:lnTo>
                  <a:lnTo>
                    <a:pt x="549" y="32"/>
                  </a:lnTo>
                  <a:lnTo>
                    <a:pt x="545" y="34"/>
                  </a:lnTo>
                  <a:lnTo>
                    <a:pt x="540" y="39"/>
                  </a:lnTo>
                  <a:lnTo>
                    <a:pt x="534" y="47"/>
                  </a:lnTo>
                  <a:lnTo>
                    <a:pt x="530" y="56"/>
                  </a:lnTo>
                  <a:lnTo>
                    <a:pt x="525" y="65"/>
                  </a:lnTo>
                  <a:lnTo>
                    <a:pt x="519" y="76"/>
                  </a:lnTo>
                  <a:lnTo>
                    <a:pt x="512" y="88"/>
                  </a:lnTo>
                  <a:lnTo>
                    <a:pt x="506" y="101"/>
                  </a:lnTo>
                  <a:lnTo>
                    <a:pt x="501" y="115"/>
                  </a:lnTo>
                  <a:lnTo>
                    <a:pt x="495" y="128"/>
                  </a:lnTo>
                  <a:lnTo>
                    <a:pt x="490" y="143"/>
                  </a:lnTo>
                  <a:lnTo>
                    <a:pt x="482" y="156"/>
                  </a:lnTo>
                  <a:lnTo>
                    <a:pt x="477" y="171"/>
                  </a:lnTo>
                  <a:lnTo>
                    <a:pt x="473" y="184"/>
                  </a:lnTo>
                  <a:lnTo>
                    <a:pt x="467" y="197"/>
                  </a:lnTo>
                  <a:lnTo>
                    <a:pt x="462" y="210"/>
                  </a:lnTo>
                  <a:lnTo>
                    <a:pt x="458" y="221"/>
                  </a:lnTo>
                  <a:lnTo>
                    <a:pt x="453" y="232"/>
                  </a:lnTo>
                  <a:lnTo>
                    <a:pt x="451" y="240"/>
                  </a:lnTo>
                  <a:lnTo>
                    <a:pt x="447" y="247"/>
                  </a:lnTo>
                  <a:lnTo>
                    <a:pt x="445" y="253"/>
                  </a:lnTo>
                  <a:lnTo>
                    <a:pt x="445" y="253"/>
                  </a:lnTo>
                  <a:lnTo>
                    <a:pt x="447" y="238"/>
                  </a:lnTo>
                  <a:lnTo>
                    <a:pt x="451" y="219"/>
                  </a:lnTo>
                  <a:lnTo>
                    <a:pt x="456" y="201"/>
                  </a:lnTo>
                  <a:lnTo>
                    <a:pt x="458" y="180"/>
                  </a:lnTo>
                  <a:lnTo>
                    <a:pt x="454" y="162"/>
                  </a:lnTo>
                  <a:lnTo>
                    <a:pt x="445" y="141"/>
                  </a:lnTo>
                  <a:lnTo>
                    <a:pt x="445" y="141"/>
                  </a:lnTo>
                  <a:lnTo>
                    <a:pt x="445" y="147"/>
                  </a:lnTo>
                  <a:lnTo>
                    <a:pt x="443" y="153"/>
                  </a:lnTo>
                  <a:lnTo>
                    <a:pt x="441" y="160"/>
                  </a:lnTo>
                  <a:lnTo>
                    <a:pt x="438" y="169"/>
                  </a:lnTo>
                  <a:lnTo>
                    <a:pt x="434" y="177"/>
                  </a:lnTo>
                  <a:lnTo>
                    <a:pt x="430" y="186"/>
                  </a:lnTo>
                  <a:lnTo>
                    <a:pt x="425" y="192"/>
                  </a:lnTo>
                  <a:lnTo>
                    <a:pt x="421" y="199"/>
                  </a:lnTo>
                  <a:lnTo>
                    <a:pt x="415" y="203"/>
                  </a:lnTo>
                  <a:lnTo>
                    <a:pt x="412" y="205"/>
                  </a:lnTo>
                  <a:lnTo>
                    <a:pt x="410" y="203"/>
                  </a:lnTo>
                  <a:lnTo>
                    <a:pt x="406" y="199"/>
                  </a:lnTo>
                  <a:lnTo>
                    <a:pt x="406" y="192"/>
                  </a:lnTo>
                  <a:lnTo>
                    <a:pt x="408" y="179"/>
                  </a:lnTo>
                  <a:lnTo>
                    <a:pt x="408" y="179"/>
                  </a:lnTo>
                  <a:lnTo>
                    <a:pt x="397" y="201"/>
                  </a:lnTo>
                  <a:lnTo>
                    <a:pt x="389" y="223"/>
                  </a:lnTo>
                  <a:lnTo>
                    <a:pt x="380" y="242"/>
                  </a:lnTo>
                  <a:lnTo>
                    <a:pt x="371" y="253"/>
                  </a:lnTo>
                  <a:lnTo>
                    <a:pt x="371" y="253"/>
                  </a:lnTo>
                  <a:lnTo>
                    <a:pt x="365" y="223"/>
                  </a:lnTo>
                  <a:lnTo>
                    <a:pt x="356" y="197"/>
                  </a:lnTo>
                  <a:lnTo>
                    <a:pt x="334" y="179"/>
                  </a:lnTo>
                  <a:lnTo>
                    <a:pt x="334" y="179"/>
                  </a:lnTo>
                  <a:lnTo>
                    <a:pt x="319" y="242"/>
                  </a:lnTo>
                  <a:lnTo>
                    <a:pt x="300" y="312"/>
                  </a:lnTo>
                  <a:lnTo>
                    <a:pt x="260" y="364"/>
                  </a:lnTo>
                  <a:lnTo>
                    <a:pt x="260" y="364"/>
                  </a:lnTo>
                  <a:lnTo>
                    <a:pt x="250" y="340"/>
                  </a:lnTo>
                  <a:lnTo>
                    <a:pt x="241" y="318"/>
                  </a:lnTo>
                  <a:lnTo>
                    <a:pt x="234" y="297"/>
                  </a:lnTo>
                  <a:lnTo>
                    <a:pt x="228" y="275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17" y="271"/>
                  </a:lnTo>
                  <a:lnTo>
                    <a:pt x="215" y="290"/>
                  </a:lnTo>
                  <a:lnTo>
                    <a:pt x="213" y="310"/>
                  </a:lnTo>
                  <a:lnTo>
                    <a:pt x="213" y="331"/>
                  </a:lnTo>
                  <a:lnTo>
                    <a:pt x="211" y="351"/>
                  </a:lnTo>
                  <a:lnTo>
                    <a:pt x="211" y="372"/>
                  </a:lnTo>
                  <a:lnTo>
                    <a:pt x="208" y="390"/>
                  </a:lnTo>
                  <a:lnTo>
                    <a:pt x="202" y="409"/>
                  </a:lnTo>
                  <a:lnTo>
                    <a:pt x="195" y="426"/>
                  </a:lnTo>
                  <a:lnTo>
                    <a:pt x="185" y="439"/>
                  </a:lnTo>
                  <a:lnTo>
                    <a:pt x="185" y="439"/>
                  </a:lnTo>
                  <a:lnTo>
                    <a:pt x="176" y="427"/>
                  </a:lnTo>
                  <a:lnTo>
                    <a:pt x="169" y="424"/>
                  </a:lnTo>
                  <a:lnTo>
                    <a:pt x="163" y="424"/>
                  </a:lnTo>
                  <a:lnTo>
                    <a:pt x="158" y="431"/>
                  </a:lnTo>
                  <a:lnTo>
                    <a:pt x="154" y="439"/>
                  </a:lnTo>
                  <a:lnTo>
                    <a:pt x="150" y="450"/>
                  </a:lnTo>
                  <a:lnTo>
                    <a:pt x="148" y="461"/>
                  </a:lnTo>
                  <a:lnTo>
                    <a:pt x="146" y="470"/>
                  </a:lnTo>
                  <a:lnTo>
                    <a:pt x="148" y="476"/>
                  </a:lnTo>
                  <a:lnTo>
                    <a:pt x="148" y="476"/>
                  </a:lnTo>
                  <a:lnTo>
                    <a:pt x="146" y="481"/>
                  </a:lnTo>
                  <a:lnTo>
                    <a:pt x="146" y="487"/>
                  </a:lnTo>
                  <a:lnTo>
                    <a:pt x="145" y="494"/>
                  </a:lnTo>
                  <a:lnTo>
                    <a:pt x="143" y="502"/>
                  </a:lnTo>
                  <a:lnTo>
                    <a:pt x="139" y="513"/>
                  </a:lnTo>
                  <a:lnTo>
                    <a:pt x="135" y="524"/>
                  </a:lnTo>
                  <a:lnTo>
                    <a:pt x="132" y="537"/>
                  </a:lnTo>
                  <a:lnTo>
                    <a:pt x="126" y="550"/>
                  </a:lnTo>
                  <a:lnTo>
                    <a:pt x="122" y="565"/>
                  </a:lnTo>
                  <a:lnTo>
                    <a:pt x="117" y="580"/>
                  </a:lnTo>
                  <a:lnTo>
                    <a:pt x="111" y="596"/>
                  </a:lnTo>
                  <a:lnTo>
                    <a:pt x="106" y="613"/>
                  </a:lnTo>
                  <a:lnTo>
                    <a:pt x="98" y="630"/>
                  </a:lnTo>
                  <a:lnTo>
                    <a:pt x="93" y="646"/>
                  </a:lnTo>
                  <a:lnTo>
                    <a:pt x="85" y="663"/>
                  </a:lnTo>
                  <a:lnTo>
                    <a:pt x="80" y="680"/>
                  </a:lnTo>
                  <a:lnTo>
                    <a:pt x="72" y="697"/>
                  </a:lnTo>
                  <a:lnTo>
                    <a:pt x="65" y="713"/>
                  </a:lnTo>
                  <a:lnTo>
                    <a:pt x="59" y="730"/>
                  </a:lnTo>
                  <a:lnTo>
                    <a:pt x="52" y="747"/>
                  </a:lnTo>
                  <a:lnTo>
                    <a:pt x="46" y="762"/>
                  </a:lnTo>
                  <a:lnTo>
                    <a:pt x="39" y="776"/>
                  </a:lnTo>
                  <a:lnTo>
                    <a:pt x="33" y="789"/>
                  </a:lnTo>
                  <a:lnTo>
                    <a:pt x="28" y="802"/>
                  </a:lnTo>
                  <a:lnTo>
                    <a:pt x="22" y="814"/>
                  </a:lnTo>
                  <a:lnTo>
                    <a:pt x="16" y="823"/>
                  </a:lnTo>
                  <a:lnTo>
                    <a:pt x="11" y="832"/>
                  </a:lnTo>
                  <a:lnTo>
                    <a:pt x="7" y="840"/>
                  </a:lnTo>
                  <a:lnTo>
                    <a:pt x="2" y="845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2" y="815"/>
                  </a:lnTo>
                  <a:lnTo>
                    <a:pt x="5" y="786"/>
                  </a:lnTo>
                  <a:lnTo>
                    <a:pt x="9" y="754"/>
                  </a:lnTo>
                  <a:lnTo>
                    <a:pt x="15" y="723"/>
                  </a:lnTo>
                  <a:lnTo>
                    <a:pt x="20" y="693"/>
                  </a:lnTo>
                  <a:lnTo>
                    <a:pt x="26" y="661"/>
                  </a:lnTo>
                  <a:lnTo>
                    <a:pt x="33" y="632"/>
                  </a:lnTo>
                  <a:lnTo>
                    <a:pt x="41" y="602"/>
                  </a:lnTo>
                  <a:lnTo>
                    <a:pt x="48" y="572"/>
                  </a:lnTo>
                  <a:lnTo>
                    <a:pt x="55" y="541"/>
                  </a:lnTo>
                  <a:lnTo>
                    <a:pt x="63" y="511"/>
                  </a:lnTo>
                  <a:lnTo>
                    <a:pt x="72" y="481"/>
                  </a:lnTo>
                  <a:lnTo>
                    <a:pt x="80" y="451"/>
                  </a:lnTo>
                  <a:lnTo>
                    <a:pt x="87" y="420"/>
                  </a:lnTo>
                  <a:lnTo>
                    <a:pt x="94" y="390"/>
                  </a:lnTo>
                  <a:lnTo>
                    <a:pt x="104" y="359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7" y="323"/>
                  </a:lnTo>
                  <a:lnTo>
                    <a:pt x="124" y="318"/>
                  </a:lnTo>
                  <a:lnTo>
                    <a:pt x="130" y="312"/>
                  </a:lnTo>
                  <a:lnTo>
                    <a:pt x="137" y="307"/>
                  </a:lnTo>
                  <a:lnTo>
                    <a:pt x="145" y="301"/>
                  </a:lnTo>
                  <a:lnTo>
                    <a:pt x="150" y="296"/>
                  </a:lnTo>
                  <a:lnTo>
                    <a:pt x="158" y="290"/>
                  </a:lnTo>
                  <a:lnTo>
                    <a:pt x="163" y="284"/>
                  </a:lnTo>
                  <a:lnTo>
                    <a:pt x="170" y="279"/>
                  </a:lnTo>
                  <a:lnTo>
                    <a:pt x="176" y="273"/>
                  </a:lnTo>
                  <a:lnTo>
                    <a:pt x="183" y="268"/>
                  </a:lnTo>
                  <a:lnTo>
                    <a:pt x="189" y="262"/>
                  </a:lnTo>
                  <a:lnTo>
                    <a:pt x="196" y="255"/>
                  </a:lnTo>
                  <a:lnTo>
                    <a:pt x="202" y="249"/>
                  </a:lnTo>
                  <a:lnTo>
                    <a:pt x="209" y="244"/>
                  </a:lnTo>
                  <a:lnTo>
                    <a:pt x="215" y="238"/>
                  </a:lnTo>
                  <a:lnTo>
                    <a:pt x="222" y="231"/>
                  </a:lnTo>
                  <a:lnTo>
                    <a:pt x="228" y="225"/>
                  </a:lnTo>
                  <a:lnTo>
                    <a:pt x="235" y="219"/>
                  </a:lnTo>
                  <a:lnTo>
                    <a:pt x="243" y="214"/>
                  </a:lnTo>
                  <a:lnTo>
                    <a:pt x="248" y="206"/>
                  </a:lnTo>
                  <a:lnTo>
                    <a:pt x="256" y="201"/>
                  </a:lnTo>
                  <a:lnTo>
                    <a:pt x="261" y="195"/>
                  </a:lnTo>
                  <a:lnTo>
                    <a:pt x="269" y="190"/>
                  </a:lnTo>
                  <a:lnTo>
                    <a:pt x="274" y="182"/>
                  </a:lnTo>
                  <a:lnTo>
                    <a:pt x="282" y="177"/>
                  </a:lnTo>
                  <a:lnTo>
                    <a:pt x="287" y="171"/>
                  </a:lnTo>
                  <a:lnTo>
                    <a:pt x="295" y="166"/>
                  </a:lnTo>
                  <a:lnTo>
                    <a:pt x="302" y="160"/>
                  </a:lnTo>
                  <a:lnTo>
                    <a:pt x="308" y="154"/>
                  </a:lnTo>
                  <a:lnTo>
                    <a:pt x="315" y="149"/>
                  </a:lnTo>
                  <a:lnTo>
                    <a:pt x="321" y="143"/>
                  </a:lnTo>
                  <a:lnTo>
                    <a:pt x="328" y="138"/>
                  </a:lnTo>
                  <a:lnTo>
                    <a:pt x="336" y="132"/>
                  </a:lnTo>
                  <a:lnTo>
                    <a:pt x="341" y="127"/>
                  </a:lnTo>
                  <a:lnTo>
                    <a:pt x="349" y="121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71" y="104"/>
                  </a:lnTo>
                  <a:lnTo>
                    <a:pt x="371" y="104"/>
                  </a:lnTo>
                  <a:lnTo>
                    <a:pt x="371" y="95"/>
                  </a:lnTo>
                  <a:lnTo>
                    <a:pt x="375" y="88"/>
                  </a:lnTo>
                  <a:lnTo>
                    <a:pt x="378" y="80"/>
                  </a:lnTo>
                  <a:lnTo>
                    <a:pt x="382" y="75"/>
                  </a:lnTo>
                  <a:lnTo>
                    <a:pt x="386" y="69"/>
                  </a:lnTo>
                  <a:lnTo>
                    <a:pt x="391" y="65"/>
                  </a:lnTo>
                  <a:lnTo>
                    <a:pt x="397" y="62"/>
                  </a:lnTo>
                  <a:lnTo>
                    <a:pt x="404" y="58"/>
                  </a:lnTo>
                  <a:lnTo>
                    <a:pt x="410" y="56"/>
                  </a:lnTo>
                  <a:lnTo>
                    <a:pt x="417" y="52"/>
                  </a:lnTo>
                  <a:lnTo>
                    <a:pt x="425" y="50"/>
                  </a:lnTo>
                  <a:lnTo>
                    <a:pt x="430" y="49"/>
                  </a:lnTo>
                  <a:lnTo>
                    <a:pt x="438" y="49"/>
                  </a:lnTo>
                  <a:lnTo>
                    <a:pt x="445" y="47"/>
                  </a:lnTo>
                  <a:lnTo>
                    <a:pt x="453" y="45"/>
                  </a:lnTo>
                  <a:lnTo>
                    <a:pt x="458" y="43"/>
                  </a:lnTo>
                  <a:lnTo>
                    <a:pt x="466" y="41"/>
                  </a:lnTo>
                  <a:lnTo>
                    <a:pt x="471" y="37"/>
                  </a:lnTo>
                  <a:lnTo>
                    <a:pt x="477" y="34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8" y="30"/>
                  </a:lnTo>
                  <a:lnTo>
                    <a:pt x="495" y="26"/>
                  </a:lnTo>
                  <a:lnTo>
                    <a:pt x="506" y="24"/>
                  </a:lnTo>
                  <a:lnTo>
                    <a:pt x="517" y="21"/>
                  </a:lnTo>
                  <a:lnTo>
                    <a:pt x="529" y="15"/>
                  </a:lnTo>
                  <a:lnTo>
                    <a:pt x="540" y="11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6" y="2"/>
                  </a:lnTo>
                  <a:lnTo>
                    <a:pt x="586" y="6"/>
                  </a:lnTo>
                  <a:lnTo>
                    <a:pt x="581" y="11"/>
                  </a:lnTo>
                  <a:lnTo>
                    <a:pt x="571" y="21"/>
                  </a:lnTo>
                  <a:lnTo>
                    <a:pt x="556" y="3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0" name="Freeform 206">
              <a:extLst>
                <a:ext uri="{FF2B5EF4-FFF2-40B4-BE49-F238E27FC236}">
                  <a16:creationId xmlns:a16="http://schemas.microsoft.com/office/drawing/2014/main" id="{73B0882F-B522-46D4-9844-7CB8FB0A6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3663"/>
              <a:ext cx="37" cy="18"/>
            </a:xfrm>
            <a:custGeom>
              <a:avLst/>
              <a:gdLst>
                <a:gd name="T0" fmla="*/ 0 w 74"/>
                <a:gd name="T1" fmla="*/ 37 h 37"/>
                <a:gd name="T2" fmla="*/ 3 w 74"/>
                <a:gd name="T3" fmla="*/ 30 h 37"/>
                <a:gd name="T4" fmla="*/ 9 w 74"/>
                <a:gd name="T5" fmla="*/ 24 h 37"/>
                <a:gd name="T6" fmla="*/ 16 w 74"/>
                <a:gd name="T7" fmla="*/ 17 h 37"/>
                <a:gd name="T8" fmla="*/ 24 w 74"/>
                <a:gd name="T9" fmla="*/ 11 h 37"/>
                <a:gd name="T10" fmla="*/ 31 w 74"/>
                <a:gd name="T11" fmla="*/ 8 h 37"/>
                <a:gd name="T12" fmla="*/ 40 w 74"/>
                <a:gd name="T13" fmla="*/ 4 h 37"/>
                <a:gd name="T14" fmla="*/ 52 w 74"/>
                <a:gd name="T15" fmla="*/ 2 h 37"/>
                <a:gd name="T16" fmla="*/ 61 w 74"/>
                <a:gd name="T17" fmla="*/ 0 h 37"/>
                <a:gd name="T18" fmla="*/ 74 w 74"/>
                <a:gd name="T19" fmla="*/ 0 h 37"/>
                <a:gd name="T20" fmla="*/ 74 w 74"/>
                <a:gd name="T21" fmla="*/ 0 h 37"/>
                <a:gd name="T22" fmla="*/ 63 w 74"/>
                <a:gd name="T23" fmla="*/ 6 h 37"/>
                <a:gd name="T24" fmla="*/ 52 w 74"/>
                <a:gd name="T25" fmla="*/ 9 h 37"/>
                <a:gd name="T26" fmla="*/ 42 w 74"/>
                <a:gd name="T27" fmla="*/ 15 h 37"/>
                <a:gd name="T28" fmla="*/ 31 w 74"/>
                <a:gd name="T29" fmla="*/ 21 h 37"/>
                <a:gd name="T30" fmla="*/ 24 w 74"/>
                <a:gd name="T31" fmla="*/ 26 h 37"/>
                <a:gd name="T32" fmla="*/ 15 w 74"/>
                <a:gd name="T33" fmla="*/ 32 h 37"/>
                <a:gd name="T34" fmla="*/ 9 w 74"/>
                <a:gd name="T35" fmla="*/ 35 h 37"/>
                <a:gd name="T36" fmla="*/ 3 w 74"/>
                <a:gd name="T37" fmla="*/ 37 h 37"/>
                <a:gd name="T38" fmla="*/ 0 w 74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37">
                  <a:moveTo>
                    <a:pt x="0" y="37"/>
                  </a:moveTo>
                  <a:lnTo>
                    <a:pt x="3" y="30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6"/>
                  </a:lnTo>
                  <a:lnTo>
                    <a:pt x="52" y="9"/>
                  </a:lnTo>
                  <a:lnTo>
                    <a:pt x="42" y="15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1" name="Freeform 207">
              <a:extLst>
                <a:ext uri="{FF2B5EF4-FFF2-40B4-BE49-F238E27FC236}">
                  <a16:creationId xmlns:a16="http://schemas.microsoft.com/office/drawing/2014/main" id="{20BAC89A-0C66-47AA-B547-960CA5A40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3680"/>
              <a:ext cx="18" cy="3"/>
            </a:xfrm>
            <a:custGeom>
              <a:avLst/>
              <a:gdLst>
                <a:gd name="T0" fmla="*/ 11 w 35"/>
                <a:gd name="T1" fmla="*/ 2 h 6"/>
                <a:gd name="T2" fmla="*/ 0 w 35"/>
                <a:gd name="T3" fmla="*/ 6 h 6"/>
                <a:gd name="T4" fmla="*/ 0 w 35"/>
                <a:gd name="T5" fmla="*/ 6 h 6"/>
                <a:gd name="T6" fmla="*/ 5 w 35"/>
                <a:gd name="T7" fmla="*/ 4 h 6"/>
                <a:gd name="T8" fmla="*/ 11 w 35"/>
                <a:gd name="T9" fmla="*/ 2 h 6"/>
                <a:gd name="T10" fmla="*/ 11 w 35"/>
                <a:gd name="T11" fmla="*/ 2 h 6"/>
                <a:gd name="T12" fmla="*/ 35 w 35"/>
                <a:gd name="T13" fmla="*/ 0 h 6"/>
                <a:gd name="T14" fmla="*/ 33 w 35"/>
                <a:gd name="T15" fmla="*/ 0 h 6"/>
                <a:gd name="T16" fmla="*/ 20 w 35"/>
                <a:gd name="T17" fmla="*/ 2 h 6"/>
                <a:gd name="T18" fmla="*/ 11 w 35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6">
                  <a:moveTo>
                    <a:pt x="11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2" name="Freeform 208">
              <a:extLst>
                <a:ext uri="{FF2B5EF4-FFF2-40B4-BE49-F238E27FC236}">
                  <a16:creationId xmlns:a16="http://schemas.microsoft.com/office/drawing/2014/main" id="{5E8B7E1B-C66D-4DDF-ADE6-4B0C9684E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" y="3696"/>
              <a:ext cx="638" cy="471"/>
            </a:xfrm>
            <a:custGeom>
              <a:avLst/>
              <a:gdLst>
                <a:gd name="T0" fmla="*/ 1274 w 1274"/>
                <a:gd name="T1" fmla="*/ 115 h 941"/>
                <a:gd name="T2" fmla="*/ 1261 w 1274"/>
                <a:gd name="T3" fmla="*/ 193 h 941"/>
                <a:gd name="T4" fmla="*/ 1187 w 1274"/>
                <a:gd name="T5" fmla="*/ 342 h 941"/>
                <a:gd name="T6" fmla="*/ 1161 w 1274"/>
                <a:gd name="T7" fmla="*/ 418 h 941"/>
                <a:gd name="T8" fmla="*/ 1122 w 1274"/>
                <a:gd name="T9" fmla="*/ 468 h 941"/>
                <a:gd name="T10" fmla="*/ 1076 w 1274"/>
                <a:gd name="T11" fmla="*/ 527 h 941"/>
                <a:gd name="T12" fmla="*/ 1011 w 1274"/>
                <a:gd name="T13" fmla="*/ 594 h 941"/>
                <a:gd name="T14" fmla="*/ 931 w 1274"/>
                <a:gd name="T15" fmla="*/ 665 h 941"/>
                <a:gd name="T16" fmla="*/ 853 w 1274"/>
                <a:gd name="T17" fmla="*/ 724 h 941"/>
                <a:gd name="T18" fmla="*/ 772 w 1274"/>
                <a:gd name="T19" fmla="*/ 771 h 941"/>
                <a:gd name="T20" fmla="*/ 686 w 1274"/>
                <a:gd name="T21" fmla="*/ 806 h 941"/>
                <a:gd name="T22" fmla="*/ 592 w 1274"/>
                <a:gd name="T23" fmla="*/ 826 h 941"/>
                <a:gd name="T24" fmla="*/ 488 w 1274"/>
                <a:gd name="T25" fmla="*/ 832 h 941"/>
                <a:gd name="T26" fmla="*/ 371 w 1274"/>
                <a:gd name="T27" fmla="*/ 824 h 941"/>
                <a:gd name="T28" fmla="*/ 222 w 1274"/>
                <a:gd name="T29" fmla="*/ 824 h 941"/>
                <a:gd name="T30" fmla="*/ 187 w 1274"/>
                <a:gd name="T31" fmla="*/ 756 h 941"/>
                <a:gd name="T32" fmla="*/ 146 w 1274"/>
                <a:gd name="T33" fmla="*/ 719 h 941"/>
                <a:gd name="T34" fmla="*/ 111 w 1274"/>
                <a:gd name="T35" fmla="*/ 681 h 941"/>
                <a:gd name="T36" fmla="*/ 105 w 1274"/>
                <a:gd name="T37" fmla="*/ 711 h 941"/>
                <a:gd name="T38" fmla="*/ 91 w 1274"/>
                <a:gd name="T39" fmla="*/ 746 h 941"/>
                <a:gd name="T40" fmla="*/ 87 w 1274"/>
                <a:gd name="T41" fmla="*/ 785 h 941"/>
                <a:gd name="T42" fmla="*/ 111 w 1274"/>
                <a:gd name="T43" fmla="*/ 824 h 941"/>
                <a:gd name="T44" fmla="*/ 104 w 1274"/>
                <a:gd name="T45" fmla="*/ 847 h 941"/>
                <a:gd name="T46" fmla="*/ 111 w 1274"/>
                <a:gd name="T47" fmla="*/ 862 h 941"/>
                <a:gd name="T48" fmla="*/ 311 w 1274"/>
                <a:gd name="T49" fmla="*/ 880 h 941"/>
                <a:gd name="T50" fmla="*/ 393 w 1274"/>
                <a:gd name="T51" fmla="*/ 902 h 941"/>
                <a:gd name="T52" fmla="*/ 317 w 1274"/>
                <a:gd name="T53" fmla="*/ 902 h 941"/>
                <a:gd name="T54" fmla="*/ 245 w 1274"/>
                <a:gd name="T55" fmla="*/ 888 h 941"/>
                <a:gd name="T56" fmla="*/ 174 w 1274"/>
                <a:gd name="T57" fmla="*/ 871 h 941"/>
                <a:gd name="T58" fmla="*/ 111 w 1274"/>
                <a:gd name="T59" fmla="*/ 862 h 941"/>
                <a:gd name="T60" fmla="*/ 81 w 1274"/>
                <a:gd name="T61" fmla="*/ 888 h 941"/>
                <a:gd name="T62" fmla="*/ 50 w 1274"/>
                <a:gd name="T63" fmla="*/ 923 h 941"/>
                <a:gd name="T64" fmla="*/ 20 w 1274"/>
                <a:gd name="T65" fmla="*/ 941 h 941"/>
                <a:gd name="T66" fmla="*/ 7 w 1274"/>
                <a:gd name="T67" fmla="*/ 917 h 941"/>
                <a:gd name="T68" fmla="*/ 44 w 1274"/>
                <a:gd name="T69" fmla="*/ 828 h 941"/>
                <a:gd name="T70" fmla="*/ 78 w 1274"/>
                <a:gd name="T71" fmla="*/ 743 h 941"/>
                <a:gd name="T72" fmla="*/ 115 w 1274"/>
                <a:gd name="T73" fmla="*/ 661 h 941"/>
                <a:gd name="T74" fmla="*/ 156 w 1274"/>
                <a:gd name="T75" fmla="*/ 579 h 941"/>
                <a:gd name="T76" fmla="*/ 206 w 1274"/>
                <a:gd name="T77" fmla="*/ 498 h 941"/>
                <a:gd name="T78" fmla="*/ 267 w 1274"/>
                <a:gd name="T79" fmla="*/ 414 h 941"/>
                <a:gd name="T80" fmla="*/ 308 w 1274"/>
                <a:gd name="T81" fmla="*/ 459 h 941"/>
                <a:gd name="T82" fmla="*/ 384 w 1274"/>
                <a:gd name="T83" fmla="*/ 603 h 941"/>
                <a:gd name="T84" fmla="*/ 504 w 1274"/>
                <a:gd name="T85" fmla="*/ 678 h 941"/>
                <a:gd name="T86" fmla="*/ 651 w 1274"/>
                <a:gd name="T87" fmla="*/ 691 h 941"/>
                <a:gd name="T88" fmla="*/ 799 w 1274"/>
                <a:gd name="T89" fmla="*/ 652 h 941"/>
                <a:gd name="T90" fmla="*/ 924 w 1274"/>
                <a:gd name="T91" fmla="*/ 568 h 941"/>
                <a:gd name="T92" fmla="*/ 1005 w 1274"/>
                <a:gd name="T93" fmla="*/ 446 h 941"/>
                <a:gd name="T94" fmla="*/ 1018 w 1274"/>
                <a:gd name="T95" fmla="*/ 297 h 941"/>
                <a:gd name="T96" fmla="*/ 989 w 1274"/>
                <a:gd name="T97" fmla="*/ 206 h 941"/>
                <a:gd name="T98" fmla="*/ 955 w 1274"/>
                <a:gd name="T99" fmla="*/ 143 h 941"/>
                <a:gd name="T100" fmla="*/ 911 w 1274"/>
                <a:gd name="T101" fmla="*/ 87 h 941"/>
                <a:gd name="T102" fmla="*/ 853 w 1274"/>
                <a:gd name="T103" fmla="*/ 45 h 941"/>
                <a:gd name="T104" fmla="*/ 907 w 1274"/>
                <a:gd name="T105" fmla="*/ 22 h 941"/>
                <a:gd name="T106" fmla="*/ 965 w 1274"/>
                <a:gd name="T107" fmla="*/ 6 h 941"/>
                <a:gd name="T108" fmla="*/ 1015 w 1274"/>
                <a:gd name="T109" fmla="*/ 0 h 941"/>
                <a:gd name="T110" fmla="*/ 1059 w 1274"/>
                <a:gd name="T111" fmla="*/ 2 h 941"/>
                <a:gd name="T112" fmla="*/ 1104 w 1274"/>
                <a:gd name="T113" fmla="*/ 9 h 941"/>
                <a:gd name="T114" fmla="*/ 1148 w 1274"/>
                <a:gd name="T115" fmla="*/ 22 h 941"/>
                <a:gd name="T116" fmla="*/ 1200 w 1274"/>
                <a:gd name="T117" fmla="*/ 33 h 941"/>
                <a:gd name="T118" fmla="*/ 1261 w 1274"/>
                <a:gd name="T119" fmla="*/ 45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4" h="941">
                  <a:moveTo>
                    <a:pt x="1261" y="45"/>
                  </a:moveTo>
                  <a:lnTo>
                    <a:pt x="1269" y="63"/>
                  </a:lnTo>
                  <a:lnTo>
                    <a:pt x="1273" y="80"/>
                  </a:lnTo>
                  <a:lnTo>
                    <a:pt x="1274" y="98"/>
                  </a:lnTo>
                  <a:lnTo>
                    <a:pt x="1274" y="115"/>
                  </a:lnTo>
                  <a:lnTo>
                    <a:pt x="1273" y="134"/>
                  </a:lnTo>
                  <a:lnTo>
                    <a:pt x="1271" y="154"/>
                  </a:lnTo>
                  <a:lnTo>
                    <a:pt x="1265" y="175"/>
                  </a:lnTo>
                  <a:lnTo>
                    <a:pt x="1261" y="193"/>
                  </a:lnTo>
                  <a:lnTo>
                    <a:pt x="1261" y="193"/>
                  </a:lnTo>
                  <a:lnTo>
                    <a:pt x="1248" y="236"/>
                  </a:lnTo>
                  <a:lnTo>
                    <a:pt x="1237" y="275"/>
                  </a:lnTo>
                  <a:lnTo>
                    <a:pt x="1219" y="312"/>
                  </a:lnTo>
                  <a:lnTo>
                    <a:pt x="1187" y="342"/>
                  </a:lnTo>
                  <a:lnTo>
                    <a:pt x="1187" y="342"/>
                  </a:lnTo>
                  <a:lnTo>
                    <a:pt x="1182" y="362"/>
                  </a:lnTo>
                  <a:lnTo>
                    <a:pt x="1178" y="379"/>
                  </a:lnTo>
                  <a:lnTo>
                    <a:pt x="1172" y="394"/>
                  </a:lnTo>
                  <a:lnTo>
                    <a:pt x="1167" y="407"/>
                  </a:lnTo>
                  <a:lnTo>
                    <a:pt x="1161" y="418"/>
                  </a:lnTo>
                  <a:lnTo>
                    <a:pt x="1154" y="429"/>
                  </a:lnTo>
                  <a:lnTo>
                    <a:pt x="1146" y="440"/>
                  </a:lnTo>
                  <a:lnTo>
                    <a:pt x="1139" y="449"/>
                  </a:lnTo>
                  <a:lnTo>
                    <a:pt x="1132" y="459"/>
                  </a:lnTo>
                  <a:lnTo>
                    <a:pt x="1122" y="468"/>
                  </a:lnTo>
                  <a:lnTo>
                    <a:pt x="1113" y="477"/>
                  </a:lnTo>
                  <a:lnTo>
                    <a:pt x="1104" y="488"/>
                  </a:lnTo>
                  <a:lnTo>
                    <a:pt x="1094" y="499"/>
                  </a:lnTo>
                  <a:lnTo>
                    <a:pt x="1085" y="514"/>
                  </a:lnTo>
                  <a:lnTo>
                    <a:pt x="1076" y="527"/>
                  </a:lnTo>
                  <a:lnTo>
                    <a:pt x="1076" y="527"/>
                  </a:lnTo>
                  <a:lnTo>
                    <a:pt x="1059" y="546"/>
                  </a:lnTo>
                  <a:lnTo>
                    <a:pt x="1042" y="563"/>
                  </a:lnTo>
                  <a:lnTo>
                    <a:pt x="1026" y="577"/>
                  </a:lnTo>
                  <a:lnTo>
                    <a:pt x="1011" y="594"/>
                  </a:lnTo>
                  <a:lnTo>
                    <a:pt x="994" y="609"/>
                  </a:lnTo>
                  <a:lnTo>
                    <a:pt x="979" y="624"/>
                  </a:lnTo>
                  <a:lnTo>
                    <a:pt x="963" y="639"/>
                  </a:lnTo>
                  <a:lnTo>
                    <a:pt x="948" y="652"/>
                  </a:lnTo>
                  <a:lnTo>
                    <a:pt x="931" y="665"/>
                  </a:lnTo>
                  <a:lnTo>
                    <a:pt x="916" y="678"/>
                  </a:lnTo>
                  <a:lnTo>
                    <a:pt x="901" y="691"/>
                  </a:lnTo>
                  <a:lnTo>
                    <a:pt x="885" y="702"/>
                  </a:lnTo>
                  <a:lnTo>
                    <a:pt x="870" y="713"/>
                  </a:lnTo>
                  <a:lnTo>
                    <a:pt x="853" y="724"/>
                  </a:lnTo>
                  <a:lnTo>
                    <a:pt x="838" y="735"/>
                  </a:lnTo>
                  <a:lnTo>
                    <a:pt x="822" y="745"/>
                  </a:lnTo>
                  <a:lnTo>
                    <a:pt x="805" y="754"/>
                  </a:lnTo>
                  <a:lnTo>
                    <a:pt x="788" y="763"/>
                  </a:lnTo>
                  <a:lnTo>
                    <a:pt x="772" y="771"/>
                  </a:lnTo>
                  <a:lnTo>
                    <a:pt x="755" y="780"/>
                  </a:lnTo>
                  <a:lnTo>
                    <a:pt x="738" y="787"/>
                  </a:lnTo>
                  <a:lnTo>
                    <a:pt x="721" y="793"/>
                  </a:lnTo>
                  <a:lnTo>
                    <a:pt x="705" y="800"/>
                  </a:lnTo>
                  <a:lnTo>
                    <a:pt x="686" y="806"/>
                  </a:lnTo>
                  <a:lnTo>
                    <a:pt x="668" y="810"/>
                  </a:lnTo>
                  <a:lnTo>
                    <a:pt x="649" y="815"/>
                  </a:lnTo>
                  <a:lnTo>
                    <a:pt x="631" y="819"/>
                  </a:lnTo>
                  <a:lnTo>
                    <a:pt x="612" y="823"/>
                  </a:lnTo>
                  <a:lnTo>
                    <a:pt x="592" y="826"/>
                  </a:lnTo>
                  <a:lnTo>
                    <a:pt x="571" y="828"/>
                  </a:lnTo>
                  <a:lnTo>
                    <a:pt x="551" y="830"/>
                  </a:lnTo>
                  <a:lnTo>
                    <a:pt x="530" y="832"/>
                  </a:lnTo>
                  <a:lnTo>
                    <a:pt x="510" y="832"/>
                  </a:lnTo>
                  <a:lnTo>
                    <a:pt x="488" y="832"/>
                  </a:lnTo>
                  <a:lnTo>
                    <a:pt x="465" y="832"/>
                  </a:lnTo>
                  <a:lnTo>
                    <a:pt x="441" y="832"/>
                  </a:lnTo>
                  <a:lnTo>
                    <a:pt x="419" y="830"/>
                  </a:lnTo>
                  <a:lnTo>
                    <a:pt x="395" y="828"/>
                  </a:lnTo>
                  <a:lnTo>
                    <a:pt x="371" y="824"/>
                  </a:lnTo>
                  <a:lnTo>
                    <a:pt x="371" y="824"/>
                  </a:lnTo>
                  <a:lnTo>
                    <a:pt x="317" y="826"/>
                  </a:lnTo>
                  <a:lnTo>
                    <a:pt x="265" y="830"/>
                  </a:lnTo>
                  <a:lnTo>
                    <a:pt x="222" y="824"/>
                  </a:lnTo>
                  <a:lnTo>
                    <a:pt x="222" y="824"/>
                  </a:lnTo>
                  <a:lnTo>
                    <a:pt x="222" y="787"/>
                  </a:lnTo>
                  <a:lnTo>
                    <a:pt x="213" y="791"/>
                  </a:lnTo>
                  <a:lnTo>
                    <a:pt x="204" y="784"/>
                  </a:lnTo>
                  <a:lnTo>
                    <a:pt x="196" y="771"/>
                  </a:lnTo>
                  <a:lnTo>
                    <a:pt x="187" y="756"/>
                  </a:lnTo>
                  <a:lnTo>
                    <a:pt x="176" y="746"/>
                  </a:lnTo>
                  <a:lnTo>
                    <a:pt x="163" y="743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6" y="719"/>
                  </a:lnTo>
                  <a:lnTo>
                    <a:pt x="144" y="694"/>
                  </a:lnTo>
                  <a:lnTo>
                    <a:pt x="148" y="676"/>
                  </a:lnTo>
                  <a:lnTo>
                    <a:pt x="148" y="676"/>
                  </a:lnTo>
                  <a:lnTo>
                    <a:pt x="111" y="676"/>
                  </a:lnTo>
                  <a:lnTo>
                    <a:pt x="111" y="681"/>
                  </a:lnTo>
                  <a:lnTo>
                    <a:pt x="111" y="687"/>
                  </a:lnTo>
                  <a:lnTo>
                    <a:pt x="111" y="693"/>
                  </a:lnTo>
                  <a:lnTo>
                    <a:pt x="109" y="698"/>
                  </a:lnTo>
                  <a:lnTo>
                    <a:pt x="107" y="706"/>
                  </a:lnTo>
                  <a:lnTo>
                    <a:pt x="105" y="711"/>
                  </a:lnTo>
                  <a:lnTo>
                    <a:pt x="102" y="719"/>
                  </a:lnTo>
                  <a:lnTo>
                    <a:pt x="100" y="726"/>
                  </a:lnTo>
                  <a:lnTo>
                    <a:pt x="96" y="732"/>
                  </a:lnTo>
                  <a:lnTo>
                    <a:pt x="94" y="739"/>
                  </a:lnTo>
                  <a:lnTo>
                    <a:pt x="91" y="746"/>
                  </a:lnTo>
                  <a:lnTo>
                    <a:pt x="89" y="754"/>
                  </a:lnTo>
                  <a:lnTo>
                    <a:pt x="87" y="761"/>
                  </a:lnTo>
                  <a:lnTo>
                    <a:pt x="87" y="771"/>
                  </a:lnTo>
                  <a:lnTo>
                    <a:pt x="87" y="778"/>
                  </a:lnTo>
                  <a:lnTo>
                    <a:pt x="87" y="785"/>
                  </a:lnTo>
                  <a:lnTo>
                    <a:pt x="89" y="793"/>
                  </a:lnTo>
                  <a:lnTo>
                    <a:pt x="92" y="802"/>
                  </a:lnTo>
                  <a:lnTo>
                    <a:pt x="96" y="810"/>
                  </a:lnTo>
                  <a:lnTo>
                    <a:pt x="102" y="817"/>
                  </a:lnTo>
                  <a:lnTo>
                    <a:pt x="111" y="824"/>
                  </a:lnTo>
                  <a:lnTo>
                    <a:pt x="111" y="824"/>
                  </a:lnTo>
                  <a:lnTo>
                    <a:pt x="105" y="830"/>
                  </a:lnTo>
                  <a:lnTo>
                    <a:pt x="102" y="836"/>
                  </a:lnTo>
                  <a:lnTo>
                    <a:pt x="102" y="841"/>
                  </a:lnTo>
                  <a:lnTo>
                    <a:pt x="104" y="847"/>
                  </a:lnTo>
                  <a:lnTo>
                    <a:pt x="105" y="852"/>
                  </a:lnTo>
                  <a:lnTo>
                    <a:pt x="107" y="858"/>
                  </a:lnTo>
                  <a:lnTo>
                    <a:pt x="109" y="860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31" y="860"/>
                  </a:lnTo>
                  <a:lnTo>
                    <a:pt x="169" y="862"/>
                  </a:lnTo>
                  <a:lnTo>
                    <a:pt x="215" y="865"/>
                  </a:lnTo>
                  <a:lnTo>
                    <a:pt x="265" y="871"/>
                  </a:lnTo>
                  <a:lnTo>
                    <a:pt x="311" y="880"/>
                  </a:lnTo>
                  <a:lnTo>
                    <a:pt x="349" y="889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408" y="899"/>
                  </a:lnTo>
                  <a:lnTo>
                    <a:pt x="393" y="902"/>
                  </a:lnTo>
                  <a:lnTo>
                    <a:pt x="378" y="904"/>
                  </a:lnTo>
                  <a:lnTo>
                    <a:pt x="362" y="904"/>
                  </a:lnTo>
                  <a:lnTo>
                    <a:pt x="347" y="904"/>
                  </a:lnTo>
                  <a:lnTo>
                    <a:pt x="332" y="904"/>
                  </a:lnTo>
                  <a:lnTo>
                    <a:pt x="317" y="902"/>
                  </a:lnTo>
                  <a:lnTo>
                    <a:pt x="302" y="901"/>
                  </a:lnTo>
                  <a:lnTo>
                    <a:pt x="287" y="897"/>
                  </a:lnTo>
                  <a:lnTo>
                    <a:pt x="272" y="895"/>
                  </a:lnTo>
                  <a:lnTo>
                    <a:pt x="258" y="891"/>
                  </a:lnTo>
                  <a:lnTo>
                    <a:pt x="245" y="888"/>
                  </a:lnTo>
                  <a:lnTo>
                    <a:pt x="230" y="884"/>
                  </a:lnTo>
                  <a:lnTo>
                    <a:pt x="215" y="880"/>
                  </a:lnTo>
                  <a:lnTo>
                    <a:pt x="202" y="876"/>
                  </a:lnTo>
                  <a:lnTo>
                    <a:pt x="187" y="873"/>
                  </a:lnTo>
                  <a:lnTo>
                    <a:pt x="174" y="871"/>
                  </a:lnTo>
                  <a:lnTo>
                    <a:pt x="161" y="867"/>
                  </a:lnTo>
                  <a:lnTo>
                    <a:pt x="148" y="865"/>
                  </a:lnTo>
                  <a:lnTo>
                    <a:pt x="135" y="863"/>
                  </a:lnTo>
                  <a:lnTo>
                    <a:pt x="122" y="863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02" y="867"/>
                  </a:lnTo>
                  <a:lnTo>
                    <a:pt x="96" y="875"/>
                  </a:lnTo>
                  <a:lnTo>
                    <a:pt x="89" y="880"/>
                  </a:lnTo>
                  <a:lnTo>
                    <a:pt x="81" y="888"/>
                  </a:lnTo>
                  <a:lnTo>
                    <a:pt x="76" y="895"/>
                  </a:lnTo>
                  <a:lnTo>
                    <a:pt x="68" y="902"/>
                  </a:lnTo>
                  <a:lnTo>
                    <a:pt x="63" y="910"/>
                  </a:lnTo>
                  <a:lnTo>
                    <a:pt x="57" y="915"/>
                  </a:lnTo>
                  <a:lnTo>
                    <a:pt x="50" y="923"/>
                  </a:lnTo>
                  <a:lnTo>
                    <a:pt x="44" y="928"/>
                  </a:lnTo>
                  <a:lnTo>
                    <a:pt x="39" y="934"/>
                  </a:lnTo>
                  <a:lnTo>
                    <a:pt x="33" y="938"/>
                  </a:lnTo>
                  <a:lnTo>
                    <a:pt x="26" y="940"/>
                  </a:lnTo>
                  <a:lnTo>
                    <a:pt x="20" y="941"/>
                  </a:lnTo>
                  <a:lnTo>
                    <a:pt x="13" y="941"/>
                  </a:lnTo>
                  <a:lnTo>
                    <a:pt x="5" y="940"/>
                  </a:lnTo>
                  <a:lnTo>
                    <a:pt x="0" y="936"/>
                  </a:lnTo>
                  <a:lnTo>
                    <a:pt x="0" y="936"/>
                  </a:lnTo>
                  <a:lnTo>
                    <a:pt x="7" y="917"/>
                  </a:lnTo>
                  <a:lnTo>
                    <a:pt x="15" y="899"/>
                  </a:lnTo>
                  <a:lnTo>
                    <a:pt x="22" y="882"/>
                  </a:lnTo>
                  <a:lnTo>
                    <a:pt x="29" y="863"/>
                  </a:lnTo>
                  <a:lnTo>
                    <a:pt x="37" y="845"/>
                  </a:lnTo>
                  <a:lnTo>
                    <a:pt x="44" y="828"/>
                  </a:lnTo>
                  <a:lnTo>
                    <a:pt x="50" y="811"/>
                  </a:lnTo>
                  <a:lnTo>
                    <a:pt x="57" y="793"/>
                  </a:lnTo>
                  <a:lnTo>
                    <a:pt x="65" y="776"/>
                  </a:lnTo>
                  <a:lnTo>
                    <a:pt x="70" y="759"/>
                  </a:lnTo>
                  <a:lnTo>
                    <a:pt x="78" y="743"/>
                  </a:lnTo>
                  <a:lnTo>
                    <a:pt x="85" y="726"/>
                  </a:lnTo>
                  <a:lnTo>
                    <a:pt x="92" y="709"/>
                  </a:lnTo>
                  <a:lnTo>
                    <a:pt x="100" y="693"/>
                  </a:lnTo>
                  <a:lnTo>
                    <a:pt x="107" y="678"/>
                  </a:lnTo>
                  <a:lnTo>
                    <a:pt x="115" y="661"/>
                  </a:lnTo>
                  <a:lnTo>
                    <a:pt x="122" y="644"/>
                  </a:lnTo>
                  <a:lnTo>
                    <a:pt x="130" y="628"/>
                  </a:lnTo>
                  <a:lnTo>
                    <a:pt x="139" y="613"/>
                  </a:lnTo>
                  <a:lnTo>
                    <a:pt x="146" y="596"/>
                  </a:lnTo>
                  <a:lnTo>
                    <a:pt x="156" y="579"/>
                  </a:lnTo>
                  <a:lnTo>
                    <a:pt x="165" y="564"/>
                  </a:lnTo>
                  <a:lnTo>
                    <a:pt x="174" y="548"/>
                  </a:lnTo>
                  <a:lnTo>
                    <a:pt x="183" y="531"/>
                  </a:lnTo>
                  <a:lnTo>
                    <a:pt x="195" y="514"/>
                  </a:lnTo>
                  <a:lnTo>
                    <a:pt x="206" y="498"/>
                  </a:lnTo>
                  <a:lnTo>
                    <a:pt x="217" y="481"/>
                  </a:lnTo>
                  <a:lnTo>
                    <a:pt x="228" y="464"/>
                  </a:lnTo>
                  <a:lnTo>
                    <a:pt x="241" y="447"/>
                  </a:lnTo>
                  <a:lnTo>
                    <a:pt x="254" y="431"/>
                  </a:lnTo>
                  <a:lnTo>
                    <a:pt x="267" y="414"/>
                  </a:lnTo>
                  <a:lnTo>
                    <a:pt x="282" y="397"/>
                  </a:lnTo>
                  <a:lnTo>
                    <a:pt x="297" y="379"/>
                  </a:lnTo>
                  <a:lnTo>
                    <a:pt x="297" y="379"/>
                  </a:lnTo>
                  <a:lnTo>
                    <a:pt x="300" y="421"/>
                  </a:lnTo>
                  <a:lnTo>
                    <a:pt x="308" y="459"/>
                  </a:lnTo>
                  <a:lnTo>
                    <a:pt x="317" y="494"/>
                  </a:lnTo>
                  <a:lnTo>
                    <a:pt x="330" y="525"/>
                  </a:lnTo>
                  <a:lnTo>
                    <a:pt x="347" y="555"/>
                  </a:lnTo>
                  <a:lnTo>
                    <a:pt x="363" y="581"/>
                  </a:lnTo>
                  <a:lnTo>
                    <a:pt x="384" y="603"/>
                  </a:lnTo>
                  <a:lnTo>
                    <a:pt x="404" y="624"/>
                  </a:lnTo>
                  <a:lnTo>
                    <a:pt x="428" y="641"/>
                  </a:lnTo>
                  <a:lnTo>
                    <a:pt x="452" y="655"/>
                  </a:lnTo>
                  <a:lnTo>
                    <a:pt x="478" y="668"/>
                  </a:lnTo>
                  <a:lnTo>
                    <a:pt x="504" y="678"/>
                  </a:lnTo>
                  <a:lnTo>
                    <a:pt x="534" y="685"/>
                  </a:lnTo>
                  <a:lnTo>
                    <a:pt x="562" y="691"/>
                  </a:lnTo>
                  <a:lnTo>
                    <a:pt x="592" y="693"/>
                  </a:lnTo>
                  <a:lnTo>
                    <a:pt x="621" y="693"/>
                  </a:lnTo>
                  <a:lnTo>
                    <a:pt x="651" y="691"/>
                  </a:lnTo>
                  <a:lnTo>
                    <a:pt x="681" y="687"/>
                  </a:lnTo>
                  <a:lnTo>
                    <a:pt x="712" y="681"/>
                  </a:lnTo>
                  <a:lnTo>
                    <a:pt x="742" y="674"/>
                  </a:lnTo>
                  <a:lnTo>
                    <a:pt x="770" y="663"/>
                  </a:lnTo>
                  <a:lnTo>
                    <a:pt x="799" y="652"/>
                  </a:lnTo>
                  <a:lnTo>
                    <a:pt x="827" y="639"/>
                  </a:lnTo>
                  <a:lnTo>
                    <a:pt x="853" y="622"/>
                  </a:lnTo>
                  <a:lnTo>
                    <a:pt x="879" y="605"/>
                  </a:lnTo>
                  <a:lnTo>
                    <a:pt x="901" y="587"/>
                  </a:lnTo>
                  <a:lnTo>
                    <a:pt x="924" y="568"/>
                  </a:lnTo>
                  <a:lnTo>
                    <a:pt x="944" y="546"/>
                  </a:lnTo>
                  <a:lnTo>
                    <a:pt x="963" y="524"/>
                  </a:lnTo>
                  <a:lnTo>
                    <a:pt x="979" y="498"/>
                  </a:lnTo>
                  <a:lnTo>
                    <a:pt x="994" y="473"/>
                  </a:lnTo>
                  <a:lnTo>
                    <a:pt x="1005" y="446"/>
                  </a:lnTo>
                  <a:lnTo>
                    <a:pt x="1015" y="418"/>
                  </a:lnTo>
                  <a:lnTo>
                    <a:pt x="1020" y="390"/>
                  </a:lnTo>
                  <a:lnTo>
                    <a:pt x="1024" y="360"/>
                  </a:lnTo>
                  <a:lnTo>
                    <a:pt x="1024" y="329"/>
                  </a:lnTo>
                  <a:lnTo>
                    <a:pt x="1018" y="297"/>
                  </a:lnTo>
                  <a:lnTo>
                    <a:pt x="1013" y="264"/>
                  </a:lnTo>
                  <a:lnTo>
                    <a:pt x="1002" y="230"/>
                  </a:lnTo>
                  <a:lnTo>
                    <a:pt x="1002" y="230"/>
                  </a:lnTo>
                  <a:lnTo>
                    <a:pt x="994" y="219"/>
                  </a:lnTo>
                  <a:lnTo>
                    <a:pt x="989" y="206"/>
                  </a:lnTo>
                  <a:lnTo>
                    <a:pt x="983" y="195"/>
                  </a:lnTo>
                  <a:lnTo>
                    <a:pt x="978" y="182"/>
                  </a:lnTo>
                  <a:lnTo>
                    <a:pt x="970" y="169"/>
                  </a:lnTo>
                  <a:lnTo>
                    <a:pt x="963" y="156"/>
                  </a:lnTo>
                  <a:lnTo>
                    <a:pt x="955" y="143"/>
                  </a:lnTo>
                  <a:lnTo>
                    <a:pt x="948" y="132"/>
                  </a:lnTo>
                  <a:lnTo>
                    <a:pt x="939" y="119"/>
                  </a:lnTo>
                  <a:lnTo>
                    <a:pt x="931" y="108"/>
                  </a:lnTo>
                  <a:lnTo>
                    <a:pt x="922" y="97"/>
                  </a:lnTo>
                  <a:lnTo>
                    <a:pt x="911" y="87"/>
                  </a:lnTo>
                  <a:lnTo>
                    <a:pt x="901" y="76"/>
                  </a:lnTo>
                  <a:lnTo>
                    <a:pt x="890" y="69"/>
                  </a:lnTo>
                  <a:lnTo>
                    <a:pt x="877" y="59"/>
                  </a:lnTo>
                  <a:lnTo>
                    <a:pt x="866" y="52"/>
                  </a:lnTo>
                  <a:lnTo>
                    <a:pt x="853" y="45"/>
                  </a:lnTo>
                  <a:lnTo>
                    <a:pt x="853" y="45"/>
                  </a:lnTo>
                  <a:lnTo>
                    <a:pt x="866" y="39"/>
                  </a:lnTo>
                  <a:lnTo>
                    <a:pt x="881" y="33"/>
                  </a:lnTo>
                  <a:lnTo>
                    <a:pt x="894" y="28"/>
                  </a:lnTo>
                  <a:lnTo>
                    <a:pt x="907" y="22"/>
                  </a:lnTo>
                  <a:lnTo>
                    <a:pt x="920" y="19"/>
                  </a:lnTo>
                  <a:lnTo>
                    <a:pt x="931" y="15"/>
                  </a:lnTo>
                  <a:lnTo>
                    <a:pt x="942" y="11"/>
                  </a:lnTo>
                  <a:lnTo>
                    <a:pt x="953" y="7"/>
                  </a:lnTo>
                  <a:lnTo>
                    <a:pt x="965" y="6"/>
                  </a:lnTo>
                  <a:lnTo>
                    <a:pt x="976" y="4"/>
                  </a:lnTo>
                  <a:lnTo>
                    <a:pt x="985" y="2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5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9" y="2"/>
                  </a:lnTo>
                  <a:lnTo>
                    <a:pt x="1068" y="4"/>
                  </a:lnTo>
                  <a:lnTo>
                    <a:pt x="1076" y="4"/>
                  </a:lnTo>
                  <a:lnTo>
                    <a:pt x="1085" y="6"/>
                  </a:lnTo>
                  <a:lnTo>
                    <a:pt x="1094" y="7"/>
                  </a:lnTo>
                  <a:lnTo>
                    <a:pt x="1104" y="9"/>
                  </a:lnTo>
                  <a:lnTo>
                    <a:pt x="1111" y="11"/>
                  </a:lnTo>
                  <a:lnTo>
                    <a:pt x="1120" y="15"/>
                  </a:lnTo>
                  <a:lnTo>
                    <a:pt x="1130" y="17"/>
                  </a:lnTo>
                  <a:lnTo>
                    <a:pt x="1139" y="19"/>
                  </a:lnTo>
                  <a:lnTo>
                    <a:pt x="1148" y="22"/>
                  </a:lnTo>
                  <a:lnTo>
                    <a:pt x="1158" y="24"/>
                  </a:lnTo>
                  <a:lnTo>
                    <a:pt x="1169" y="26"/>
                  </a:lnTo>
                  <a:lnTo>
                    <a:pt x="1178" y="30"/>
                  </a:lnTo>
                  <a:lnTo>
                    <a:pt x="1189" y="32"/>
                  </a:lnTo>
                  <a:lnTo>
                    <a:pt x="1200" y="33"/>
                  </a:lnTo>
                  <a:lnTo>
                    <a:pt x="1211" y="37"/>
                  </a:lnTo>
                  <a:lnTo>
                    <a:pt x="1222" y="39"/>
                  </a:lnTo>
                  <a:lnTo>
                    <a:pt x="1235" y="41"/>
                  </a:lnTo>
                  <a:lnTo>
                    <a:pt x="1247" y="43"/>
                  </a:lnTo>
                  <a:lnTo>
                    <a:pt x="126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3" name="Freeform 209">
              <a:extLst>
                <a:ext uri="{FF2B5EF4-FFF2-40B4-BE49-F238E27FC236}">
                  <a16:creationId xmlns:a16="http://schemas.microsoft.com/office/drawing/2014/main" id="{75F48F95-FE1D-44D9-9FD9-128774D9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3718"/>
              <a:ext cx="15" cy="24"/>
            </a:xfrm>
            <a:custGeom>
              <a:avLst/>
              <a:gdLst>
                <a:gd name="T0" fmla="*/ 30 w 30"/>
                <a:gd name="T1" fmla="*/ 37 h 48"/>
                <a:gd name="T2" fmla="*/ 28 w 30"/>
                <a:gd name="T3" fmla="*/ 44 h 48"/>
                <a:gd name="T4" fmla="*/ 24 w 30"/>
                <a:gd name="T5" fmla="*/ 48 h 48"/>
                <a:gd name="T6" fmla="*/ 21 w 30"/>
                <a:gd name="T7" fmla="*/ 48 h 48"/>
                <a:gd name="T8" fmla="*/ 17 w 30"/>
                <a:gd name="T9" fmla="*/ 46 h 48"/>
                <a:gd name="T10" fmla="*/ 13 w 30"/>
                <a:gd name="T11" fmla="*/ 44 h 48"/>
                <a:gd name="T12" fmla="*/ 9 w 30"/>
                <a:gd name="T13" fmla="*/ 39 h 48"/>
                <a:gd name="T14" fmla="*/ 6 w 30"/>
                <a:gd name="T15" fmla="*/ 33 h 48"/>
                <a:gd name="T16" fmla="*/ 2 w 30"/>
                <a:gd name="T17" fmla="*/ 27 h 48"/>
                <a:gd name="T18" fmla="*/ 0 w 30"/>
                <a:gd name="T19" fmla="*/ 20 h 48"/>
                <a:gd name="T20" fmla="*/ 0 w 30"/>
                <a:gd name="T21" fmla="*/ 14 h 48"/>
                <a:gd name="T22" fmla="*/ 2 w 30"/>
                <a:gd name="T23" fmla="*/ 9 h 48"/>
                <a:gd name="T24" fmla="*/ 6 w 30"/>
                <a:gd name="T25" fmla="*/ 5 h 48"/>
                <a:gd name="T26" fmla="*/ 9 w 30"/>
                <a:gd name="T27" fmla="*/ 1 h 48"/>
                <a:gd name="T28" fmla="*/ 19 w 30"/>
                <a:gd name="T29" fmla="*/ 0 h 48"/>
                <a:gd name="T30" fmla="*/ 30 w 30"/>
                <a:gd name="T31" fmla="*/ 0 h 48"/>
                <a:gd name="T32" fmla="*/ 30 w 30"/>
                <a:gd name="T33" fmla="*/ 0 h 48"/>
                <a:gd name="T34" fmla="*/ 30 w 30"/>
                <a:gd name="T35" fmla="*/ 7 h 48"/>
                <a:gd name="T36" fmla="*/ 28 w 30"/>
                <a:gd name="T37" fmla="*/ 13 h 48"/>
                <a:gd name="T38" fmla="*/ 24 w 30"/>
                <a:gd name="T39" fmla="*/ 20 h 48"/>
                <a:gd name="T40" fmla="*/ 22 w 30"/>
                <a:gd name="T41" fmla="*/ 26 h 48"/>
                <a:gd name="T42" fmla="*/ 21 w 30"/>
                <a:gd name="T43" fmla="*/ 31 h 48"/>
                <a:gd name="T44" fmla="*/ 22 w 30"/>
                <a:gd name="T45" fmla="*/ 35 h 48"/>
                <a:gd name="T46" fmla="*/ 30 w 30"/>
                <a:gd name="T47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48">
                  <a:moveTo>
                    <a:pt x="30" y="37"/>
                  </a:moveTo>
                  <a:lnTo>
                    <a:pt x="28" y="44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46"/>
                  </a:lnTo>
                  <a:lnTo>
                    <a:pt x="13" y="44"/>
                  </a:lnTo>
                  <a:lnTo>
                    <a:pt x="9" y="39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1" y="31"/>
                  </a:lnTo>
                  <a:lnTo>
                    <a:pt x="22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4" name="Freeform 210">
              <a:extLst>
                <a:ext uri="{FF2B5EF4-FFF2-40B4-BE49-F238E27FC236}">
                  <a16:creationId xmlns:a16="http://schemas.microsoft.com/office/drawing/2014/main" id="{5F185E6A-C67C-4B0C-BCBE-20D47D66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755"/>
              <a:ext cx="45" cy="38"/>
            </a:xfrm>
            <a:custGeom>
              <a:avLst/>
              <a:gdLst>
                <a:gd name="T0" fmla="*/ 85 w 91"/>
                <a:gd name="T1" fmla="*/ 37 h 74"/>
                <a:gd name="T2" fmla="*/ 87 w 91"/>
                <a:gd name="T3" fmla="*/ 44 h 74"/>
                <a:gd name="T4" fmla="*/ 89 w 91"/>
                <a:gd name="T5" fmla="*/ 52 h 74"/>
                <a:gd name="T6" fmla="*/ 91 w 91"/>
                <a:gd name="T7" fmla="*/ 56 h 74"/>
                <a:gd name="T8" fmla="*/ 89 w 91"/>
                <a:gd name="T9" fmla="*/ 61 h 74"/>
                <a:gd name="T10" fmla="*/ 87 w 91"/>
                <a:gd name="T11" fmla="*/ 63 h 74"/>
                <a:gd name="T12" fmla="*/ 83 w 91"/>
                <a:gd name="T13" fmla="*/ 67 h 74"/>
                <a:gd name="T14" fmla="*/ 80 w 91"/>
                <a:gd name="T15" fmla="*/ 69 h 74"/>
                <a:gd name="T16" fmla="*/ 76 w 91"/>
                <a:gd name="T17" fmla="*/ 69 h 74"/>
                <a:gd name="T18" fmla="*/ 70 w 91"/>
                <a:gd name="T19" fmla="*/ 70 h 74"/>
                <a:gd name="T20" fmla="*/ 63 w 91"/>
                <a:gd name="T21" fmla="*/ 70 h 74"/>
                <a:gd name="T22" fmla="*/ 57 w 91"/>
                <a:gd name="T23" fmla="*/ 70 h 74"/>
                <a:gd name="T24" fmla="*/ 50 w 91"/>
                <a:gd name="T25" fmla="*/ 70 h 74"/>
                <a:gd name="T26" fmla="*/ 44 w 91"/>
                <a:gd name="T27" fmla="*/ 70 h 74"/>
                <a:gd name="T28" fmla="*/ 37 w 91"/>
                <a:gd name="T29" fmla="*/ 70 h 74"/>
                <a:gd name="T30" fmla="*/ 31 w 91"/>
                <a:gd name="T31" fmla="*/ 70 h 74"/>
                <a:gd name="T32" fmla="*/ 24 w 91"/>
                <a:gd name="T33" fmla="*/ 72 h 74"/>
                <a:gd name="T34" fmla="*/ 18 w 91"/>
                <a:gd name="T35" fmla="*/ 72 h 74"/>
                <a:gd name="T36" fmla="*/ 15 w 91"/>
                <a:gd name="T37" fmla="*/ 74 h 74"/>
                <a:gd name="T38" fmla="*/ 11 w 91"/>
                <a:gd name="T39" fmla="*/ 74 h 74"/>
                <a:gd name="T40" fmla="*/ 11 w 91"/>
                <a:gd name="T41" fmla="*/ 74 h 74"/>
                <a:gd name="T42" fmla="*/ 13 w 91"/>
                <a:gd name="T43" fmla="*/ 67 h 74"/>
                <a:gd name="T44" fmla="*/ 13 w 91"/>
                <a:gd name="T45" fmla="*/ 59 h 74"/>
                <a:gd name="T46" fmla="*/ 11 w 91"/>
                <a:gd name="T47" fmla="*/ 52 h 74"/>
                <a:gd name="T48" fmla="*/ 9 w 91"/>
                <a:gd name="T49" fmla="*/ 44 h 74"/>
                <a:gd name="T50" fmla="*/ 11 w 91"/>
                <a:gd name="T51" fmla="*/ 37 h 74"/>
                <a:gd name="T52" fmla="*/ 11 w 91"/>
                <a:gd name="T53" fmla="*/ 37 h 74"/>
                <a:gd name="T54" fmla="*/ 11 w 91"/>
                <a:gd name="T55" fmla="*/ 30 h 74"/>
                <a:gd name="T56" fmla="*/ 0 w 91"/>
                <a:gd name="T57" fmla="*/ 18 h 74"/>
                <a:gd name="T58" fmla="*/ 11 w 91"/>
                <a:gd name="T59" fmla="*/ 0 h 74"/>
                <a:gd name="T60" fmla="*/ 11 w 91"/>
                <a:gd name="T61" fmla="*/ 0 h 74"/>
                <a:gd name="T62" fmla="*/ 22 w 91"/>
                <a:gd name="T63" fmla="*/ 11 h 74"/>
                <a:gd name="T64" fmla="*/ 35 w 91"/>
                <a:gd name="T65" fmla="*/ 30 h 74"/>
                <a:gd name="T66" fmla="*/ 54 w 91"/>
                <a:gd name="T67" fmla="*/ 43 h 74"/>
                <a:gd name="T68" fmla="*/ 85 w 91"/>
                <a:gd name="T6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74">
                  <a:moveTo>
                    <a:pt x="85" y="37"/>
                  </a:moveTo>
                  <a:lnTo>
                    <a:pt x="87" y="44"/>
                  </a:lnTo>
                  <a:lnTo>
                    <a:pt x="89" y="52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3" y="70"/>
                  </a:lnTo>
                  <a:lnTo>
                    <a:pt x="57" y="70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5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67"/>
                  </a:lnTo>
                  <a:lnTo>
                    <a:pt x="13" y="59"/>
                  </a:lnTo>
                  <a:lnTo>
                    <a:pt x="11" y="52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35" y="30"/>
                  </a:lnTo>
                  <a:lnTo>
                    <a:pt x="54" y="43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5" name="Freeform 211">
              <a:extLst>
                <a:ext uri="{FF2B5EF4-FFF2-40B4-BE49-F238E27FC236}">
                  <a16:creationId xmlns:a16="http://schemas.microsoft.com/office/drawing/2014/main" id="{8F7E0AC1-594D-45A8-B34F-3EBB3C598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3755"/>
              <a:ext cx="40" cy="22"/>
            </a:xfrm>
            <a:custGeom>
              <a:avLst/>
              <a:gdLst>
                <a:gd name="T0" fmla="*/ 75 w 80"/>
                <a:gd name="T1" fmla="*/ 0 h 43"/>
                <a:gd name="T2" fmla="*/ 73 w 80"/>
                <a:gd name="T3" fmla="*/ 26 h 43"/>
                <a:gd name="T4" fmla="*/ 67 w 80"/>
                <a:gd name="T5" fmla="*/ 39 h 43"/>
                <a:gd name="T6" fmla="*/ 60 w 80"/>
                <a:gd name="T7" fmla="*/ 43 h 43"/>
                <a:gd name="T8" fmla="*/ 49 w 80"/>
                <a:gd name="T9" fmla="*/ 43 h 43"/>
                <a:gd name="T10" fmla="*/ 36 w 80"/>
                <a:gd name="T11" fmla="*/ 39 h 43"/>
                <a:gd name="T12" fmla="*/ 19 w 80"/>
                <a:gd name="T13" fmla="*/ 37 h 43"/>
                <a:gd name="T14" fmla="*/ 0 w 80"/>
                <a:gd name="T15" fmla="*/ 37 h 43"/>
                <a:gd name="T16" fmla="*/ 0 w 80"/>
                <a:gd name="T17" fmla="*/ 37 h 43"/>
                <a:gd name="T18" fmla="*/ 4 w 80"/>
                <a:gd name="T19" fmla="*/ 39 h 43"/>
                <a:gd name="T20" fmla="*/ 8 w 80"/>
                <a:gd name="T21" fmla="*/ 37 h 43"/>
                <a:gd name="T22" fmla="*/ 13 w 80"/>
                <a:gd name="T23" fmla="*/ 35 h 43"/>
                <a:gd name="T24" fmla="*/ 21 w 80"/>
                <a:gd name="T25" fmla="*/ 30 h 43"/>
                <a:gd name="T26" fmla="*/ 28 w 80"/>
                <a:gd name="T27" fmla="*/ 26 h 43"/>
                <a:gd name="T28" fmla="*/ 36 w 80"/>
                <a:gd name="T29" fmla="*/ 22 h 43"/>
                <a:gd name="T30" fmla="*/ 43 w 80"/>
                <a:gd name="T31" fmla="*/ 20 h 43"/>
                <a:gd name="T32" fmla="*/ 51 w 80"/>
                <a:gd name="T33" fmla="*/ 18 h 43"/>
                <a:gd name="T34" fmla="*/ 58 w 80"/>
                <a:gd name="T35" fmla="*/ 22 h 43"/>
                <a:gd name="T36" fmla="*/ 65 w 80"/>
                <a:gd name="T37" fmla="*/ 28 h 43"/>
                <a:gd name="T38" fmla="*/ 75 w 80"/>
                <a:gd name="T39" fmla="*/ 37 h 43"/>
                <a:gd name="T40" fmla="*/ 75 w 80"/>
                <a:gd name="T41" fmla="*/ 37 h 43"/>
                <a:gd name="T42" fmla="*/ 78 w 80"/>
                <a:gd name="T43" fmla="*/ 30 h 43"/>
                <a:gd name="T44" fmla="*/ 80 w 80"/>
                <a:gd name="T45" fmla="*/ 17 h 43"/>
                <a:gd name="T46" fmla="*/ 75 w 8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3">
                  <a:moveTo>
                    <a:pt x="75" y="0"/>
                  </a:moveTo>
                  <a:lnTo>
                    <a:pt x="73" y="26"/>
                  </a:lnTo>
                  <a:lnTo>
                    <a:pt x="67" y="39"/>
                  </a:lnTo>
                  <a:lnTo>
                    <a:pt x="60" y="43"/>
                  </a:lnTo>
                  <a:lnTo>
                    <a:pt x="49" y="43"/>
                  </a:lnTo>
                  <a:lnTo>
                    <a:pt x="36" y="39"/>
                  </a:lnTo>
                  <a:lnTo>
                    <a:pt x="19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3" y="35"/>
                  </a:lnTo>
                  <a:lnTo>
                    <a:pt x="21" y="30"/>
                  </a:lnTo>
                  <a:lnTo>
                    <a:pt x="28" y="26"/>
                  </a:lnTo>
                  <a:lnTo>
                    <a:pt x="36" y="22"/>
                  </a:lnTo>
                  <a:lnTo>
                    <a:pt x="43" y="20"/>
                  </a:lnTo>
                  <a:lnTo>
                    <a:pt x="51" y="18"/>
                  </a:lnTo>
                  <a:lnTo>
                    <a:pt x="58" y="22"/>
                  </a:lnTo>
                  <a:lnTo>
                    <a:pt x="65" y="28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8" y="30"/>
                  </a:lnTo>
                  <a:lnTo>
                    <a:pt x="80" y="1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6" name="Freeform 212">
              <a:extLst>
                <a:ext uri="{FF2B5EF4-FFF2-40B4-BE49-F238E27FC236}">
                  <a16:creationId xmlns:a16="http://schemas.microsoft.com/office/drawing/2014/main" id="{D155F1F5-AFDE-4458-800F-09997D36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93"/>
              <a:ext cx="81" cy="93"/>
            </a:xfrm>
            <a:custGeom>
              <a:avLst/>
              <a:gdLst>
                <a:gd name="T0" fmla="*/ 158 w 163"/>
                <a:gd name="T1" fmla="*/ 78 h 188"/>
                <a:gd name="T2" fmla="*/ 145 w 163"/>
                <a:gd name="T3" fmla="*/ 87 h 188"/>
                <a:gd name="T4" fmla="*/ 134 w 163"/>
                <a:gd name="T5" fmla="*/ 99 h 188"/>
                <a:gd name="T6" fmla="*/ 123 w 163"/>
                <a:gd name="T7" fmla="*/ 112 h 188"/>
                <a:gd name="T8" fmla="*/ 111 w 163"/>
                <a:gd name="T9" fmla="*/ 124 h 188"/>
                <a:gd name="T10" fmla="*/ 102 w 163"/>
                <a:gd name="T11" fmla="*/ 139 h 188"/>
                <a:gd name="T12" fmla="*/ 91 w 163"/>
                <a:gd name="T13" fmla="*/ 154 h 188"/>
                <a:gd name="T14" fmla="*/ 82 w 163"/>
                <a:gd name="T15" fmla="*/ 165 h 188"/>
                <a:gd name="T16" fmla="*/ 73 w 163"/>
                <a:gd name="T17" fmla="*/ 176 h 188"/>
                <a:gd name="T18" fmla="*/ 65 w 163"/>
                <a:gd name="T19" fmla="*/ 184 h 188"/>
                <a:gd name="T20" fmla="*/ 58 w 163"/>
                <a:gd name="T21" fmla="*/ 188 h 188"/>
                <a:gd name="T22" fmla="*/ 52 w 163"/>
                <a:gd name="T23" fmla="*/ 186 h 188"/>
                <a:gd name="T24" fmla="*/ 41 w 163"/>
                <a:gd name="T25" fmla="*/ 186 h 188"/>
                <a:gd name="T26" fmla="*/ 26 w 163"/>
                <a:gd name="T27" fmla="*/ 182 h 188"/>
                <a:gd name="T28" fmla="*/ 15 w 163"/>
                <a:gd name="T29" fmla="*/ 178 h 188"/>
                <a:gd name="T30" fmla="*/ 6 w 163"/>
                <a:gd name="T31" fmla="*/ 171 h 188"/>
                <a:gd name="T32" fmla="*/ 2 w 163"/>
                <a:gd name="T33" fmla="*/ 162 h 188"/>
                <a:gd name="T34" fmla="*/ 0 w 163"/>
                <a:gd name="T35" fmla="*/ 152 h 188"/>
                <a:gd name="T36" fmla="*/ 0 w 163"/>
                <a:gd name="T37" fmla="*/ 143 h 188"/>
                <a:gd name="T38" fmla="*/ 4 w 163"/>
                <a:gd name="T39" fmla="*/ 130 h 188"/>
                <a:gd name="T40" fmla="*/ 8 w 163"/>
                <a:gd name="T41" fmla="*/ 119 h 188"/>
                <a:gd name="T42" fmla="*/ 13 w 163"/>
                <a:gd name="T43" fmla="*/ 106 h 188"/>
                <a:gd name="T44" fmla="*/ 22 w 163"/>
                <a:gd name="T45" fmla="*/ 93 h 188"/>
                <a:gd name="T46" fmla="*/ 30 w 163"/>
                <a:gd name="T47" fmla="*/ 80 h 188"/>
                <a:gd name="T48" fmla="*/ 39 w 163"/>
                <a:gd name="T49" fmla="*/ 67 h 188"/>
                <a:gd name="T50" fmla="*/ 48 w 163"/>
                <a:gd name="T51" fmla="*/ 54 h 188"/>
                <a:gd name="T52" fmla="*/ 58 w 163"/>
                <a:gd name="T53" fmla="*/ 43 h 188"/>
                <a:gd name="T54" fmla="*/ 65 w 163"/>
                <a:gd name="T55" fmla="*/ 32 h 188"/>
                <a:gd name="T56" fmla="*/ 74 w 163"/>
                <a:gd name="T57" fmla="*/ 21 h 188"/>
                <a:gd name="T58" fmla="*/ 80 w 163"/>
                <a:gd name="T59" fmla="*/ 11 h 188"/>
                <a:gd name="T60" fmla="*/ 86 w 163"/>
                <a:gd name="T61" fmla="*/ 4 h 188"/>
                <a:gd name="T62" fmla="*/ 89 w 163"/>
                <a:gd name="T63" fmla="*/ 0 h 188"/>
                <a:gd name="T64" fmla="*/ 132 w 163"/>
                <a:gd name="T65" fmla="*/ 17 h 188"/>
                <a:gd name="T66" fmla="*/ 158 w 163"/>
                <a:gd name="T67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188">
                  <a:moveTo>
                    <a:pt x="163" y="74"/>
                  </a:moveTo>
                  <a:lnTo>
                    <a:pt x="158" y="78"/>
                  </a:lnTo>
                  <a:lnTo>
                    <a:pt x="152" y="82"/>
                  </a:lnTo>
                  <a:lnTo>
                    <a:pt x="145" y="87"/>
                  </a:lnTo>
                  <a:lnTo>
                    <a:pt x="139" y="91"/>
                  </a:lnTo>
                  <a:lnTo>
                    <a:pt x="134" y="99"/>
                  </a:lnTo>
                  <a:lnTo>
                    <a:pt x="128" y="104"/>
                  </a:lnTo>
                  <a:lnTo>
                    <a:pt x="123" y="112"/>
                  </a:lnTo>
                  <a:lnTo>
                    <a:pt x="117" y="117"/>
                  </a:lnTo>
                  <a:lnTo>
                    <a:pt x="111" y="124"/>
                  </a:lnTo>
                  <a:lnTo>
                    <a:pt x="106" y="132"/>
                  </a:lnTo>
                  <a:lnTo>
                    <a:pt x="102" y="139"/>
                  </a:lnTo>
                  <a:lnTo>
                    <a:pt x="97" y="147"/>
                  </a:lnTo>
                  <a:lnTo>
                    <a:pt x="91" y="154"/>
                  </a:lnTo>
                  <a:lnTo>
                    <a:pt x="86" y="160"/>
                  </a:lnTo>
                  <a:lnTo>
                    <a:pt x="82" y="165"/>
                  </a:lnTo>
                  <a:lnTo>
                    <a:pt x="76" y="171"/>
                  </a:lnTo>
                  <a:lnTo>
                    <a:pt x="73" y="176"/>
                  </a:lnTo>
                  <a:lnTo>
                    <a:pt x="69" y="180"/>
                  </a:lnTo>
                  <a:lnTo>
                    <a:pt x="65" y="184"/>
                  </a:lnTo>
                  <a:lnTo>
                    <a:pt x="61" y="186"/>
                  </a:lnTo>
                  <a:lnTo>
                    <a:pt x="58" y="188"/>
                  </a:lnTo>
                  <a:lnTo>
                    <a:pt x="54" y="188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41" y="186"/>
                  </a:lnTo>
                  <a:lnTo>
                    <a:pt x="34" y="184"/>
                  </a:lnTo>
                  <a:lnTo>
                    <a:pt x="26" y="182"/>
                  </a:lnTo>
                  <a:lnTo>
                    <a:pt x="21" y="180"/>
                  </a:lnTo>
                  <a:lnTo>
                    <a:pt x="15" y="178"/>
                  </a:lnTo>
                  <a:lnTo>
                    <a:pt x="9" y="175"/>
                  </a:lnTo>
                  <a:lnTo>
                    <a:pt x="6" y="171"/>
                  </a:lnTo>
                  <a:lnTo>
                    <a:pt x="4" y="167"/>
                  </a:lnTo>
                  <a:lnTo>
                    <a:pt x="2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2" y="136"/>
                  </a:lnTo>
                  <a:lnTo>
                    <a:pt x="4" y="130"/>
                  </a:lnTo>
                  <a:lnTo>
                    <a:pt x="6" y="124"/>
                  </a:lnTo>
                  <a:lnTo>
                    <a:pt x="8" y="119"/>
                  </a:lnTo>
                  <a:lnTo>
                    <a:pt x="11" y="112"/>
                  </a:lnTo>
                  <a:lnTo>
                    <a:pt x="13" y="106"/>
                  </a:lnTo>
                  <a:lnTo>
                    <a:pt x="17" y="99"/>
                  </a:lnTo>
                  <a:lnTo>
                    <a:pt x="22" y="93"/>
                  </a:lnTo>
                  <a:lnTo>
                    <a:pt x="26" y="86"/>
                  </a:lnTo>
                  <a:lnTo>
                    <a:pt x="30" y="80"/>
                  </a:lnTo>
                  <a:lnTo>
                    <a:pt x="34" y="73"/>
                  </a:lnTo>
                  <a:lnTo>
                    <a:pt x="39" y="67"/>
                  </a:lnTo>
                  <a:lnTo>
                    <a:pt x="43" y="61"/>
                  </a:lnTo>
                  <a:lnTo>
                    <a:pt x="48" y="54"/>
                  </a:lnTo>
                  <a:lnTo>
                    <a:pt x="52" y="48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5" y="32"/>
                  </a:lnTo>
                  <a:lnTo>
                    <a:pt x="71" y="26"/>
                  </a:lnTo>
                  <a:lnTo>
                    <a:pt x="74" y="21"/>
                  </a:lnTo>
                  <a:lnTo>
                    <a:pt x="78" y="17"/>
                  </a:lnTo>
                  <a:lnTo>
                    <a:pt x="80" y="11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11" y="8"/>
                  </a:lnTo>
                  <a:lnTo>
                    <a:pt x="132" y="17"/>
                  </a:lnTo>
                  <a:lnTo>
                    <a:pt x="147" y="32"/>
                  </a:lnTo>
                  <a:lnTo>
                    <a:pt x="158" y="50"/>
                  </a:lnTo>
                  <a:lnTo>
                    <a:pt x="16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7" name="Freeform 213">
              <a:extLst>
                <a:ext uri="{FF2B5EF4-FFF2-40B4-BE49-F238E27FC236}">
                  <a16:creationId xmlns:a16="http://schemas.microsoft.com/office/drawing/2014/main" id="{140C7649-2CCA-4BEC-B24B-14AF6157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3805"/>
              <a:ext cx="20" cy="14"/>
            </a:xfrm>
            <a:custGeom>
              <a:avLst/>
              <a:gdLst>
                <a:gd name="T0" fmla="*/ 39 w 41"/>
                <a:gd name="T1" fmla="*/ 13 h 28"/>
                <a:gd name="T2" fmla="*/ 28 w 41"/>
                <a:gd name="T3" fmla="*/ 23 h 28"/>
                <a:gd name="T4" fmla="*/ 21 w 41"/>
                <a:gd name="T5" fmla="*/ 26 h 28"/>
                <a:gd name="T6" fmla="*/ 15 w 41"/>
                <a:gd name="T7" fmla="*/ 28 h 28"/>
                <a:gd name="T8" fmla="*/ 10 w 41"/>
                <a:gd name="T9" fmla="*/ 28 h 28"/>
                <a:gd name="T10" fmla="*/ 6 w 41"/>
                <a:gd name="T11" fmla="*/ 26 h 28"/>
                <a:gd name="T12" fmla="*/ 2 w 41"/>
                <a:gd name="T13" fmla="*/ 23 h 28"/>
                <a:gd name="T14" fmla="*/ 2 w 41"/>
                <a:gd name="T15" fmla="*/ 19 h 28"/>
                <a:gd name="T16" fmla="*/ 0 w 41"/>
                <a:gd name="T17" fmla="*/ 17 h 28"/>
                <a:gd name="T18" fmla="*/ 2 w 41"/>
                <a:gd name="T19" fmla="*/ 13 h 28"/>
                <a:gd name="T20" fmla="*/ 2 w 41"/>
                <a:gd name="T21" fmla="*/ 13 h 28"/>
                <a:gd name="T22" fmla="*/ 6 w 41"/>
                <a:gd name="T23" fmla="*/ 6 h 28"/>
                <a:gd name="T24" fmla="*/ 11 w 41"/>
                <a:gd name="T25" fmla="*/ 2 h 28"/>
                <a:gd name="T26" fmla="*/ 19 w 41"/>
                <a:gd name="T27" fmla="*/ 0 h 28"/>
                <a:gd name="T28" fmla="*/ 26 w 41"/>
                <a:gd name="T29" fmla="*/ 0 h 28"/>
                <a:gd name="T30" fmla="*/ 34 w 41"/>
                <a:gd name="T31" fmla="*/ 2 h 28"/>
                <a:gd name="T32" fmla="*/ 39 w 41"/>
                <a:gd name="T33" fmla="*/ 6 h 28"/>
                <a:gd name="T34" fmla="*/ 41 w 41"/>
                <a:gd name="T35" fmla="*/ 10 h 28"/>
                <a:gd name="T36" fmla="*/ 39 w 41"/>
                <a:gd name="T3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8">
                  <a:moveTo>
                    <a:pt x="39" y="13"/>
                  </a:moveTo>
                  <a:lnTo>
                    <a:pt x="28" y="23"/>
                  </a:lnTo>
                  <a:lnTo>
                    <a:pt x="21" y="26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9" y="6"/>
                  </a:lnTo>
                  <a:lnTo>
                    <a:pt x="41" y="1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8" name="Freeform 214">
              <a:extLst>
                <a:ext uri="{FF2B5EF4-FFF2-40B4-BE49-F238E27FC236}">
                  <a16:creationId xmlns:a16="http://schemas.microsoft.com/office/drawing/2014/main" id="{F7380B63-E043-4211-BFAC-8B930077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3828"/>
              <a:ext cx="40" cy="42"/>
            </a:xfrm>
            <a:custGeom>
              <a:avLst/>
              <a:gdLst>
                <a:gd name="T0" fmla="*/ 37 w 82"/>
                <a:gd name="T1" fmla="*/ 78 h 83"/>
                <a:gd name="T2" fmla="*/ 32 w 82"/>
                <a:gd name="T3" fmla="*/ 81 h 83"/>
                <a:gd name="T4" fmla="*/ 26 w 82"/>
                <a:gd name="T5" fmla="*/ 83 h 83"/>
                <a:gd name="T6" fmla="*/ 19 w 82"/>
                <a:gd name="T7" fmla="*/ 79 h 83"/>
                <a:gd name="T8" fmla="*/ 13 w 82"/>
                <a:gd name="T9" fmla="*/ 74 h 83"/>
                <a:gd name="T10" fmla="*/ 8 w 82"/>
                <a:gd name="T11" fmla="*/ 65 h 83"/>
                <a:gd name="T12" fmla="*/ 2 w 82"/>
                <a:gd name="T13" fmla="*/ 53 h 83"/>
                <a:gd name="T14" fmla="*/ 0 w 82"/>
                <a:gd name="T15" fmla="*/ 41 h 83"/>
                <a:gd name="T16" fmla="*/ 0 w 82"/>
                <a:gd name="T17" fmla="*/ 41 h 83"/>
                <a:gd name="T18" fmla="*/ 8 w 82"/>
                <a:gd name="T19" fmla="*/ 39 h 83"/>
                <a:gd name="T20" fmla="*/ 15 w 82"/>
                <a:gd name="T21" fmla="*/ 33 h 83"/>
                <a:gd name="T22" fmla="*/ 22 w 82"/>
                <a:gd name="T23" fmla="*/ 26 h 83"/>
                <a:gd name="T24" fmla="*/ 30 w 82"/>
                <a:gd name="T25" fmla="*/ 18 h 83"/>
                <a:gd name="T26" fmla="*/ 37 w 82"/>
                <a:gd name="T27" fmla="*/ 11 h 83"/>
                <a:gd name="T28" fmla="*/ 45 w 82"/>
                <a:gd name="T29" fmla="*/ 5 h 83"/>
                <a:gd name="T30" fmla="*/ 54 w 82"/>
                <a:gd name="T31" fmla="*/ 0 h 83"/>
                <a:gd name="T32" fmla="*/ 63 w 82"/>
                <a:gd name="T33" fmla="*/ 0 h 83"/>
                <a:gd name="T34" fmla="*/ 74 w 82"/>
                <a:gd name="T35" fmla="*/ 3 h 83"/>
                <a:gd name="T36" fmla="*/ 74 w 82"/>
                <a:gd name="T37" fmla="*/ 3 h 83"/>
                <a:gd name="T38" fmla="*/ 82 w 82"/>
                <a:gd name="T39" fmla="*/ 15 h 83"/>
                <a:gd name="T40" fmla="*/ 78 w 82"/>
                <a:gd name="T41" fmla="*/ 24 h 83"/>
                <a:gd name="T42" fmla="*/ 67 w 82"/>
                <a:gd name="T43" fmla="*/ 31 h 83"/>
                <a:gd name="T44" fmla="*/ 52 w 82"/>
                <a:gd name="T45" fmla="*/ 41 h 83"/>
                <a:gd name="T46" fmla="*/ 39 w 82"/>
                <a:gd name="T47" fmla="*/ 50 h 83"/>
                <a:gd name="T48" fmla="*/ 34 w 82"/>
                <a:gd name="T49" fmla="*/ 63 h 83"/>
                <a:gd name="T50" fmla="*/ 37 w 82"/>
                <a:gd name="T5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83">
                  <a:moveTo>
                    <a:pt x="37" y="78"/>
                  </a:moveTo>
                  <a:lnTo>
                    <a:pt x="32" y="81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3" y="74"/>
                  </a:lnTo>
                  <a:lnTo>
                    <a:pt x="8" y="65"/>
                  </a:lnTo>
                  <a:lnTo>
                    <a:pt x="2" y="5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8" y="39"/>
                  </a:lnTo>
                  <a:lnTo>
                    <a:pt x="15" y="33"/>
                  </a:lnTo>
                  <a:lnTo>
                    <a:pt x="22" y="26"/>
                  </a:lnTo>
                  <a:lnTo>
                    <a:pt x="30" y="18"/>
                  </a:lnTo>
                  <a:lnTo>
                    <a:pt x="37" y="11"/>
                  </a:lnTo>
                  <a:lnTo>
                    <a:pt x="45" y="5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82" y="15"/>
                  </a:lnTo>
                  <a:lnTo>
                    <a:pt x="78" y="24"/>
                  </a:lnTo>
                  <a:lnTo>
                    <a:pt x="67" y="31"/>
                  </a:lnTo>
                  <a:lnTo>
                    <a:pt x="52" y="41"/>
                  </a:lnTo>
                  <a:lnTo>
                    <a:pt x="39" y="50"/>
                  </a:lnTo>
                  <a:lnTo>
                    <a:pt x="34" y="63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199" name="Freeform 215">
              <a:extLst>
                <a:ext uri="{FF2B5EF4-FFF2-40B4-BE49-F238E27FC236}">
                  <a16:creationId xmlns:a16="http://schemas.microsoft.com/office/drawing/2014/main" id="{51410668-526E-475D-861B-8974ED538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3829"/>
              <a:ext cx="10" cy="5"/>
            </a:xfrm>
            <a:custGeom>
              <a:avLst/>
              <a:gdLst>
                <a:gd name="T0" fmla="*/ 8 w 21"/>
                <a:gd name="T1" fmla="*/ 1 h 11"/>
                <a:gd name="T2" fmla="*/ 2 w 21"/>
                <a:gd name="T3" fmla="*/ 9 h 11"/>
                <a:gd name="T4" fmla="*/ 0 w 21"/>
                <a:gd name="T5" fmla="*/ 11 h 11"/>
                <a:gd name="T6" fmla="*/ 0 w 21"/>
                <a:gd name="T7" fmla="*/ 11 h 11"/>
                <a:gd name="T8" fmla="*/ 2 w 21"/>
                <a:gd name="T9" fmla="*/ 7 h 11"/>
                <a:gd name="T10" fmla="*/ 4 w 21"/>
                <a:gd name="T11" fmla="*/ 5 h 11"/>
                <a:gd name="T12" fmla="*/ 6 w 21"/>
                <a:gd name="T13" fmla="*/ 3 h 11"/>
                <a:gd name="T14" fmla="*/ 6 w 21"/>
                <a:gd name="T15" fmla="*/ 1 h 11"/>
                <a:gd name="T16" fmla="*/ 8 w 21"/>
                <a:gd name="T17" fmla="*/ 1 h 11"/>
                <a:gd name="T18" fmla="*/ 8 w 21"/>
                <a:gd name="T19" fmla="*/ 1 h 11"/>
                <a:gd name="T20" fmla="*/ 17 w 21"/>
                <a:gd name="T21" fmla="*/ 0 h 11"/>
                <a:gd name="T22" fmla="*/ 21 w 21"/>
                <a:gd name="T23" fmla="*/ 0 h 11"/>
                <a:gd name="T24" fmla="*/ 21 w 21"/>
                <a:gd name="T25" fmla="*/ 1 h 11"/>
                <a:gd name="T26" fmla="*/ 17 w 21"/>
                <a:gd name="T27" fmla="*/ 5 h 11"/>
                <a:gd name="T28" fmla="*/ 11 w 21"/>
                <a:gd name="T29" fmla="*/ 5 h 11"/>
                <a:gd name="T30" fmla="*/ 8 w 21"/>
                <a:gd name="T3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1">
                  <a:moveTo>
                    <a:pt x="8" y="1"/>
                  </a:move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0" name="Freeform 216">
              <a:extLst>
                <a:ext uri="{FF2B5EF4-FFF2-40B4-BE49-F238E27FC236}">
                  <a16:creationId xmlns:a16="http://schemas.microsoft.com/office/drawing/2014/main" id="{44A696DA-907F-47D0-94C6-19853FD7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848"/>
              <a:ext cx="10" cy="21"/>
            </a:xfrm>
            <a:custGeom>
              <a:avLst/>
              <a:gdLst>
                <a:gd name="T0" fmla="*/ 8 w 21"/>
                <a:gd name="T1" fmla="*/ 37 h 40"/>
                <a:gd name="T2" fmla="*/ 2 w 21"/>
                <a:gd name="T3" fmla="*/ 40 h 40"/>
                <a:gd name="T4" fmla="*/ 0 w 21"/>
                <a:gd name="T5" fmla="*/ 35 h 40"/>
                <a:gd name="T6" fmla="*/ 2 w 21"/>
                <a:gd name="T7" fmla="*/ 24 h 40"/>
                <a:gd name="T8" fmla="*/ 4 w 21"/>
                <a:gd name="T9" fmla="*/ 12 h 40"/>
                <a:gd name="T10" fmla="*/ 8 w 21"/>
                <a:gd name="T11" fmla="*/ 0 h 40"/>
                <a:gd name="T12" fmla="*/ 8 w 21"/>
                <a:gd name="T13" fmla="*/ 0 h 40"/>
                <a:gd name="T14" fmla="*/ 11 w 21"/>
                <a:gd name="T15" fmla="*/ 9 h 40"/>
                <a:gd name="T16" fmla="*/ 15 w 21"/>
                <a:gd name="T17" fmla="*/ 16 h 40"/>
                <a:gd name="T18" fmla="*/ 19 w 21"/>
                <a:gd name="T19" fmla="*/ 24 h 40"/>
                <a:gd name="T20" fmla="*/ 21 w 21"/>
                <a:gd name="T21" fmla="*/ 31 h 40"/>
                <a:gd name="T22" fmla="*/ 17 w 21"/>
                <a:gd name="T23" fmla="*/ 35 h 40"/>
                <a:gd name="T24" fmla="*/ 8 w 21"/>
                <a:gd name="T2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0">
                  <a:moveTo>
                    <a:pt x="8" y="37"/>
                  </a:moveTo>
                  <a:lnTo>
                    <a:pt x="2" y="40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9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17" y="35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1" name="Freeform 217">
              <a:extLst>
                <a:ext uri="{FF2B5EF4-FFF2-40B4-BE49-F238E27FC236}">
                  <a16:creationId xmlns:a16="http://schemas.microsoft.com/office/drawing/2014/main" id="{38DC6F51-7162-40B8-8EE2-6B80BC93E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880"/>
              <a:ext cx="23" cy="24"/>
            </a:xfrm>
            <a:custGeom>
              <a:avLst/>
              <a:gdLst>
                <a:gd name="T0" fmla="*/ 37 w 46"/>
                <a:gd name="T1" fmla="*/ 48 h 48"/>
                <a:gd name="T2" fmla="*/ 22 w 46"/>
                <a:gd name="T3" fmla="*/ 48 h 48"/>
                <a:gd name="T4" fmla="*/ 2 w 46"/>
                <a:gd name="T5" fmla="*/ 39 h 48"/>
                <a:gd name="T6" fmla="*/ 0 w 46"/>
                <a:gd name="T7" fmla="*/ 11 h 48"/>
                <a:gd name="T8" fmla="*/ 0 w 46"/>
                <a:gd name="T9" fmla="*/ 11 h 48"/>
                <a:gd name="T10" fmla="*/ 0 w 46"/>
                <a:gd name="T11" fmla="*/ 7 h 48"/>
                <a:gd name="T12" fmla="*/ 4 w 46"/>
                <a:gd name="T13" fmla="*/ 3 h 48"/>
                <a:gd name="T14" fmla="*/ 9 w 46"/>
                <a:gd name="T15" fmla="*/ 0 h 48"/>
                <a:gd name="T16" fmla="*/ 15 w 46"/>
                <a:gd name="T17" fmla="*/ 0 h 48"/>
                <a:gd name="T18" fmla="*/ 22 w 46"/>
                <a:gd name="T19" fmla="*/ 1 h 48"/>
                <a:gd name="T20" fmla="*/ 28 w 46"/>
                <a:gd name="T21" fmla="*/ 3 h 48"/>
                <a:gd name="T22" fmla="*/ 35 w 46"/>
                <a:gd name="T23" fmla="*/ 7 h 48"/>
                <a:gd name="T24" fmla="*/ 39 w 46"/>
                <a:gd name="T25" fmla="*/ 13 h 48"/>
                <a:gd name="T26" fmla="*/ 45 w 46"/>
                <a:gd name="T27" fmla="*/ 18 h 48"/>
                <a:gd name="T28" fmla="*/ 46 w 46"/>
                <a:gd name="T29" fmla="*/ 24 h 48"/>
                <a:gd name="T30" fmla="*/ 46 w 46"/>
                <a:gd name="T31" fmla="*/ 31 h 48"/>
                <a:gd name="T32" fmla="*/ 43 w 46"/>
                <a:gd name="T33" fmla="*/ 40 h 48"/>
                <a:gd name="T34" fmla="*/ 37 w 46"/>
                <a:gd name="T3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8">
                  <a:moveTo>
                    <a:pt x="37" y="48"/>
                  </a:moveTo>
                  <a:lnTo>
                    <a:pt x="22" y="48"/>
                  </a:lnTo>
                  <a:lnTo>
                    <a:pt x="2" y="3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8" y="3"/>
                  </a:lnTo>
                  <a:lnTo>
                    <a:pt x="35" y="7"/>
                  </a:lnTo>
                  <a:lnTo>
                    <a:pt x="39" y="13"/>
                  </a:lnTo>
                  <a:lnTo>
                    <a:pt x="45" y="18"/>
                  </a:lnTo>
                  <a:lnTo>
                    <a:pt x="46" y="24"/>
                  </a:lnTo>
                  <a:lnTo>
                    <a:pt x="46" y="31"/>
                  </a:lnTo>
                  <a:lnTo>
                    <a:pt x="43" y="40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2" name="Freeform 218">
              <a:extLst>
                <a:ext uri="{FF2B5EF4-FFF2-40B4-BE49-F238E27FC236}">
                  <a16:creationId xmlns:a16="http://schemas.microsoft.com/office/drawing/2014/main" id="{D5F27226-024C-4D62-804F-B943EC0C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3885"/>
              <a:ext cx="40" cy="80"/>
            </a:xfrm>
            <a:custGeom>
              <a:avLst/>
              <a:gdLst>
                <a:gd name="T0" fmla="*/ 43 w 80"/>
                <a:gd name="T1" fmla="*/ 74 h 159"/>
                <a:gd name="T2" fmla="*/ 80 w 80"/>
                <a:gd name="T3" fmla="*/ 111 h 159"/>
                <a:gd name="T4" fmla="*/ 80 w 80"/>
                <a:gd name="T5" fmla="*/ 122 h 159"/>
                <a:gd name="T6" fmla="*/ 78 w 80"/>
                <a:gd name="T7" fmla="*/ 132 h 159"/>
                <a:gd name="T8" fmla="*/ 76 w 80"/>
                <a:gd name="T9" fmla="*/ 139 h 159"/>
                <a:gd name="T10" fmla="*/ 73 w 80"/>
                <a:gd name="T11" fmla="*/ 146 h 159"/>
                <a:gd name="T12" fmla="*/ 69 w 80"/>
                <a:gd name="T13" fmla="*/ 152 h 159"/>
                <a:gd name="T14" fmla="*/ 65 w 80"/>
                <a:gd name="T15" fmla="*/ 156 h 159"/>
                <a:gd name="T16" fmla="*/ 62 w 80"/>
                <a:gd name="T17" fmla="*/ 158 h 159"/>
                <a:gd name="T18" fmla="*/ 56 w 80"/>
                <a:gd name="T19" fmla="*/ 159 h 159"/>
                <a:gd name="T20" fmla="*/ 52 w 80"/>
                <a:gd name="T21" fmla="*/ 158 h 159"/>
                <a:gd name="T22" fmla="*/ 49 w 80"/>
                <a:gd name="T23" fmla="*/ 154 h 159"/>
                <a:gd name="T24" fmla="*/ 45 w 80"/>
                <a:gd name="T25" fmla="*/ 146 h 159"/>
                <a:gd name="T26" fmla="*/ 41 w 80"/>
                <a:gd name="T27" fmla="*/ 137 h 159"/>
                <a:gd name="T28" fmla="*/ 39 w 80"/>
                <a:gd name="T29" fmla="*/ 126 h 159"/>
                <a:gd name="T30" fmla="*/ 39 w 80"/>
                <a:gd name="T31" fmla="*/ 113 h 159"/>
                <a:gd name="T32" fmla="*/ 39 w 80"/>
                <a:gd name="T33" fmla="*/ 94 h 159"/>
                <a:gd name="T34" fmla="*/ 43 w 80"/>
                <a:gd name="T35" fmla="*/ 74 h 159"/>
                <a:gd name="T36" fmla="*/ 43 w 80"/>
                <a:gd name="T37" fmla="*/ 74 h 159"/>
                <a:gd name="T38" fmla="*/ 24 w 80"/>
                <a:gd name="T39" fmla="*/ 70 h 159"/>
                <a:gd name="T40" fmla="*/ 11 w 80"/>
                <a:gd name="T41" fmla="*/ 61 h 159"/>
                <a:gd name="T42" fmla="*/ 4 w 80"/>
                <a:gd name="T43" fmla="*/ 52 h 159"/>
                <a:gd name="T44" fmla="*/ 0 w 80"/>
                <a:gd name="T45" fmla="*/ 37 h 159"/>
                <a:gd name="T46" fmla="*/ 0 w 80"/>
                <a:gd name="T47" fmla="*/ 20 h 159"/>
                <a:gd name="T48" fmla="*/ 6 w 80"/>
                <a:gd name="T49" fmla="*/ 0 h 159"/>
                <a:gd name="T50" fmla="*/ 6 w 80"/>
                <a:gd name="T51" fmla="*/ 0 h 159"/>
                <a:gd name="T52" fmla="*/ 11 w 80"/>
                <a:gd name="T53" fmla="*/ 7 h 159"/>
                <a:gd name="T54" fmla="*/ 21 w 80"/>
                <a:gd name="T55" fmla="*/ 15 h 159"/>
                <a:gd name="T56" fmla="*/ 28 w 80"/>
                <a:gd name="T57" fmla="*/ 22 h 159"/>
                <a:gd name="T58" fmla="*/ 34 w 80"/>
                <a:gd name="T59" fmla="*/ 29 h 159"/>
                <a:gd name="T60" fmla="*/ 41 w 80"/>
                <a:gd name="T61" fmla="*/ 35 h 159"/>
                <a:gd name="T62" fmla="*/ 45 w 80"/>
                <a:gd name="T63" fmla="*/ 42 h 159"/>
                <a:gd name="T64" fmla="*/ 49 w 80"/>
                <a:gd name="T65" fmla="*/ 50 h 159"/>
                <a:gd name="T66" fmla="*/ 49 w 80"/>
                <a:gd name="T67" fmla="*/ 59 h 159"/>
                <a:gd name="T68" fmla="*/ 47 w 80"/>
                <a:gd name="T69" fmla="*/ 67 h 159"/>
                <a:gd name="T70" fmla="*/ 43 w 80"/>
                <a:gd name="T71" fmla="*/ 7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59">
                  <a:moveTo>
                    <a:pt x="43" y="74"/>
                  </a:moveTo>
                  <a:lnTo>
                    <a:pt x="80" y="111"/>
                  </a:lnTo>
                  <a:lnTo>
                    <a:pt x="80" y="122"/>
                  </a:lnTo>
                  <a:lnTo>
                    <a:pt x="78" y="132"/>
                  </a:lnTo>
                  <a:lnTo>
                    <a:pt x="76" y="139"/>
                  </a:lnTo>
                  <a:lnTo>
                    <a:pt x="73" y="146"/>
                  </a:lnTo>
                  <a:lnTo>
                    <a:pt x="69" y="152"/>
                  </a:lnTo>
                  <a:lnTo>
                    <a:pt x="65" y="156"/>
                  </a:lnTo>
                  <a:lnTo>
                    <a:pt x="62" y="158"/>
                  </a:lnTo>
                  <a:lnTo>
                    <a:pt x="56" y="159"/>
                  </a:lnTo>
                  <a:lnTo>
                    <a:pt x="52" y="158"/>
                  </a:lnTo>
                  <a:lnTo>
                    <a:pt x="49" y="154"/>
                  </a:lnTo>
                  <a:lnTo>
                    <a:pt x="45" y="146"/>
                  </a:lnTo>
                  <a:lnTo>
                    <a:pt x="41" y="137"/>
                  </a:lnTo>
                  <a:lnTo>
                    <a:pt x="39" y="126"/>
                  </a:lnTo>
                  <a:lnTo>
                    <a:pt x="39" y="113"/>
                  </a:lnTo>
                  <a:lnTo>
                    <a:pt x="39" y="94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24" y="70"/>
                  </a:lnTo>
                  <a:lnTo>
                    <a:pt x="11" y="61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0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7"/>
                  </a:lnTo>
                  <a:lnTo>
                    <a:pt x="21" y="15"/>
                  </a:lnTo>
                  <a:lnTo>
                    <a:pt x="28" y="22"/>
                  </a:lnTo>
                  <a:lnTo>
                    <a:pt x="34" y="29"/>
                  </a:lnTo>
                  <a:lnTo>
                    <a:pt x="41" y="35"/>
                  </a:lnTo>
                  <a:lnTo>
                    <a:pt x="45" y="42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47" y="67"/>
                  </a:lnTo>
                  <a:lnTo>
                    <a:pt x="43" y="7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3" name="Freeform 219">
              <a:extLst>
                <a:ext uri="{FF2B5EF4-FFF2-40B4-BE49-F238E27FC236}">
                  <a16:creationId xmlns:a16="http://schemas.microsoft.com/office/drawing/2014/main" id="{39EB888A-9163-4B70-8A13-9A4B95DE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923"/>
              <a:ext cx="41" cy="39"/>
            </a:xfrm>
            <a:custGeom>
              <a:avLst/>
              <a:gdLst>
                <a:gd name="T0" fmla="*/ 81 w 81"/>
                <a:gd name="T1" fmla="*/ 37 h 78"/>
                <a:gd name="T2" fmla="*/ 76 w 81"/>
                <a:gd name="T3" fmla="*/ 48 h 78"/>
                <a:gd name="T4" fmla="*/ 68 w 81"/>
                <a:gd name="T5" fmla="*/ 59 h 78"/>
                <a:gd name="T6" fmla="*/ 59 w 81"/>
                <a:gd name="T7" fmla="*/ 67 h 78"/>
                <a:gd name="T8" fmla="*/ 44 w 81"/>
                <a:gd name="T9" fmla="*/ 74 h 78"/>
                <a:gd name="T10" fmla="*/ 28 w 81"/>
                <a:gd name="T11" fmla="*/ 78 h 78"/>
                <a:gd name="T12" fmla="*/ 7 w 81"/>
                <a:gd name="T13" fmla="*/ 74 h 78"/>
                <a:gd name="T14" fmla="*/ 7 w 81"/>
                <a:gd name="T15" fmla="*/ 74 h 78"/>
                <a:gd name="T16" fmla="*/ 2 w 81"/>
                <a:gd name="T17" fmla="*/ 67 h 78"/>
                <a:gd name="T18" fmla="*/ 0 w 81"/>
                <a:gd name="T19" fmla="*/ 59 h 78"/>
                <a:gd name="T20" fmla="*/ 0 w 81"/>
                <a:gd name="T21" fmla="*/ 52 h 78"/>
                <a:gd name="T22" fmla="*/ 2 w 81"/>
                <a:gd name="T23" fmla="*/ 46 h 78"/>
                <a:gd name="T24" fmla="*/ 7 w 81"/>
                <a:gd name="T25" fmla="*/ 39 h 78"/>
                <a:gd name="T26" fmla="*/ 13 w 81"/>
                <a:gd name="T27" fmla="*/ 33 h 78"/>
                <a:gd name="T28" fmla="*/ 18 w 81"/>
                <a:gd name="T29" fmla="*/ 28 h 78"/>
                <a:gd name="T30" fmla="*/ 26 w 81"/>
                <a:gd name="T31" fmla="*/ 22 h 78"/>
                <a:gd name="T32" fmla="*/ 31 w 81"/>
                <a:gd name="T33" fmla="*/ 15 h 78"/>
                <a:gd name="T34" fmla="*/ 39 w 81"/>
                <a:gd name="T35" fmla="*/ 7 h 78"/>
                <a:gd name="T36" fmla="*/ 44 w 81"/>
                <a:gd name="T37" fmla="*/ 0 h 78"/>
                <a:gd name="T38" fmla="*/ 44 w 81"/>
                <a:gd name="T39" fmla="*/ 0 h 78"/>
                <a:gd name="T40" fmla="*/ 65 w 81"/>
                <a:gd name="T41" fmla="*/ 2 h 78"/>
                <a:gd name="T42" fmla="*/ 81 w 81"/>
                <a:gd name="T43" fmla="*/ 13 h 78"/>
                <a:gd name="T44" fmla="*/ 81 w 81"/>
                <a:gd name="T45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8">
                  <a:moveTo>
                    <a:pt x="81" y="37"/>
                  </a:moveTo>
                  <a:lnTo>
                    <a:pt x="76" y="48"/>
                  </a:lnTo>
                  <a:lnTo>
                    <a:pt x="68" y="59"/>
                  </a:lnTo>
                  <a:lnTo>
                    <a:pt x="59" y="67"/>
                  </a:lnTo>
                  <a:lnTo>
                    <a:pt x="44" y="74"/>
                  </a:lnTo>
                  <a:lnTo>
                    <a:pt x="28" y="7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6" y="22"/>
                  </a:lnTo>
                  <a:lnTo>
                    <a:pt x="31" y="15"/>
                  </a:lnTo>
                  <a:lnTo>
                    <a:pt x="39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81" y="13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4" name="Freeform 220">
              <a:extLst>
                <a:ext uri="{FF2B5EF4-FFF2-40B4-BE49-F238E27FC236}">
                  <a16:creationId xmlns:a16="http://schemas.microsoft.com/office/drawing/2014/main" id="{94CECCFB-082D-4E85-8E2D-54B560AAF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960"/>
              <a:ext cx="115" cy="40"/>
            </a:xfrm>
            <a:custGeom>
              <a:avLst/>
              <a:gdLst>
                <a:gd name="T0" fmla="*/ 219 w 230"/>
                <a:gd name="T1" fmla="*/ 34 h 80"/>
                <a:gd name="T2" fmla="*/ 202 w 230"/>
                <a:gd name="T3" fmla="*/ 34 h 80"/>
                <a:gd name="T4" fmla="*/ 189 w 230"/>
                <a:gd name="T5" fmla="*/ 41 h 80"/>
                <a:gd name="T6" fmla="*/ 180 w 230"/>
                <a:gd name="T7" fmla="*/ 52 h 80"/>
                <a:gd name="T8" fmla="*/ 171 w 230"/>
                <a:gd name="T9" fmla="*/ 65 h 80"/>
                <a:gd name="T10" fmla="*/ 160 w 230"/>
                <a:gd name="T11" fmla="*/ 73 h 80"/>
                <a:gd name="T12" fmla="*/ 150 w 230"/>
                <a:gd name="T13" fmla="*/ 73 h 80"/>
                <a:gd name="T14" fmla="*/ 135 w 230"/>
                <a:gd name="T15" fmla="*/ 63 h 80"/>
                <a:gd name="T16" fmla="*/ 119 w 230"/>
                <a:gd name="T17" fmla="*/ 37 h 80"/>
                <a:gd name="T18" fmla="*/ 115 w 230"/>
                <a:gd name="T19" fmla="*/ 49 h 80"/>
                <a:gd name="T20" fmla="*/ 104 w 230"/>
                <a:gd name="T21" fmla="*/ 62 h 80"/>
                <a:gd name="T22" fmla="*/ 91 w 230"/>
                <a:gd name="T23" fmla="*/ 73 h 80"/>
                <a:gd name="T24" fmla="*/ 76 w 230"/>
                <a:gd name="T25" fmla="*/ 78 h 80"/>
                <a:gd name="T26" fmla="*/ 61 w 230"/>
                <a:gd name="T27" fmla="*/ 80 h 80"/>
                <a:gd name="T28" fmla="*/ 45 w 230"/>
                <a:gd name="T29" fmla="*/ 80 h 80"/>
                <a:gd name="T30" fmla="*/ 28 w 230"/>
                <a:gd name="T31" fmla="*/ 78 h 80"/>
                <a:gd name="T32" fmla="*/ 13 w 230"/>
                <a:gd name="T33" fmla="*/ 76 h 80"/>
                <a:gd name="T34" fmla="*/ 7 w 230"/>
                <a:gd name="T35" fmla="*/ 75 h 80"/>
                <a:gd name="T36" fmla="*/ 9 w 230"/>
                <a:gd name="T37" fmla="*/ 56 h 80"/>
                <a:gd name="T38" fmla="*/ 45 w 230"/>
                <a:gd name="T39" fmla="*/ 37 h 80"/>
                <a:gd name="T40" fmla="*/ 41 w 230"/>
                <a:gd name="T41" fmla="*/ 47 h 80"/>
                <a:gd name="T42" fmla="*/ 43 w 230"/>
                <a:gd name="T43" fmla="*/ 60 h 80"/>
                <a:gd name="T44" fmla="*/ 48 w 230"/>
                <a:gd name="T45" fmla="*/ 65 h 80"/>
                <a:gd name="T46" fmla="*/ 58 w 230"/>
                <a:gd name="T47" fmla="*/ 69 h 80"/>
                <a:gd name="T48" fmla="*/ 67 w 230"/>
                <a:gd name="T49" fmla="*/ 71 h 80"/>
                <a:gd name="T50" fmla="*/ 78 w 230"/>
                <a:gd name="T51" fmla="*/ 73 h 80"/>
                <a:gd name="T52" fmla="*/ 82 w 230"/>
                <a:gd name="T53" fmla="*/ 75 h 80"/>
                <a:gd name="T54" fmla="*/ 87 w 230"/>
                <a:gd name="T55" fmla="*/ 58 h 80"/>
                <a:gd name="T56" fmla="*/ 95 w 230"/>
                <a:gd name="T57" fmla="*/ 47 h 80"/>
                <a:gd name="T58" fmla="*/ 104 w 230"/>
                <a:gd name="T59" fmla="*/ 39 h 80"/>
                <a:gd name="T60" fmla="*/ 113 w 230"/>
                <a:gd name="T61" fmla="*/ 34 h 80"/>
                <a:gd name="T62" fmla="*/ 124 w 230"/>
                <a:gd name="T63" fmla="*/ 34 h 80"/>
                <a:gd name="T64" fmla="*/ 134 w 230"/>
                <a:gd name="T65" fmla="*/ 34 h 80"/>
                <a:gd name="T66" fmla="*/ 145 w 230"/>
                <a:gd name="T67" fmla="*/ 36 h 80"/>
                <a:gd name="T68" fmla="*/ 156 w 230"/>
                <a:gd name="T69" fmla="*/ 37 h 80"/>
                <a:gd name="T70" fmla="*/ 165 w 230"/>
                <a:gd name="T71" fmla="*/ 37 h 80"/>
                <a:gd name="T72" fmla="*/ 173 w 230"/>
                <a:gd name="T73" fmla="*/ 37 h 80"/>
                <a:gd name="T74" fmla="*/ 180 w 230"/>
                <a:gd name="T75" fmla="*/ 34 h 80"/>
                <a:gd name="T76" fmla="*/ 187 w 230"/>
                <a:gd name="T77" fmla="*/ 28 h 80"/>
                <a:gd name="T78" fmla="*/ 191 w 230"/>
                <a:gd name="T79" fmla="*/ 17 h 80"/>
                <a:gd name="T80" fmla="*/ 193 w 230"/>
                <a:gd name="T81" fmla="*/ 0 h 80"/>
                <a:gd name="T82" fmla="*/ 202 w 230"/>
                <a:gd name="T83" fmla="*/ 4 h 80"/>
                <a:gd name="T84" fmla="*/ 230 w 230"/>
                <a:gd name="T85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80">
                  <a:moveTo>
                    <a:pt x="230" y="37"/>
                  </a:moveTo>
                  <a:lnTo>
                    <a:pt x="219" y="34"/>
                  </a:lnTo>
                  <a:lnTo>
                    <a:pt x="210" y="34"/>
                  </a:lnTo>
                  <a:lnTo>
                    <a:pt x="202" y="34"/>
                  </a:lnTo>
                  <a:lnTo>
                    <a:pt x="195" y="37"/>
                  </a:lnTo>
                  <a:lnTo>
                    <a:pt x="189" y="41"/>
                  </a:lnTo>
                  <a:lnTo>
                    <a:pt x="184" y="47"/>
                  </a:lnTo>
                  <a:lnTo>
                    <a:pt x="180" y="52"/>
                  </a:lnTo>
                  <a:lnTo>
                    <a:pt x="174" y="60"/>
                  </a:lnTo>
                  <a:lnTo>
                    <a:pt x="171" y="65"/>
                  </a:lnTo>
                  <a:lnTo>
                    <a:pt x="165" y="69"/>
                  </a:lnTo>
                  <a:lnTo>
                    <a:pt x="160" y="73"/>
                  </a:lnTo>
                  <a:lnTo>
                    <a:pt x="156" y="75"/>
                  </a:lnTo>
                  <a:lnTo>
                    <a:pt x="150" y="73"/>
                  </a:lnTo>
                  <a:lnTo>
                    <a:pt x="143" y="71"/>
                  </a:lnTo>
                  <a:lnTo>
                    <a:pt x="135" y="63"/>
                  </a:lnTo>
                  <a:lnTo>
                    <a:pt x="128" y="52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5" y="49"/>
                  </a:lnTo>
                  <a:lnTo>
                    <a:pt x="110" y="56"/>
                  </a:lnTo>
                  <a:lnTo>
                    <a:pt x="104" y="62"/>
                  </a:lnTo>
                  <a:lnTo>
                    <a:pt x="98" y="67"/>
                  </a:lnTo>
                  <a:lnTo>
                    <a:pt x="91" y="73"/>
                  </a:lnTo>
                  <a:lnTo>
                    <a:pt x="85" y="75"/>
                  </a:lnTo>
                  <a:lnTo>
                    <a:pt x="76" y="78"/>
                  </a:lnTo>
                  <a:lnTo>
                    <a:pt x="69" y="78"/>
                  </a:lnTo>
                  <a:lnTo>
                    <a:pt x="61" y="80"/>
                  </a:lnTo>
                  <a:lnTo>
                    <a:pt x="52" y="80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8" y="78"/>
                  </a:lnTo>
                  <a:lnTo>
                    <a:pt x="20" y="78"/>
                  </a:lnTo>
                  <a:lnTo>
                    <a:pt x="13" y="76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0" y="63"/>
                  </a:lnTo>
                  <a:lnTo>
                    <a:pt x="9" y="56"/>
                  </a:lnTo>
                  <a:lnTo>
                    <a:pt x="26" y="4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1" y="47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2" y="67"/>
                  </a:lnTo>
                  <a:lnTo>
                    <a:pt x="58" y="69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72" y="73"/>
                  </a:lnTo>
                  <a:lnTo>
                    <a:pt x="78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4" y="65"/>
                  </a:lnTo>
                  <a:lnTo>
                    <a:pt x="87" y="58"/>
                  </a:lnTo>
                  <a:lnTo>
                    <a:pt x="91" y="52"/>
                  </a:lnTo>
                  <a:lnTo>
                    <a:pt x="95" y="47"/>
                  </a:lnTo>
                  <a:lnTo>
                    <a:pt x="98" y="41"/>
                  </a:lnTo>
                  <a:lnTo>
                    <a:pt x="104" y="39"/>
                  </a:lnTo>
                  <a:lnTo>
                    <a:pt x="108" y="36"/>
                  </a:lnTo>
                  <a:lnTo>
                    <a:pt x="113" y="34"/>
                  </a:lnTo>
                  <a:lnTo>
                    <a:pt x="119" y="34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4" y="34"/>
                  </a:lnTo>
                  <a:lnTo>
                    <a:pt x="139" y="36"/>
                  </a:lnTo>
                  <a:lnTo>
                    <a:pt x="145" y="36"/>
                  </a:lnTo>
                  <a:lnTo>
                    <a:pt x="150" y="36"/>
                  </a:lnTo>
                  <a:lnTo>
                    <a:pt x="156" y="37"/>
                  </a:lnTo>
                  <a:lnTo>
                    <a:pt x="160" y="37"/>
                  </a:lnTo>
                  <a:lnTo>
                    <a:pt x="165" y="37"/>
                  </a:lnTo>
                  <a:lnTo>
                    <a:pt x="169" y="37"/>
                  </a:lnTo>
                  <a:lnTo>
                    <a:pt x="173" y="37"/>
                  </a:lnTo>
                  <a:lnTo>
                    <a:pt x="178" y="36"/>
                  </a:lnTo>
                  <a:lnTo>
                    <a:pt x="180" y="34"/>
                  </a:lnTo>
                  <a:lnTo>
                    <a:pt x="184" y="32"/>
                  </a:lnTo>
                  <a:lnTo>
                    <a:pt x="187" y="28"/>
                  </a:lnTo>
                  <a:lnTo>
                    <a:pt x="189" y="23"/>
                  </a:lnTo>
                  <a:lnTo>
                    <a:pt x="191" y="17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2" y="4"/>
                  </a:lnTo>
                  <a:lnTo>
                    <a:pt x="213" y="17"/>
                  </a:lnTo>
                  <a:lnTo>
                    <a:pt x="23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05" name="Freeform 221">
              <a:extLst>
                <a:ext uri="{FF2B5EF4-FFF2-40B4-BE49-F238E27FC236}">
                  <a16:creationId xmlns:a16="http://schemas.microsoft.com/office/drawing/2014/main" id="{CE16809E-4636-4907-9779-C800030BD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3960"/>
              <a:ext cx="25" cy="24"/>
            </a:xfrm>
            <a:custGeom>
              <a:avLst/>
              <a:gdLst>
                <a:gd name="T0" fmla="*/ 50 w 50"/>
                <a:gd name="T1" fmla="*/ 37 h 49"/>
                <a:gd name="T2" fmla="*/ 50 w 50"/>
                <a:gd name="T3" fmla="*/ 39 h 49"/>
                <a:gd name="T4" fmla="*/ 47 w 50"/>
                <a:gd name="T5" fmla="*/ 45 h 49"/>
                <a:gd name="T6" fmla="*/ 37 w 50"/>
                <a:gd name="T7" fmla="*/ 49 h 49"/>
                <a:gd name="T8" fmla="*/ 26 w 50"/>
                <a:gd name="T9" fmla="*/ 49 h 49"/>
                <a:gd name="T10" fmla="*/ 13 w 50"/>
                <a:gd name="T11" fmla="*/ 37 h 49"/>
                <a:gd name="T12" fmla="*/ 13 w 50"/>
                <a:gd name="T13" fmla="*/ 37 h 49"/>
                <a:gd name="T14" fmla="*/ 0 w 50"/>
                <a:gd name="T15" fmla="*/ 37 h 49"/>
                <a:gd name="T16" fmla="*/ 11 w 50"/>
                <a:gd name="T17" fmla="*/ 24 h 49"/>
                <a:gd name="T18" fmla="*/ 13 w 50"/>
                <a:gd name="T19" fmla="*/ 0 h 49"/>
                <a:gd name="T20" fmla="*/ 13 w 50"/>
                <a:gd name="T21" fmla="*/ 0 h 49"/>
                <a:gd name="T22" fmla="*/ 24 w 50"/>
                <a:gd name="T23" fmla="*/ 6 h 49"/>
                <a:gd name="T24" fmla="*/ 35 w 50"/>
                <a:gd name="T25" fmla="*/ 10 h 49"/>
                <a:gd name="T26" fmla="*/ 45 w 50"/>
                <a:gd name="T27" fmla="*/ 13 h 49"/>
                <a:gd name="T28" fmla="*/ 50 w 50"/>
                <a:gd name="T29" fmla="*/ 23 h 49"/>
                <a:gd name="T30" fmla="*/ 50 w 50"/>
                <a:gd name="T3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9">
                  <a:moveTo>
                    <a:pt x="50" y="37"/>
                  </a:moveTo>
                  <a:lnTo>
                    <a:pt x="50" y="39"/>
                  </a:lnTo>
                  <a:lnTo>
                    <a:pt x="47" y="45"/>
                  </a:lnTo>
                  <a:lnTo>
                    <a:pt x="37" y="49"/>
                  </a:lnTo>
                  <a:lnTo>
                    <a:pt x="26" y="4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11" y="2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5" y="13"/>
                  </a:lnTo>
                  <a:lnTo>
                    <a:pt x="50" y="23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206" name="Group 222">
            <a:extLst>
              <a:ext uri="{FF2B5EF4-FFF2-40B4-BE49-F238E27FC236}">
                <a16:creationId xmlns:a16="http://schemas.microsoft.com/office/drawing/2014/main" id="{B0A74D2B-2EA9-4B22-BD90-BDC27A2F51A3}"/>
              </a:ext>
            </a:extLst>
          </p:cNvPr>
          <p:cNvGrpSpPr>
            <a:grpSpLocks/>
          </p:cNvGrpSpPr>
          <p:nvPr/>
        </p:nvGrpSpPr>
        <p:grpSpPr bwMode="auto">
          <a:xfrm rot="2145554">
            <a:off x="427038" y="5592763"/>
            <a:ext cx="1100137" cy="938212"/>
            <a:chOff x="258" y="3578"/>
            <a:chExt cx="693" cy="591"/>
          </a:xfrm>
        </p:grpSpPr>
        <p:sp>
          <p:nvSpPr>
            <p:cNvPr id="42207" name="Freeform 223">
              <a:extLst>
                <a:ext uri="{FF2B5EF4-FFF2-40B4-BE49-F238E27FC236}">
                  <a16:creationId xmlns:a16="http://schemas.microsoft.com/office/drawing/2014/main" id="{8F61559C-3A98-4C65-B8F4-B3810C02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578"/>
              <a:ext cx="693" cy="591"/>
            </a:xfrm>
            <a:custGeom>
              <a:avLst/>
              <a:gdLst>
                <a:gd name="T0" fmla="*/ 5 w 693"/>
                <a:gd name="T1" fmla="*/ 507 h 591"/>
                <a:gd name="T2" fmla="*/ 11 w 693"/>
                <a:gd name="T3" fmla="*/ 442 h 591"/>
                <a:gd name="T4" fmla="*/ 78 w 693"/>
                <a:gd name="T5" fmla="*/ 214 h 591"/>
                <a:gd name="T6" fmla="*/ 116 w 693"/>
                <a:gd name="T7" fmla="*/ 147 h 591"/>
                <a:gd name="T8" fmla="*/ 156 w 693"/>
                <a:gd name="T9" fmla="*/ 106 h 591"/>
                <a:gd name="T10" fmla="*/ 180 w 693"/>
                <a:gd name="T11" fmla="*/ 85 h 591"/>
                <a:gd name="T12" fmla="*/ 218 w 693"/>
                <a:gd name="T13" fmla="*/ 70 h 591"/>
                <a:gd name="T14" fmla="*/ 218 w 693"/>
                <a:gd name="T15" fmla="*/ 69 h 591"/>
                <a:gd name="T16" fmla="*/ 257 w 693"/>
                <a:gd name="T17" fmla="*/ 58 h 591"/>
                <a:gd name="T18" fmla="*/ 350 w 693"/>
                <a:gd name="T19" fmla="*/ 30 h 591"/>
                <a:gd name="T20" fmla="*/ 459 w 693"/>
                <a:gd name="T21" fmla="*/ 0 h 591"/>
                <a:gd name="T22" fmla="*/ 516 w 693"/>
                <a:gd name="T23" fmla="*/ 9 h 591"/>
                <a:gd name="T24" fmla="*/ 579 w 693"/>
                <a:gd name="T25" fmla="*/ 40 h 591"/>
                <a:gd name="T26" fmla="*/ 638 w 693"/>
                <a:gd name="T27" fmla="*/ 82 h 591"/>
                <a:gd name="T28" fmla="*/ 693 w 693"/>
                <a:gd name="T29" fmla="*/ 145 h 591"/>
                <a:gd name="T30" fmla="*/ 660 w 693"/>
                <a:gd name="T31" fmla="*/ 238 h 591"/>
                <a:gd name="T32" fmla="*/ 542 w 693"/>
                <a:gd name="T33" fmla="*/ 420 h 591"/>
                <a:gd name="T34" fmla="*/ 431 w 693"/>
                <a:gd name="T35" fmla="*/ 501 h 591"/>
                <a:gd name="T36" fmla="*/ 392 w 693"/>
                <a:gd name="T37" fmla="*/ 517 h 591"/>
                <a:gd name="T38" fmla="*/ 371 w 693"/>
                <a:gd name="T39" fmla="*/ 534 h 591"/>
                <a:gd name="T40" fmla="*/ 345 w 693"/>
                <a:gd name="T41" fmla="*/ 547 h 591"/>
                <a:gd name="T42" fmla="*/ 348 w 693"/>
                <a:gd name="T43" fmla="*/ 546 h 591"/>
                <a:gd name="T44" fmla="*/ 315 w 693"/>
                <a:gd name="T45" fmla="*/ 564 h 591"/>
                <a:gd name="T46" fmla="*/ 240 w 693"/>
                <a:gd name="T47" fmla="*/ 576 h 591"/>
                <a:gd name="T48" fmla="*/ 183 w 693"/>
                <a:gd name="T49" fmla="*/ 579 h 591"/>
                <a:gd name="T50" fmla="*/ 81 w 693"/>
                <a:gd name="T51" fmla="*/ 576 h 591"/>
                <a:gd name="T52" fmla="*/ 0 w 693"/>
                <a:gd name="T53" fmla="*/ 591 h 591"/>
                <a:gd name="T54" fmla="*/ 5 w 693"/>
                <a:gd name="T55" fmla="*/ 507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3" h="591">
                  <a:moveTo>
                    <a:pt x="5" y="507"/>
                  </a:moveTo>
                  <a:lnTo>
                    <a:pt x="11" y="442"/>
                  </a:lnTo>
                  <a:lnTo>
                    <a:pt x="78" y="214"/>
                  </a:lnTo>
                  <a:lnTo>
                    <a:pt x="116" y="147"/>
                  </a:lnTo>
                  <a:lnTo>
                    <a:pt x="156" y="106"/>
                  </a:lnTo>
                  <a:lnTo>
                    <a:pt x="180" y="85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57" y="58"/>
                  </a:lnTo>
                  <a:lnTo>
                    <a:pt x="350" y="30"/>
                  </a:lnTo>
                  <a:lnTo>
                    <a:pt x="459" y="0"/>
                  </a:lnTo>
                  <a:lnTo>
                    <a:pt x="516" y="9"/>
                  </a:lnTo>
                  <a:lnTo>
                    <a:pt x="579" y="40"/>
                  </a:lnTo>
                  <a:lnTo>
                    <a:pt x="638" y="82"/>
                  </a:lnTo>
                  <a:lnTo>
                    <a:pt x="693" y="145"/>
                  </a:lnTo>
                  <a:lnTo>
                    <a:pt x="660" y="238"/>
                  </a:lnTo>
                  <a:lnTo>
                    <a:pt x="542" y="420"/>
                  </a:lnTo>
                  <a:cubicBezTo>
                    <a:pt x="529" y="431"/>
                    <a:pt x="470" y="496"/>
                    <a:pt x="431" y="501"/>
                  </a:cubicBezTo>
                  <a:cubicBezTo>
                    <a:pt x="421" y="511"/>
                    <a:pt x="407" y="515"/>
                    <a:pt x="392" y="517"/>
                  </a:cubicBezTo>
                  <a:cubicBezTo>
                    <a:pt x="388" y="519"/>
                    <a:pt x="375" y="533"/>
                    <a:pt x="371" y="534"/>
                  </a:cubicBezTo>
                  <a:cubicBezTo>
                    <a:pt x="368" y="535"/>
                    <a:pt x="348" y="546"/>
                    <a:pt x="345" y="547"/>
                  </a:cubicBezTo>
                  <a:cubicBezTo>
                    <a:pt x="343" y="548"/>
                    <a:pt x="357" y="539"/>
                    <a:pt x="348" y="546"/>
                  </a:cubicBezTo>
                  <a:lnTo>
                    <a:pt x="315" y="564"/>
                  </a:lnTo>
                  <a:lnTo>
                    <a:pt x="240" y="576"/>
                  </a:lnTo>
                  <a:lnTo>
                    <a:pt x="183" y="579"/>
                  </a:lnTo>
                  <a:lnTo>
                    <a:pt x="81" y="576"/>
                  </a:lnTo>
                  <a:lnTo>
                    <a:pt x="0" y="591"/>
                  </a:lnTo>
                  <a:lnTo>
                    <a:pt x="5" y="50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208" name="Freeform 224">
              <a:extLst>
                <a:ext uri="{FF2B5EF4-FFF2-40B4-BE49-F238E27FC236}">
                  <a16:creationId xmlns:a16="http://schemas.microsoft.com/office/drawing/2014/main" id="{CB48FF63-0134-4A3E-90A5-717E0EDB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3722"/>
              <a:ext cx="693" cy="447"/>
            </a:xfrm>
            <a:custGeom>
              <a:avLst/>
              <a:gdLst>
                <a:gd name="T0" fmla="*/ 0 w 693"/>
                <a:gd name="T1" fmla="*/ 447 h 447"/>
                <a:gd name="T2" fmla="*/ 78 w 693"/>
                <a:gd name="T3" fmla="*/ 433 h 447"/>
                <a:gd name="T4" fmla="*/ 218 w 693"/>
                <a:gd name="T5" fmla="*/ 435 h 447"/>
                <a:gd name="T6" fmla="*/ 302 w 693"/>
                <a:gd name="T7" fmla="*/ 420 h 447"/>
                <a:gd name="T8" fmla="*/ 323 w 693"/>
                <a:gd name="T9" fmla="*/ 418 h 447"/>
                <a:gd name="T10" fmla="*/ 402 w 693"/>
                <a:gd name="T11" fmla="*/ 369 h 447"/>
                <a:gd name="T12" fmla="*/ 477 w 693"/>
                <a:gd name="T13" fmla="*/ 336 h 447"/>
                <a:gd name="T14" fmla="*/ 537 w 693"/>
                <a:gd name="T15" fmla="*/ 280 h 447"/>
                <a:gd name="T16" fmla="*/ 662 w 693"/>
                <a:gd name="T17" fmla="*/ 96 h 447"/>
                <a:gd name="T18" fmla="*/ 693 w 693"/>
                <a:gd name="T1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3" h="447">
                  <a:moveTo>
                    <a:pt x="0" y="447"/>
                  </a:moveTo>
                  <a:lnTo>
                    <a:pt x="78" y="433"/>
                  </a:lnTo>
                  <a:lnTo>
                    <a:pt x="218" y="435"/>
                  </a:lnTo>
                  <a:lnTo>
                    <a:pt x="302" y="420"/>
                  </a:lnTo>
                  <a:lnTo>
                    <a:pt x="323" y="418"/>
                  </a:lnTo>
                  <a:lnTo>
                    <a:pt x="402" y="369"/>
                  </a:lnTo>
                  <a:lnTo>
                    <a:pt x="477" y="336"/>
                  </a:lnTo>
                  <a:lnTo>
                    <a:pt x="537" y="280"/>
                  </a:lnTo>
                  <a:lnTo>
                    <a:pt x="662" y="96"/>
                  </a:lnTo>
                  <a:lnTo>
                    <a:pt x="693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2209" name="Group 225">
            <a:extLst>
              <a:ext uri="{FF2B5EF4-FFF2-40B4-BE49-F238E27FC236}">
                <a16:creationId xmlns:a16="http://schemas.microsoft.com/office/drawing/2014/main" id="{15156940-288F-4730-BBC8-404FE1B37BE6}"/>
              </a:ext>
            </a:extLst>
          </p:cNvPr>
          <p:cNvGrpSpPr>
            <a:grpSpLocks/>
          </p:cNvGrpSpPr>
          <p:nvPr/>
        </p:nvGrpSpPr>
        <p:grpSpPr bwMode="auto">
          <a:xfrm rot="2145554">
            <a:off x="385763" y="5575300"/>
            <a:ext cx="1447800" cy="1071563"/>
            <a:chOff x="240" y="3514"/>
            <a:chExt cx="912" cy="675"/>
          </a:xfrm>
        </p:grpSpPr>
        <p:sp>
          <p:nvSpPr>
            <p:cNvPr id="42210" name="Freeform 226">
              <a:extLst>
                <a:ext uri="{FF2B5EF4-FFF2-40B4-BE49-F238E27FC236}">
                  <a16:creationId xmlns:a16="http://schemas.microsoft.com/office/drawing/2014/main" id="{179869FC-24DE-421D-B242-740FEEBA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3514"/>
              <a:ext cx="912" cy="675"/>
            </a:xfrm>
            <a:custGeom>
              <a:avLst/>
              <a:gdLst>
                <a:gd name="T0" fmla="*/ 1119 w 1824"/>
                <a:gd name="T1" fmla="*/ 149 h 1350"/>
                <a:gd name="T2" fmla="*/ 1193 w 1824"/>
                <a:gd name="T3" fmla="*/ 74 h 1350"/>
                <a:gd name="T4" fmla="*/ 1173 w 1824"/>
                <a:gd name="T5" fmla="*/ 152 h 1350"/>
                <a:gd name="T6" fmla="*/ 1240 w 1824"/>
                <a:gd name="T7" fmla="*/ 137 h 1350"/>
                <a:gd name="T8" fmla="*/ 1310 w 1824"/>
                <a:gd name="T9" fmla="*/ 124 h 1350"/>
                <a:gd name="T10" fmla="*/ 1379 w 1824"/>
                <a:gd name="T11" fmla="*/ 111 h 1350"/>
                <a:gd name="T12" fmla="*/ 1304 w 1824"/>
                <a:gd name="T13" fmla="*/ 186 h 1350"/>
                <a:gd name="T14" fmla="*/ 1371 w 1824"/>
                <a:gd name="T15" fmla="*/ 199 h 1350"/>
                <a:gd name="T16" fmla="*/ 1444 w 1824"/>
                <a:gd name="T17" fmla="*/ 132 h 1350"/>
                <a:gd name="T18" fmla="*/ 1360 w 1824"/>
                <a:gd name="T19" fmla="*/ 210 h 1350"/>
                <a:gd name="T20" fmla="*/ 1421 w 1824"/>
                <a:gd name="T21" fmla="*/ 212 h 1350"/>
                <a:gd name="T22" fmla="*/ 1492 w 1824"/>
                <a:gd name="T23" fmla="*/ 176 h 1350"/>
                <a:gd name="T24" fmla="*/ 1510 w 1824"/>
                <a:gd name="T25" fmla="*/ 202 h 1350"/>
                <a:gd name="T26" fmla="*/ 1564 w 1824"/>
                <a:gd name="T27" fmla="*/ 149 h 1350"/>
                <a:gd name="T28" fmla="*/ 1490 w 1824"/>
                <a:gd name="T29" fmla="*/ 260 h 1350"/>
                <a:gd name="T30" fmla="*/ 1523 w 1824"/>
                <a:gd name="T31" fmla="*/ 271 h 1350"/>
                <a:gd name="T32" fmla="*/ 1570 w 1824"/>
                <a:gd name="T33" fmla="*/ 238 h 1350"/>
                <a:gd name="T34" fmla="*/ 1646 w 1824"/>
                <a:gd name="T35" fmla="*/ 193 h 1350"/>
                <a:gd name="T36" fmla="*/ 1605 w 1824"/>
                <a:gd name="T37" fmla="*/ 234 h 1350"/>
                <a:gd name="T38" fmla="*/ 1601 w 1824"/>
                <a:gd name="T39" fmla="*/ 279 h 1350"/>
                <a:gd name="T40" fmla="*/ 1728 w 1824"/>
                <a:gd name="T41" fmla="*/ 197 h 1350"/>
                <a:gd name="T42" fmla="*/ 1694 w 1824"/>
                <a:gd name="T43" fmla="*/ 271 h 1350"/>
                <a:gd name="T44" fmla="*/ 1768 w 1824"/>
                <a:gd name="T45" fmla="*/ 264 h 1350"/>
                <a:gd name="T46" fmla="*/ 1798 w 1824"/>
                <a:gd name="T47" fmla="*/ 275 h 1350"/>
                <a:gd name="T48" fmla="*/ 1659 w 1824"/>
                <a:gd name="T49" fmla="*/ 357 h 1350"/>
                <a:gd name="T50" fmla="*/ 1518 w 1824"/>
                <a:gd name="T51" fmla="*/ 451 h 1350"/>
                <a:gd name="T52" fmla="*/ 1562 w 1824"/>
                <a:gd name="T53" fmla="*/ 472 h 1350"/>
                <a:gd name="T54" fmla="*/ 1553 w 1824"/>
                <a:gd name="T55" fmla="*/ 485 h 1350"/>
                <a:gd name="T56" fmla="*/ 1494 w 1824"/>
                <a:gd name="T57" fmla="*/ 509 h 1350"/>
                <a:gd name="T58" fmla="*/ 1473 w 1824"/>
                <a:gd name="T59" fmla="*/ 553 h 1350"/>
                <a:gd name="T60" fmla="*/ 1418 w 1824"/>
                <a:gd name="T61" fmla="*/ 602 h 1350"/>
                <a:gd name="T62" fmla="*/ 1392 w 1824"/>
                <a:gd name="T63" fmla="*/ 685 h 1350"/>
                <a:gd name="T64" fmla="*/ 1345 w 1824"/>
                <a:gd name="T65" fmla="*/ 763 h 1350"/>
                <a:gd name="T66" fmla="*/ 1267 w 1824"/>
                <a:gd name="T67" fmla="*/ 854 h 1350"/>
                <a:gd name="T68" fmla="*/ 1273 w 1824"/>
                <a:gd name="T69" fmla="*/ 973 h 1350"/>
                <a:gd name="T70" fmla="*/ 1230 w 1824"/>
                <a:gd name="T71" fmla="*/ 1040 h 1350"/>
                <a:gd name="T72" fmla="*/ 1147 w 1824"/>
                <a:gd name="T73" fmla="*/ 1181 h 1350"/>
                <a:gd name="T74" fmla="*/ 1035 w 1824"/>
                <a:gd name="T75" fmla="*/ 1194 h 1350"/>
                <a:gd name="T76" fmla="*/ 961 w 1824"/>
                <a:gd name="T77" fmla="*/ 1192 h 1350"/>
                <a:gd name="T78" fmla="*/ 950 w 1824"/>
                <a:gd name="T79" fmla="*/ 1233 h 1350"/>
                <a:gd name="T80" fmla="*/ 881 w 1824"/>
                <a:gd name="T81" fmla="*/ 1200 h 1350"/>
                <a:gd name="T82" fmla="*/ 748 w 1824"/>
                <a:gd name="T83" fmla="*/ 1300 h 1350"/>
                <a:gd name="T84" fmla="*/ 642 w 1824"/>
                <a:gd name="T85" fmla="*/ 1298 h 1350"/>
                <a:gd name="T86" fmla="*/ 562 w 1824"/>
                <a:gd name="T87" fmla="*/ 1317 h 1350"/>
                <a:gd name="T88" fmla="*/ 488 w 1824"/>
                <a:gd name="T89" fmla="*/ 1337 h 1350"/>
                <a:gd name="T90" fmla="*/ 260 w 1824"/>
                <a:gd name="T91" fmla="*/ 1289 h 1350"/>
                <a:gd name="T92" fmla="*/ 134 w 1824"/>
                <a:gd name="T93" fmla="*/ 1300 h 1350"/>
                <a:gd name="T94" fmla="*/ 148 w 1824"/>
                <a:gd name="T95" fmla="*/ 1348 h 1350"/>
                <a:gd name="T96" fmla="*/ 50 w 1824"/>
                <a:gd name="T97" fmla="*/ 1343 h 1350"/>
                <a:gd name="T98" fmla="*/ 2 w 1824"/>
                <a:gd name="T99" fmla="*/ 1261 h 1350"/>
                <a:gd name="T100" fmla="*/ 59 w 1824"/>
                <a:gd name="T101" fmla="*/ 940 h 1350"/>
                <a:gd name="T102" fmla="*/ 167 w 1824"/>
                <a:gd name="T103" fmla="*/ 596 h 1350"/>
                <a:gd name="T104" fmla="*/ 252 w 1824"/>
                <a:gd name="T105" fmla="*/ 429 h 1350"/>
                <a:gd name="T106" fmla="*/ 379 w 1824"/>
                <a:gd name="T107" fmla="*/ 286 h 1350"/>
                <a:gd name="T108" fmla="*/ 529 w 1824"/>
                <a:gd name="T109" fmla="*/ 228 h 1350"/>
                <a:gd name="T110" fmla="*/ 735 w 1824"/>
                <a:gd name="T111" fmla="*/ 180 h 1350"/>
                <a:gd name="T112" fmla="*/ 861 w 1824"/>
                <a:gd name="T113" fmla="*/ 52 h 1350"/>
                <a:gd name="T114" fmla="*/ 944 w 1824"/>
                <a:gd name="T115" fmla="*/ 78 h 1350"/>
                <a:gd name="T116" fmla="*/ 1011 w 1824"/>
                <a:gd name="T117" fmla="*/ 52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24" h="1350">
                  <a:moveTo>
                    <a:pt x="1045" y="74"/>
                  </a:moveTo>
                  <a:lnTo>
                    <a:pt x="1050" y="84"/>
                  </a:lnTo>
                  <a:lnTo>
                    <a:pt x="1056" y="91"/>
                  </a:lnTo>
                  <a:lnTo>
                    <a:pt x="1063" y="100"/>
                  </a:lnTo>
                  <a:lnTo>
                    <a:pt x="1069" y="108"/>
                  </a:lnTo>
                  <a:lnTo>
                    <a:pt x="1076" y="115"/>
                  </a:lnTo>
                  <a:lnTo>
                    <a:pt x="1082" y="123"/>
                  </a:lnTo>
                  <a:lnTo>
                    <a:pt x="1089" y="128"/>
                  </a:lnTo>
                  <a:lnTo>
                    <a:pt x="1097" y="136"/>
                  </a:lnTo>
                  <a:lnTo>
                    <a:pt x="1102" y="141"/>
                  </a:lnTo>
                  <a:lnTo>
                    <a:pt x="1110" y="145"/>
                  </a:lnTo>
                  <a:lnTo>
                    <a:pt x="1119" y="149"/>
                  </a:lnTo>
                  <a:lnTo>
                    <a:pt x="1119" y="149"/>
                  </a:lnTo>
                  <a:lnTo>
                    <a:pt x="1124" y="141"/>
                  </a:lnTo>
                  <a:lnTo>
                    <a:pt x="1132" y="134"/>
                  </a:lnTo>
                  <a:lnTo>
                    <a:pt x="1137" y="126"/>
                  </a:lnTo>
                  <a:lnTo>
                    <a:pt x="1143" y="119"/>
                  </a:lnTo>
                  <a:lnTo>
                    <a:pt x="1150" y="113"/>
                  </a:lnTo>
                  <a:lnTo>
                    <a:pt x="1156" y="108"/>
                  </a:lnTo>
                  <a:lnTo>
                    <a:pt x="1162" y="102"/>
                  </a:lnTo>
                  <a:lnTo>
                    <a:pt x="1167" y="97"/>
                  </a:lnTo>
                  <a:lnTo>
                    <a:pt x="1173" y="91"/>
                  </a:lnTo>
                  <a:lnTo>
                    <a:pt x="1178" y="87"/>
                  </a:lnTo>
                  <a:lnTo>
                    <a:pt x="1182" y="84"/>
                  </a:lnTo>
                  <a:lnTo>
                    <a:pt x="1188" y="80"/>
                  </a:lnTo>
                  <a:lnTo>
                    <a:pt x="1193" y="74"/>
                  </a:lnTo>
                  <a:lnTo>
                    <a:pt x="1193" y="74"/>
                  </a:lnTo>
                  <a:lnTo>
                    <a:pt x="1197" y="84"/>
                  </a:lnTo>
                  <a:lnTo>
                    <a:pt x="1201" y="91"/>
                  </a:lnTo>
                  <a:lnTo>
                    <a:pt x="1201" y="98"/>
                  </a:lnTo>
                  <a:lnTo>
                    <a:pt x="1201" y="104"/>
                  </a:lnTo>
                  <a:lnTo>
                    <a:pt x="1199" y="111"/>
                  </a:lnTo>
                  <a:lnTo>
                    <a:pt x="1195" y="117"/>
                  </a:lnTo>
                  <a:lnTo>
                    <a:pt x="1191" y="123"/>
                  </a:lnTo>
                  <a:lnTo>
                    <a:pt x="1186" y="128"/>
                  </a:lnTo>
                  <a:lnTo>
                    <a:pt x="1182" y="136"/>
                  </a:lnTo>
                  <a:lnTo>
                    <a:pt x="1178" y="141"/>
                  </a:lnTo>
                  <a:lnTo>
                    <a:pt x="1175" y="147"/>
                  </a:lnTo>
                  <a:lnTo>
                    <a:pt x="1173" y="152"/>
                  </a:lnTo>
                  <a:lnTo>
                    <a:pt x="1173" y="160"/>
                  </a:lnTo>
                  <a:lnTo>
                    <a:pt x="1175" y="165"/>
                  </a:lnTo>
                  <a:lnTo>
                    <a:pt x="1176" y="173"/>
                  </a:lnTo>
                  <a:lnTo>
                    <a:pt x="1184" y="178"/>
                  </a:lnTo>
                  <a:lnTo>
                    <a:pt x="1193" y="186"/>
                  </a:lnTo>
                  <a:lnTo>
                    <a:pt x="1193" y="186"/>
                  </a:lnTo>
                  <a:lnTo>
                    <a:pt x="1201" y="182"/>
                  </a:lnTo>
                  <a:lnTo>
                    <a:pt x="1206" y="176"/>
                  </a:lnTo>
                  <a:lnTo>
                    <a:pt x="1214" y="169"/>
                  </a:lnTo>
                  <a:lnTo>
                    <a:pt x="1221" y="162"/>
                  </a:lnTo>
                  <a:lnTo>
                    <a:pt x="1227" y="154"/>
                  </a:lnTo>
                  <a:lnTo>
                    <a:pt x="1234" y="145"/>
                  </a:lnTo>
                  <a:lnTo>
                    <a:pt x="1240" y="137"/>
                  </a:lnTo>
                  <a:lnTo>
                    <a:pt x="1245" y="130"/>
                  </a:lnTo>
                  <a:lnTo>
                    <a:pt x="1252" y="123"/>
                  </a:lnTo>
                  <a:lnTo>
                    <a:pt x="1258" y="115"/>
                  </a:lnTo>
                  <a:lnTo>
                    <a:pt x="1264" y="111"/>
                  </a:lnTo>
                  <a:lnTo>
                    <a:pt x="1271" y="106"/>
                  </a:lnTo>
                  <a:lnTo>
                    <a:pt x="1277" y="104"/>
                  </a:lnTo>
                  <a:lnTo>
                    <a:pt x="1282" y="102"/>
                  </a:lnTo>
                  <a:lnTo>
                    <a:pt x="1290" y="104"/>
                  </a:lnTo>
                  <a:lnTo>
                    <a:pt x="1297" y="108"/>
                  </a:lnTo>
                  <a:lnTo>
                    <a:pt x="1304" y="111"/>
                  </a:lnTo>
                  <a:lnTo>
                    <a:pt x="1304" y="111"/>
                  </a:lnTo>
                  <a:lnTo>
                    <a:pt x="1306" y="119"/>
                  </a:lnTo>
                  <a:lnTo>
                    <a:pt x="1310" y="124"/>
                  </a:lnTo>
                  <a:lnTo>
                    <a:pt x="1314" y="128"/>
                  </a:lnTo>
                  <a:lnTo>
                    <a:pt x="1319" y="130"/>
                  </a:lnTo>
                  <a:lnTo>
                    <a:pt x="1325" y="130"/>
                  </a:lnTo>
                  <a:lnTo>
                    <a:pt x="1330" y="128"/>
                  </a:lnTo>
                  <a:lnTo>
                    <a:pt x="1338" y="128"/>
                  </a:lnTo>
                  <a:lnTo>
                    <a:pt x="1343" y="126"/>
                  </a:lnTo>
                  <a:lnTo>
                    <a:pt x="1351" y="123"/>
                  </a:lnTo>
                  <a:lnTo>
                    <a:pt x="1356" y="121"/>
                  </a:lnTo>
                  <a:lnTo>
                    <a:pt x="1364" y="117"/>
                  </a:lnTo>
                  <a:lnTo>
                    <a:pt x="1369" y="115"/>
                  </a:lnTo>
                  <a:lnTo>
                    <a:pt x="1373" y="113"/>
                  </a:lnTo>
                  <a:lnTo>
                    <a:pt x="1379" y="111"/>
                  </a:lnTo>
                  <a:lnTo>
                    <a:pt x="1379" y="111"/>
                  </a:lnTo>
                  <a:lnTo>
                    <a:pt x="1371" y="117"/>
                  </a:lnTo>
                  <a:lnTo>
                    <a:pt x="1366" y="121"/>
                  </a:lnTo>
                  <a:lnTo>
                    <a:pt x="1358" y="126"/>
                  </a:lnTo>
                  <a:lnTo>
                    <a:pt x="1351" y="132"/>
                  </a:lnTo>
                  <a:lnTo>
                    <a:pt x="1343" y="139"/>
                  </a:lnTo>
                  <a:lnTo>
                    <a:pt x="1336" y="145"/>
                  </a:lnTo>
                  <a:lnTo>
                    <a:pt x="1329" y="150"/>
                  </a:lnTo>
                  <a:lnTo>
                    <a:pt x="1321" y="158"/>
                  </a:lnTo>
                  <a:lnTo>
                    <a:pt x="1316" y="163"/>
                  </a:lnTo>
                  <a:lnTo>
                    <a:pt x="1310" y="171"/>
                  </a:lnTo>
                  <a:lnTo>
                    <a:pt x="1306" y="176"/>
                  </a:lnTo>
                  <a:lnTo>
                    <a:pt x="1304" y="182"/>
                  </a:lnTo>
                  <a:lnTo>
                    <a:pt x="1304" y="186"/>
                  </a:lnTo>
                  <a:lnTo>
                    <a:pt x="1304" y="186"/>
                  </a:lnTo>
                  <a:lnTo>
                    <a:pt x="1312" y="182"/>
                  </a:lnTo>
                  <a:lnTo>
                    <a:pt x="1319" y="182"/>
                  </a:lnTo>
                  <a:lnTo>
                    <a:pt x="1327" y="186"/>
                  </a:lnTo>
                  <a:lnTo>
                    <a:pt x="1332" y="191"/>
                  </a:lnTo>
                  <a:lnTo>
                    <a:pt x="1338" y="201"/>
                  </a:lnTo>
                  <a:lnTo>
                    <a:pt x="1340" y="212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47" y="217"/>
                  </a:lnTo>
                  <a:lnTo>
                    <a:pt x="1355" y="212"/>
                  </a:lnTo>
                  <a:lnTo>
                    <a:pt x="1364" y="204"/>
                  </a:lnTo>
                  <a:lnTo>
                    <a:pt x="1371" y="199"/>
                  </a:lnTo>
                  <a:lnTo>
                    <a:pt x="1379" y="191"/>
                  </a:lnTo>
                  <a:lnTo>
                    <a:pt x="1388" y="184"/>
                  </a:lnTo>
                  <a:lnTo>
                    <a:pt x="1395" y="176"/>
                  </a:lnTo>
                  <a:lnTo>
                    <a:pt x="1405" y="169"/>
                  </a:lnTo>
                  <a:lnTo>
                    <a:pt x="1412" y="162"/>
                  </a:lnTo>
                  <a:lnTo>
                    <a:pt x="1421" y="152"/>
                  </a:lnTo>
                  <a:lnTo>
                    <a:pt x="1429" y="143"/>
                  </a:lnTo>
                  <a:lnTo>
                    <a:pt x="1436" y="134"/>
                  </a:lnTo>
                  <a:lnTo>
                    <a:pt x="1444" y="123"/>
                  </a:lnTo>
                  <a:lnTo>
                    <a:pt x="1453" y="111"/>
                  </a:lnTo>
                  <a:lnTo>
                    <a:pt x="1453" y="111"/>
                  </a:lnTo>
                  <a:lnTo>
                    <a:pt x="1447" y="123"/>
                  </a:lnTo>
                  <a:lnTo>
                    <a:pt x="1444" y="132"/>
                  </a:lnTo>
                  <a:lnTo>
                    <a:pt x="1440" y="139"/>
                  </a:lnTo>
                  <a:lnTo>
                    <a:pt x="1434" y="149"/>
                  </a:lnTo>
                  <a:lnTo>
                    <a:pt x="1429" y="156"/>
                  </a:lnTo>
                  <a:lnTo>
                    <a:pt x="1423" y="162"/>
                  </a:lnTo>
                  <a:lnTo>
                    <a:pt x="1416" y="169"/>
                  </a:lnTo>
                  <a:lnTo>
                    <a:pt x="1410" y="175"/>
                  </a:lnTo>
                  <a:lnTo>
                    <a:pt x="1403" y="180"/>
                  </a:lnTo>
                  <a:lnTo>
                    <a:pt x="1395" y="186"/>
                  </a:lnTo>
                  <a:lnTo>
                    <a:pt x="1390" y="189"/>
                  </a:lnTo>
                  <a:lnTo>
                    <a:pt x="1382" y="195"/>
                  </a:lnTo>
                  <a:lnTo>
                    <a:pt x="1375" y="201"/>
                  </a:lnTo>
                  <a:lnTo>
                    <a:pt x="1368" y="204"/>
                  </a:lnTo>
                  <a:lnTo>
                    <a:pt x="1360" y="210"/>
                  </a:lnTo>
                  <a:lnTo>
                    <a:pt x="1355" y="214"/>
                  </a:lnTo>
                  <a:lnTo>
                    <a:pt x="1347" y="219"/>
                  </a:lnTo>
                  <a:lnTo>
                    <a:pt x="1342" y="223"/>
                  </a:lnTo>
                  <a:lnTo>
                    <a:pt x="1342" y="223"/>
                  </a:lnTo>
                  <a:lnTo>
                    <a:pt x="1379" y="260"/>
                  </a:lnTo>
                  <a:lnTo>
                    <a:pt x="1382" y="254"/>
                  </a:lnTo>
                  <a:lnTo>
                    <a:pt x="1386" y="249"/>
                  </a:lnTo>
                  <a:lnTo>
                    <a:pt x="1392" y="243"/>
                  </a:lnTo>
                  <a:lnTo>
                    <a:pt x="1397" y="236"/>
                  </a:lnTo>
                  <a:lnTo>
                    <a:pt x="1403" y="230"/>
                  </a:lnTo>
                  <a:lnTo>
                    <a:pt x="1408" y="225"/>
                  </a:lnTo>
                  <a:lnTo>
                    <a:pt x="1416" y="217"/>
                  </a:lnTo>
                  <a:lnTo>
                    <a:pt x="1421" y="212"/>
                  </a:lnTo>
                  <a:lnTo>
                    <a:pt x="1427" y="206"/>
                  </a:lnTo>
                  <a:lnTo>
                    <a:pt x="1432" y="201"/>
                  </a:lnTo>
                  <a:lnTo>
                    <a:pt x="1438" y="197"/>
                  </a:lnTo>
                  <a:lnTo>
                    <a:pt x="1444" y="193"/>
                  </a:lnTo>
                  <a:lnTo>
                    <a:pt x="1449" y="189"/>
                  </a:lnTo>
                  <a:lnTo>
                    <a:pt x="1453" y="186"/>
                  </a:lnTo>
                  <a:lnTo>
                    <a:pt x="1453" y="186"/>
                  </a:lnTo>
                  <a:lnTo>
                    <a:pt x="1490" y="149"/>
                  </a:lnTo>
                  <a:lnTo>
                    <a:pt x="1527" y="149"/>
                  </a:lnTo>
                  <a:lnTo>
                    <a:pt x="1520" y="150"/>
                  </a:lnTo>
                  <a:lnTo>
                    <a:pt x="1510" y="158"/>
                  </a:lnTo>
                  <a:lnTo>
                    <a:pt x="1501" y="167"/>
                  </a:lnTo>
                  <a:lnTo>
                    <a:pt x="1492" y="176"/>
                  </a:lnTo>
                  <a:lnTo>
                    <a:pt x="1490" y="186"/>
                  </a:lnTo>
                  <a:lnTo>
                    <a:pt x="1490" y="186"/>
                  </a:lnTo>
                  <a:lnTo>
                    <a:pt x="1453" y="186"/>
                  </a:lnTo>
                  <a:lnTo>
                    <a:pt x="1458" y="191"/>
                  </a:lnTo>
                  <a:lnTo>
                    <a:pt x="1464" y="197"/>
                  </a:lnTo>
                  <a:lnTo>
                    <a:pt x="1470" y="201"/>
                  </a:lnTo>
                  <a:lnTo>
                    <a:pt x="1475" y="202"/>
                  </a:lnTo>
                  <a:lnTo>
                    <a:pt x="1483" y="204"/>
                  </a:lnTo>
                  <a:lnTo>
                    <a:pt x="1488" y="206"/>
                  </a:lnTo>
                  <a:lnTo>
                    <a:pt x="1494" y="206"/>
                  </a:lnTo>
                  <a:lnTo>
                    <a:pt x="1499" y="206"/>
                  </a:lnTo>
                  <a:lnTo>
                    <a:pt x="1505" y="204"/>
                  </a:lnTo>
                  <a:lnTo>
                    <a:pt x="1510" y="202"/>
                  </a:lnTo>
                  <a:lnTo>
                    <a:pt x="1516" y="201"/>
                  </a:lnTo>
                  <a:lnTo>
                    <a:pt x="1522" y="199"/>
                  </a:lnTo>
                  <a:lnTo>
                    <a:pt x="1527" y="195"/>
                  </a:lnTo>
                  <a:lnTo>
                    <a:pt x="1533" y="191"/>
                  </a:lnTo>
                  <a:lnTo>
                    <a:pt x="1536" y="188"/>
                  </a:lnTo>
                  <a:lnTo>
                    <a:pt x="1542" y="184"/>
                  </a:lnTo>
                  <a:lnTo>
                    <a:pt x="1546" y="178"/>
                  </a:lnTo>
                  <a:lnTo>
                    <a:pt x="1549" y="175"/>
                  </a:lnTo>
                  <a:lnTo>
                    <a:pt x="1553" y="169"/>
                  </a:lnTo>
                  <a:lnTo>
                    <a:pt x="1557" y="165"/>
                  </a:lnTo>
                  <a:lnTo>
                    <a:pt x="1559" y="160"/>
                  </a:lnTo>
                  <a:lnTo>
                    <a:pt x="1561" y="154"/>
                  </a:lnTo>
                  <a:lnTo>
                    <a:pt x="1564" y="149"/>
                  </a:lnTo>
                  <a:lnTo>
                    <a:pt x="1564" y="149"/>
                  </a:lnTo>
                  <a:lnTo>
                    <a:pt x="1561" y="162"/>
                  </a:lnTo>
                  <a:lnTo>
                    <a:pt x="1559" y="173"/>
                  </a:lnTo>
                  <a:lnTo>
                    <a:pt x="1553" y="182"/>
                  </a:lnTo>
                  <a:lnTo>
                    <a:pt x="1548" y="191"/>
                  </a:lnTo>
                  <a:lnTo>
                    <a:pt x="1542" y="199"/>
                  </a:lnTo>
                  <a:lnTo>
                    <a:pt x="1535" y="208"/>
                  </a:lnTo>
                  <a:lnTo>
                    <a:pt x="1527" y="215"/>
                  </a:lnTo>
                  <a:lnTo>
                    <a:pt x="1518" y="223"/>
                  </a:lnTo>
                  <a:lnTo>
                    <a:pt x="1510" y="232"/>
                  </a:lnTo>
                  <a:lnTo>
                    <a:pt x="1503" y="241"/>
                  </a:lnTo>
                  <a:lnTo>
                    <a:pt x="1496" y="251"/>
                  </a:lnTo>
                  <a:lnTo>
                    <a:pt x="1490" y="260"/>
                  </a:lnTo>
                  <a:lnTo>
                    <a:pt x="1490" y="260"/>
                  </a:lnTo>
                  <a:lnTo>
                    <a:pt x="1505" y="253"/>
                  </a:lnTo>
                  <a:lnTo>
                    <a:pt x="1518" y="249"/>
                  </a:lnTo>
                  <a:lnTo>
                    <a:pt x="1525" y="251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22" y="267"/>
                  </a:lnTo>
                  <a:lnTo>
                    <a:pt x="1518" y="271"/>
                  </a:lnTo>
                  <a:lnTo>
                    <a:pt x="1518" y="273"/>
                  </a:lnTo>
                  <a:lnTo>
                    <a:pt x="1518" y="275"/>
                  </a:lnTo>
                  <a:lnTo>
                    <a:pt x="1520" y="275"/>
                  </a:lnTo>
                  <a:lnTo>
                    <a:pt x="1522" y="273"/>
                  </a:lnTo>
                  <a:lnTo>
                    <a:pt x="1523" y="271"/>
                  </a:lnTo>
                  <a:lnTo>
                    <a:pt x="1525" y="267"/>
                  </a:lnTo>
                  <a:lnTo>
                    <a:pt x="1527" y="266"/>
                  </a:lnTo>
                  <a:lnTo>
                    <a:pt x="1527" y="264"/>
                  </a:lnTo>
                  <a:lnTo>
                    <a:pt x="1527" y="260"/>
                  </a:lnTo>
                  <a:lnTo>
                    <a:pt x="1527" y="260"/>
                  </a:lnTo>
                  <a:lnTo>
                    <a:pt x="1531" y="260"/>
                  </a:lnTo>
                  <a:lnTo>
                    <a:pt x="1535" y="258"/>
                  </a:lnTo>
                  <a:lnTo>
                    <a:pt x="1540" y="256"/>
                  </a:lnTo>
                  <a:lnTo>
                    <a:pt x="1546" y="253"/>
                  </a:lnTo>
                  <a:lnTo>
                    <a:pt x="1551" y="249"/>
                  </a:lnTo>
                  <a:lnTo>
                    <a:pt x="1557" y="247"/>
                  </a:lnTo>
                  <a:lnTo>
                    <a:pt x="1562" y="243"/>
                  </a:lnTo>
                  <a:lnTo>
                    <a:pt x="1570" y="238"/>
                  </a:lnTo>
                  <a:lnTo>
                    <a:pt x="1577" y="234"/>
                  </a:lnTo>
                  <a:lnTo>
                    <a:pt x="1583" y="230"/>
                  </a:lnTo>
                  <a:lnTo>
                    <a:pt x="1590" y="225"/>
                  </a:lnTo>
                  <a:lnTo>
                    <a:pt x="1596" y="221"/>
                  </a:lnTo>
                  <a:lnTo>
                    <a:pt x="1603" y="217"/>
                  </a:lnTo>
                  <a:lnTo>
                    <a:pt x="1611" y="212"/>
                  </a:lnTo>
                  <a:lnTo>
                    <a:pt x="1616" y="208"/>
                  </a:lnTo>
                  <a:lnTo>
                    <a:pt x="1622" y="204"/>
                  </a:lnTo>
                  <a:lnTo>
                    <a:pt x="1627" y="202"/>
                  </a:lnTo>
                  <a:lnTo>
                    <a:pt x="1633" y="199"/>
                  </a:lnTo>
                  <a:lnTo>
                    <a:pt x="1638" y="197"/>
                  </a:lnTo>
                  <a:lnTo>
                    <a:pt x="1642" y="195"/>
                  </a:lnTo>
                  <a:lnTo>
                    <a:pt x="1646" y="193"/>
                  </a:lnTo>
                  <a:lnTo>
                    <a:pt x="1648" y="191"/>
                  </a:lnTo>
                  <a:lnTo>
                    <a:pt x="1651" y="191"/>
                  </a:lnTo>
                  <a:lnTo>
                    <a:pt x="1653" y="193"/>
                  </a:lnTo>
                  <a:lnTo>
                    <a:pt x="1653" y="193"/>
                  </a:lnTo>
                  <a:lnTo>
                    <a:pt x="1653" y="197"/>
                  </a:lnTo>
                  <a:lnTo>
                    <a:pt x="1651" y="201"/>
                  </a:lnTo>
                  <a:lnTo>
                    <a:pt x="1650" y="204"/>
                  </a:lnTo>
                  <a:lnTo>
                    <a:pt x="1648" y="210"/>
                  </a:lnTo>
                  <a:lnTo>
                    <a:pt x="1642" y="215"/>
                  </a:lnTo>
                  <a:lnTo>
                    <a:pt x="1638" y="223"/>
                  </a:lnTo>
                  <a:lnTo>
                    <a:pt x="1638" y="223"/>
                  </a:lnTo>
                  <a:lnTo>
                    <a:pt x="1620" y="228"/>
                  </a:lnTo>
                  <a:lnTo>
                    <a:pt x="1605" y="234"/>
                  </a:lnTo>
                  <a:lnTo>
                    <a:pt x="1594" y="240"/>
                  </a:lnTo>
                  <a:lnTo>
                    <a:pt x="1583" y="247"/>
                  </a:lnTo>
                  <a:lnTo>
                    <a:pt x="1574" y="256"/>
                  </a:lnTo>
                  <a:lnTo>
                    <a:pt x="1568" y="266"/>
                  </a:lnTo>
                  <a:lnTo>
                    <a:pt x="1564" y="275"/>
                  </a:lnTo>
                  <a:lnTo>
                    <a:pt x="1562" y="286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64" y="297"/>
                  </a:lnTo>
                  <a:lnTo>
                    <a:pt x="1574" y="293"/>
                  </a:lnTo>
                  <a:lnTo>
                    <a:pt x="1583" y="288"/>
                  </a:lnTo>
                  <a:lnTo>
                    <a:pt x="1592" y="284"/>
                  </a:lnTo>
                  <a:lnTo>
                    <a:pt x="1601" y="279"/>
                  </a:lnTo>
                  <a:lnTo>
                    <a:pt x="1611" y="273"/>
                  </a:lnTo>
                  <a:lnTo>
                    <a:pt x="1620" y="266"/>
                  </a:lnTo>
                  <a:lnTo>
                    <a:pt x="1629" y="260"/>
                  </a:lnTo>
                  <a:lnTo>
                    <a:pt x="1638" y="254"/>
                  </a:lnTo>
                  <a:lnTo>
                    <a:pt x="1648" y="247"/>
                  </a:lnTo>
                  <a:lnTo>
                    <a:pt x="1657" y="241"/>
                  </a:lnTo>
                  <a:lnTo>
                    <a:pt x="1666" y="234"/>
                  </a:lnTo>
                  <a:lnTo>
                    <a:pt x="1676" y="228"/>
                  </a:lnTo>
                  <a:lnTo>
                    <a:pt x="1687" y="221"/>
                  </a:lnTo>
                  <a:lnTo>
                    <a:pt x="1696" y="215"/>
                  </a:lnTo>
                  <a:lnTo>
                    <a:pt x="1705" y="210"/>
                  </a:lnTo>
                  <a:lnTo>
                    <a:pt x="1716" y="202"/>
                  </a:lnTo>
                  <a:lnTo>
                    <a:pt x="1728" y="197"/>
                  </a:lnTo>
                  <a:lnTo>
                    <a:pt x="1739" y="191"/>
                  </a:lnTo>
                  <a:lnTo>
                    <a:pt x="1750" y="186"/>
                  </a:lnTo>
                  <a:lnTo>
                    <a:pt x="1750" y="186"/>
                  </a:lnTo>
                  <a:lnTo>
                    <a:pt x="1748" y="197"/>
                  </a:lnTo>
                  <a:lnTo>
                    <a:pt x="1746" y="208"/>
                  </a:lnTo>
                  <a:lnTo>
                    <a:pt x="1742" y="215"/>
                  </a:lnTo>
                  <a:lnTo>
                    <a:pt x="1737" y="225"/>
                  </a:lnTo>
                  <a:lnTo>
                    <a:pt x="1731" y="232"/>
                  </a:lnTo>
                  <a:lnTo>
                    <a:pt x="1724" y="241"/>
                  </a:lnTo>
                  <a:lnTo>
                    <a:pt x="1716" y="249"/>
                  </a:lnTo>
                  <a:lnTo>
                    <a:pt x="1709" y="256"/>
                  </a:lnTo>
                  <a:lnTo>
                    <a:pt x="1702" y="264"/>
                  </a:lnTo>
                  <a:lnTo>
                    <a:pt x="1694" y="271"/>
                  </a:lnTo>
                  <a:lnTo>
                    <a:pt x="1687" y="280"/>
                  </a:lnTo>
                  <a:lnTo>
                    <a:pt x="1679" y="288"/>
                  </a:lnTo>
                  <a:lnTo>
                    <a:pt x="1676" y="297"/>
                  </a:lnTo>
                  <a:lnTo>
                    <a:pt x="1676" y="297"/>
                  </a:lnTo>
                  <a:lnTo>
                    <a:pt x="1685" y="297"/>
                  </a:lnTo>
                  <a:lnTo>
                    <a:pt x="1696" y="295"/>
                  </a:lnTo>
                  <a:lnTo>
                    <a:pt x="1707" y="293"/>
                  </a:lnTo>
                  <a:lnTo>
                    <a:pt x="1718" y="288"/>
                  </a:lnTo>
                  <a:lnTo>
                    <a:pt x="1728" y="284"/>
                  </a:lnTo>
                  <a:lnTo>
                    <a:pt x="1739" y="279"/>
                  </a:lnTo>
                  <a:lnTo>
                    <a:pt x="1748" y="275"/>
                  </a:lnTo>
                  <a:lnTo>
                    <a:pt x="1759" y="269"/>
                  </a:lnTo>
                  <a:lnTo>
                    <a:pt x="1768" y="264"/>
                  </a:lnTo>
                  <a:lnTo>
                    <a:pt x="1778" y="260"/>
                  </a:lnTo>
                  <a:lnTo>
                    <a:pt x="1785" y="256"/>
                  </a:lnTo>
                  <a:lnTo>
                    <a:pt x="1794" y="254"/>
                  </a:lnTo>
                  <a:lnTo>
                    <a:pt x="1802" y="254"/>
                  </a:lnTo>
                  <a:lnTo>
                    <a:pt x="1809" y="254"/>
                  </a:lnTo>
                  <a:lnTo>
                    <a:pt x="1817" y="256"/>
                  </a:lnTo>
                  <a:lnTo>
                    <a:pt x="1824" y="260"/>
                  </a:lnTo>
                  <a:lnTo>
                    <a:pt x="1824" y="260"/>
                  </a:lnTo>
                  <a:lnTo>
                    <a:pt x="1820" y="262"/>
                  </a:lnTo>
                  <a:lnTo>
                    <a:pt x="1817" y="264"/>
                  </a:lnTo>
                  <a:lnTo>
                    <a:pt x="1811" y="267"/>
                  </a:lnTo>
                  <a:lnTo>
                    <a:pt x="1804" y="271"/>
                  </a:lnTo>
                  <a:lnTo>
                    <a:pt x="1798" y="275"/>
                  </a:lnTo>
                  <a:lnTo>
                    <a:pt x="1791" y="279"/>
                  </a:lnTo>
                  <a:lnTo>
                    <a:pt x="1781" y="284"/>
                  </a:lnTo>
                  <a:lnTo>
                    <a:pt x="1772" y="288"/>
                  </a:lnTo>
                  <a:lnTo>
                    <a:pt x="1763" y="293"/>
                  </a:lnTo>
                  <a:lnTo>
                    <a:pt x="1753" y="301"/>
                  </a:lnTo>
                  <a:lnTo>
                    <a:pt x="1742" y="306"/>
                  </a:lnTo>
                  <a:lnTo>
                    <a:pt x="1731" y="312"/>
                  </a:lnTo>
                  <a:lnTo>
                    <a:pt x="1720" y="319"/>
                  </a:lnTo>
                  <a:lnTo>
                    <a:pt x="1707" y="327"/>
                  </a:lnTo>
                  <a:lnTo>
                    <a:pt x="1696" y="334"/>
                  </a:lnTo>
                  <a:lnTo>
                    <a:pt x="1683" y="342"/>
                  </a:lnTo>
                  <a:lnTo>
                    <a:pt x="1672" y="349"/>
                  </a:lnTo>
                  <a:lnTo>
                    <a:pt x="1659" y="357"/>
                  </a:lnTo>
                  <a:lnTo>
                    <a:pt x="1646" y="364"/>
                  </a:lnTo>
                  <a:lnTo>
                    <a:pt x="1635" y="373"/>
                  </a:lnTo>
                  <a:lnTo>
                    <a:pt x="1622" y="381"/>
                  </a:lnTo>
                  <a:lnTo>
                    <a:pt x="1609" y="388"/>
                  </a:lnTo>
                  <a:lnTo>
                    <a:pt x="1598" y="396"/>
                  </a:lnTo>
                  <a:lnTo>
                    <a:pt x="1586" y="403"/>
                  </a:lnTo>
                  <a:lnTo>
                    <a:pt x="1575" y="410"/>
                  </a:lnTo>
                  <a:lnTo>
                    <a:pt x="1564" y="418"/>
                  </a:lnTo>
                  <a:lnTo>
                    <a:pt x="1553" y="425"/>
                  </a:lnTo>
                  <a:lnTo>
                    <a:pt x="1544" y="433"/>
                  </a:lnTo>
                  <a:lnTo>
                    <a:pt x="1535" y="438"/>
                  </a:lnTo>
                  <a:lnTo>
                    <a:pt x="1527" y="446"/>
                  </a:lnTo>
                  <a:lnTo>
                    <a:pt x="1518" y="451"/>
                  </a:lnTo>
                  <a:lnTo>
                    <a:pt x="1512" y="457"/>
                  </a:lnTo>
                  <a:lnTo>
                    <a:pt x="1505" y="462"/>
                  </a:lnTo>
                  <a:lnTo>
                    <a:pt x="1499" y="468"/>
                  </a:lnTo>
                  <a:lnTo>
                    <a:pt x="1496" y="472"/>
                  </a:lnTo>
                  <a:lnTo>
                    <a:pt x="1492" y="475"/>
                  </a:lnTo>
                  <a:lnTo>
                    <a:pt x="1490" y="479"/>
                  </a:lnTo>
                  <a:lnTo>
                    <a:pt x="1488" y="481"/>
                  </a:lnTo>
                  <a:lnTo>
                    <a:pt x="1490" y="483"/>
                  </a:lnTo>
                  <a:lnTo>
                    <a:pt x="1490" y="483"/>
                  </a:lnTo>
                  <a:lnTo>
                    <a:pt x="1503" y="477"/>
                  </a:lnTo>
                  <a:lnTo>
                    <a:pt x="1523" y="472"/>
                  </a:lnTo>
                  <a:lnTo>
                    <a:pt x="1544" y="470"/>
                  </a:lnTo>
                  <a:lnTo>
                    <a:pt x="1562" y="472"/>
                  </a:lnTo>
                  <a:lnTo>
                    <a:pt x="1574" y="479"/>
                  </a:lnTo>
                  <a:lnTo>
                    <a:pt x="1575" y="496"/>
                  </a:lnTo>
                  <a:lnTo>
                    <a:pt x="1564" y="520"/>
                  </a:lnTo>
                  <a:lnTo>
                    <a:pt x="1564" y="520"/>
                  </a:lnTo>
                  <a:lnTo>
                    <a:pt x="1564" y="514"/>
                  </a:lnTo>
                  <a:lnTo>
                    <a:pt x="1564" y="507"/>
                  </a:lnTo>
                  <a:lnTo>
                    <a:pt x="1564" y="501"/>
                  </a:lnTo>
                  <a:lnTo>
                    <a:pt x="1564" y="498"/>
                  </a:lnTo>
                  <a:lnTo>
                    <a:pt x="1562" y="494"/>
                  </a:lnTo>
                  <a:lnTo>
                    <a:pt x="1561" y="490"/>
                  </a:lnTo>
                  <a:lnTo>
                    <a:pt x="1559" y="488"/>
                  </a:lnTo>
                  <a:lnTo>
                    <a:pt x="1555" y="487"/>
                  </a:lnTo>
                  <a:lnTo>
                    <a:pt x="1553" y="485"/>
                  </a:lnTo>
                  <a:lnTo>
                    <a:pt x="1549" y="485"/>
                  </a:lnTo>
                  <a:lnTo>
                    <a:pt x="1546" y="485"/>
                  </a:lnTo>
                  <a:lnTo>
                    <a:pt x="1540" y="485"/>
                  </a:lnTo>
                  <a:lnTo>
                    <a:pt x="1536" y="485"/>
                  </a:lnTo>
                  <a:lnTo>
                    <a:pt x="1533" y="487"/>
                  </a:lnTo>
                  <a:lnTo>
                    <a:pt x="1527" y="488"/>
                  </a:lnTo>
                  <a:lnTo>
                    <a:pt x="1523" y="490"/>
                  </a:lnTo>
                  <a:lnTo>
                    <a:pt x="1518" y="494"/>
                  </a:lnTo>
                  <a:lnTo>
                    <a:pt x="1512" y="496"/>
                  </a:lnTo>
                  <a:lnTo>
                    <a:pt x="1509" y="500"/>
                  </a:lnTo>
                  <a:lnTo>
                    <a:pt x="1503" y="501"/>
                  </a:lnTo>
                  <a:lnTo>
                    <a:pt x="1499" y="505"/>
                  </a:lnTo>
                  <a:lnTo>
                    <a:pt x="1494" y="509"/>
                  </a:lnTo>
                  <a:lnTo>
                    <a:pt x="1490" y="513"/>
                  </a:lnTo>
                  <a:lnTo>
                    <a:pt x="1486" y="516"/>
                  </a:lnTo>
                  <a:lnTo>
                    <a:pt x="1483" y="520"/>
                  </a:lnTo>
                  <a:lnTo>
                    <a:pt x="1479" y="524"/>
                  </a:lnTo>
                  <a:lnTo>
                    <a:pt x="1477" y="527"/>
                  </a:lnTo>
                  <a:lnTo>
                    <a:pt x="1475" y="531"/>
                  </a:lnTo>
                  <a:lnTo>
                    <a:pt x="1473" y="535"/>
                  </a:lnTo>
                  <a:lnTo>
                    <a:pt x="1471" y="539"/>
                  </a:lnTo>
                  <a:lnTo>
                    <a:pt x="1470" y="542"/>
                  </a:lnTo>
                  <a:lnTo>
                    <a:pt x="1470" y="544"/>
                  </a:lnTo>
                  <a:lnTo>
                    <a:pt x="1470" y="548"/>
                  </a:lnTo>
                  <a:lnTo>
                    <a:pt x="1471" y="550"/>
                  </a:lnTo>
                  <a:lnTo>
                    <a:pt x="1473" y="553"/>
                  </a:lnTo>
                  <a:lnTo>
                    <a:pt x="1475" y="555"/>
                  </a:lnTo>
                  <a:lnTo>
                    <a:pt x="1479" y="555"/>
                  </a:lnTo>
                  <a:lnTo>
                    <a:pt x="1484" y="557"/>
                  </a:lnTo>
                  <a:lnTo>
                    <a:pt x="1490" y="557"/>
                  </a:lnTo>
                  <a:lnTo>
                    <a:pt x="1490" y="557"/>
                  </a:lnTo>
                  <a:lnTo>
                    <a:pt x="1481" y="568"/>
                  </a:lnTo>
                  <a:lnTo>
                    <a:pt x="1468" y="576"/>
                  </a:lnTo>
                  <a:lnTo>
                    <a:pt x="1449" y="579"/>
                  </a:lnTo>
                  <a:lnTo>
                    <a:pt x="1432" y="585"/>
                  </a:lnTo>
                  <a:lnTo>
                    <a:pt x="1419" y="589"/>
                  </a:lnTo>
                  <a:lnTo>
                    <a:pt x="1416" y="594"/>
                  </a:lnTo>
                  <a:lnTo>
                    <a:pt x="1416" y="594"/>
                  </a:lnTo>
                  <a:lnTo>
                    <a:pt x="1418" y="602"/>
                  </a:lnTo>
                  <a:lnTo>
                    <a:pt x="1418" y="609"/>
                  </a:lnTo>
                  <a:lnTo>
                    <a:pt x="1418" y="617"/>
                  </a:lnTo>
                  <a:lnTo>
                    <a:pt x="1418" y="622"/>
                  </a:lnTo>
                  <a:lnTo>
                    <a:pt x="1418" y="630"/>
                  </a:lnTo>
                  <a:lnTo>
                    <a:pt x="1416" y="635"/>
                  </a:lnTo>
                  <a:lnTo>
                    <a:pt x="1414" y="643"/>
                  </a:lnTo>
                  <a:lnTo>
                    <a:pt x="1412" y="648"/>
                  </a:lnTo>
                  <a:lnTo>
                    <a:pt x="1410" y="656"/>
                  </a:lnTo>
                  <a:lnTo>
                    <a:pt x="1407" y="661"/>
                  </a:lnTo>
                  <a:lnTo>
                    <a:pt x="1403" y="667"/>
                  </a:lnTo>
                  <a:lnTo>
                    <a:pt x="1399" y="674"/>
                  </a:lnTo>
                  <a:lnTo>
                    <a:pt x="1395" y="680"/>
                  </a:lnTo>
                  <a:lnTo>
                    <a:pt x="1392" y="685"/>
                  </a:lnTo>
                  <a:lnTo>
                    <a:pt x="1388" y="691"/>
                  </a:lnTo>
                  <a:lnTo>
                    <a:pt x="1384" y="696"/>
                  </a:lnTo>
                  <a:lnTo>
                    <a:pt x="1379" y="704"/>
                  </a:lnTo>
                  <a:lnTo>
                    <a:pt x="1375" y="709"/>
                  </a:lnTo>
                  <a:lnTo>
                    <a:pt x="1371" y="715"/>
                  </a:lnTo>
                  <a:lnTo>
                    <a:pt x="1368" y="720"/>
                  </a:lnTo>
                  <a:lnTo>
                    <a:pt x="1364" y="726"/>
                  </a:lnTo>
                  <a:lnTo>
                    <a:pt x="1358" y="733"/>
                  </a:lnTo>
                  <a:lnTo>
                    <a:pt x="1356" y="739"/>
                  </a:lnTo>
                  <a:lnTo>
                    <a:pt x="1353" y="745"/>
                  </a:lnTo>
                  <a:lnTo>
                    <a:pt x="1349" y="750"/>
                  </a:lnTo>
                  <a:lnTo>
                    <a:pt x="1347" y="756"/>
                  </a:lnTo>
                  <a:lnTo>
                    <a:pt x="1345" y="763"/>
                  </a:lnTo>
                  <a:lnTo>
                    <a:pt x="1343" y="769"/>
                  </a:lnTo>
                  <a:lnTo>
                    <a:pt x="1342" y="774"/>
                  </a:lnTo>
                  <a:lnTo>
                    <a:pt x="1342" y="780"/>
                  </a:lnTo>
                  <a:lnTo>
                    <a:pt x="1342" y="780"/>
                  </a:lnTo>
                  <a:lnTo>
                    <a:pt x="1379" y="780"/>
                  </a:lnTo>
                  <a:lnTo>
                    <a:pt x="1362" y="787"/>
                  </a:lnTo>
                  <a:lnTo>
                    <a:pt x="1343" y="795"/>
                  </a:lnTo>
                  <a:lnTo>
                    <a:pt x="1327" y="802"/>
                  </a:lnTo>
                  <a:lnTo>
                    <a:pt x="1308" y="813"/>
                  </a:lnTo>
                  <a:lnTo>
                    <a:pt x="1291" y="824"/>
                  </a:lnTo>
                  <a:lnTo>
                    <a:pt x="1278" y="839"/>
                  </a:lnTo>
                  <a:lnTo>
                    <a:pt x="1267" y="854"/>
                  </a:lnTo>
                  <a:lnTo>
                    <a:pt x="1267" y="854"/>
                  </a:lnTo>
                  <a:lnTo>
                    <a:pt x="1288" y="856"/>
                  </a:lnTo>
                  <a:lnTo>
                    <a:pt x="1301" y="862"/>
                  </a:lnTo>
                  <a:lnTo>
                    <a:pt x="1306" y="869"/>
                  </a:lnTo>
                  <a:lnTo>
                    <a:pt x="1303" y="876"/>
                  </a:lnTo>
                  <a:lnTo>
                    <a:pt x="1290" y="886"/>
                  </a:lnTo>
                  <a:lnTo>
                    <a:pt x="1267" y="891"/>
                  </a:lnTo>
                  <a:lnTo>
                    <a:pt x="1267" y="891"/>
                  </a:lnTo>
                  <a:lnTo>
                    <a:pt x="1264" y="901"/>
                  </a:lnTo>
                  <a:lnTo>
                    <a:pt x="1265" y="912"/>
                  </a:lnTo>
                  <a:lnTo>
                    <a:pt x="1267" y="927"/>
                  </a:lnTo>
                  <a:lnTo>
                    <a:pt x="1269" y="941"/>
                  </a:lnTo>
                  <a:lnTo>
                    <a:pt x="1271" y="956"/>
                  </a:lnTo>
                  <a:lnTo>
                    <a:pt x="1273" y="973"/>
                  </a:lnTo>
                  <a:lnTo>
                    <a:pt x="1271" y="988"/>
                  </a:lnTo>
                  <a:lnTo>
                    <a:pt x="1267" y="1003"/>
                  </a:lnTo>
                  <a:lnTo>
                    <a:pt x="1267" y="1003"/>
                  </a:lnTo>
                  <a:lnTo>
                    <a:pt x="1282" y="1010"/>
                  </a:lnTo>
                  <a:lnTo>
                    <a:pt x="1310" y="1021"/>
                  </a:lnTo>
                  <a:lnTo>
                    <a:pt x="1342" y="1040"/>
                  </a:lnTo>
                  <a:lnTo>
                    <a:pt x="1342" y="1040"/>
                  </a:lnTo>
                  <a:lnTo>
                    <a:pt x="1321" y="1034"/>
                  </a:lnTo>
                  <a:lnTo>
                    <a:pt x="1303" y="1031"/>
                  </a:lnTo>
                  <a:lnTo>
                    <a:pt x="1284" y="1027"/>
                  </a:lnTo>
                  <a:lnTo>
                    <a:pt x="1265" y="1025"/>
                  </a:lnTo>
                  <a:lnTo>
                    <a:pt x="1247" y="1031"/>
                  </a:lnTo>
                  <a:lnTo>
                    <a:pt x="1230" y="1040"/>
                  </a:lnTo>
                  <a:lnTo>
                    <a:pt x="1230" y="1040"/>
                  </a:lnTo>
                  <a:lnTo>
                    <a:pt x="1228" y="1053"/>
                  </a:lnTo>
                  <a:lnTo>
                    <a:pt x="1227" y="1066"/>
                  </a:lnTo>
                  <a:lnTo>
                    <a:pt x="1223" y="1079"/>
                  </a:lnTo>
                  <a:lnTo>
                    <a:pt x="1217" y="1090"/>
                  </a:lnTo>
                  <a:lnTo>
                    <a:pt x="1212" y="1103"/>
                  </a:lnTo>
                  <a:lnTo>
                    <a:pt x="1206" y="1114"/>
                  </a:lnTo>
                  <a:lnTo>
                    <a:pt x="1197" y="1127"/>
                  </a:lnTo>
                  <a:lnTo>
                    <a:pt x="1189" y="1138"/>
                  </a:lnTo>
                  <a:lnTo>
                    <a:pt x="1180" y="1149"/>
                  </a:lnTo>
                  <a:lnTo>
                    <a:pt x="1169" y="1161"/>
                  </a:lnTo>
                  <a:lnTo>
                    <a:pt x="1158" y="1170"/>
                  </a:lnTo>
                  <a:lnTo>
                    <a:pt x="1147" y="1181"/>
                  </a:lnTo>
                  <a:lnTo>
                    <a:pt x="1134" y="1190"/>
                  </a:lnTo>
                  <a:lnTo>
                    <a:pt x="1123" y="1200"/>
                  </a:lnTo>
                  <a:lnTo>
                    <a:pt x="1108" y="1209"/>
                  </a:lnTo>
                  <a:lnTo>
                    <a:pt x="1095" y="1218"/>
                  </a:lnTo>
                  <a:lnTo>
                    <a:pt x="1082" y="1226"/>
                  </a:lnTo>
                  <a:lnTo>
                    <a:pt x="1082" y="1226"/>
                  </a:lnTo>
                  <a:lnTo>
                    <a:pt x="1074" y="1222"/>
                  </a:lnTo>
                  <a:lnTo>
                    <a:pt x="1069" y="1218"/>
                  </a:lnTo>
                  <a:lnTo>
                    <a:pt x="1063" y="1213"/>
                  </a:lnTo>
                  <a:lnTo>
                    <a:pt x="1056" y="1209"/>
                  </a:lnTo>
                  <a:lnTo>
                    <a:pt x="1048" y="1203"/>
                  </a:lnTo>
                  <a:lnTo>
                    <a:pt x="1043" y="1198"/>
                  </a:lnTo>
                  <a:lnTo>
                    <a:pt x="1035" y="1194"/>
                  </a:lnTo>
                  <a:lnTo>
                    <a:pt x="1028" y="1190"/>
                  </a:lnTo>
                  <a:lnTo>
                    <a:pt x="1021" y="1187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5" y="1177"/>
                  </a:lnTo>
                  <a:lnTo>
                    <a:pt x="989" y="1177"/>
                  </a:lnTo>
                  <a:lnTo>
                    <a:pt x="983" y="1177"/>
                  </a:lnTo>
                  <a:lnTo>
                    <a:pt x="978" y="1181"/>
                  </a:lnTo>
                  <a:lnTo>
                    <a:pt x="974" y="1185"/>
                  </a:lnTo>
                  <a:lnTo>
                    <a:pt x="970" y="1188"/>
                  </a:lnTo>
                  <a:lnTo>
                    <a:pt x="970" y="1188"/>
                  </a:lnTo>
                  <a:lnTo>
                    <a:pt x="961" y="1192"/>
                  </a:lnTo>
                  <a:lnTo>
                    <a:pt x="956" y="1194"/>
                  </a:lnTo>
                  <a:lnTo>
                    <a:pt x="952" y="1198"/>
                  </a:lnTo>
                  <a:lnTo>
                    <a:pt x="950" y="1201"/>
                  </a:lnTo>
                  <a:lnTo>
                    <a:pt x="950" y="1207"/>
                  </a:lnTo>
                  <a:lnTo>
                    <a:pt x="950" y="1213"/>
                  </a:lnTo>
                  <a:lnTo>
                    <a:pt x="952" y="1216"/>
                  </a:lnTo>
                  <a:lnTo>
                    <a:pt x="954" y="1222"/>
                  </a:lnTo>
                  <a:lnTo>
                    <a:pt x="956" y="1226"/>
                  </a:lnTo>
                  <a:lnTo>
                    <a:pt x="957" y="1229"/>
                  </a:lnTo>
                  <a:lnTo>
                    <a:pt x="957" y="1233"/>
                  </a:lnTo>
                  <a:lnTo>
                    <a:pt x="957" y="1235"/>
                  </a:lnTo>
                  <a:lnTo>
                    <a:pt x="954" y="1235"/>
                  </a:lnTo>
                  <a:lnTo>
                    <a:pt x="950" y="1233"/>
                  </a:lnTo>
                  <a:lnTo>
                    <a:pt x="943" y="1231"/>
                  </a:lnTo>
                  <a:lnTo>
                    <a:pt x="933" y="1226"/>
                  </a:lnTo>
                  <a:lnTo>
                    <a:pt x="933" y="1226"/>
                  </a:lnTo>
                  <a:lnTo>
                    <a:pt x="931" y="1218"/>
                  </a:lnTo>
                  <a:lnTo>
                    <a:pt x="930" y="1213"/>
                  </a:lnTo>
                  <a:lnTo>
                    <a:pt x="926" y="1207"/>
                  </a:lnTo>
                  <a:lnTo>
                    <a:pt x="920" y="1203"/>
                  </a:lnTo>
                  <a:lnTo>
                    <a:pt x="917" y="1200"/>
                  </a:lnTo>
                  <a:lnTo>
                    <a:pt x="911" y="1198"/>
                  </a:lnTo>
                  <a:lnTo>
                    <a:pt x="904" y="1198"/>
                  </a:lnTo>
                  <a:lnTo>
                    <a:pt x="896" y="1198"/>
                  </a:lnTo>
                  <a:lnTo>
                    <a:pt x="891" y="1198"/>
                  </a:lnTo>
                  <a:lnTo>
                    <a:pt x="881" y="1200"/>
                  </a:lnTo>
                  <a:lnTo>
                    <a:pt x="874" y="1201"/>
                  </a:lnTo>
                  <a:lnTo>
                    <a:pt x="867" y="1203"/>
                  </a:lnTo>
                  <a:lnTo>
                    <a:pt x="859" y="1207"/>
                  </a:lnTo>
                  <a:lnTo>
                    <a:pt x="850" y="1211"/>
                  </a:lnTo>
                  <a:lnTo>
                    <a:pt x="842" y="1214"/>
                  </a:lnTo>
                  <a:lnTo>
                    <a:pt x="835" y="1218"/>
                  </a:lnTo>
                  <a:lnTo>
                    <a:pt x="828" y="1222"/>
                  </a:lnTo>
                  <a:lnTo>
                    <a:pt x="822" y="1226"/>
                  </a:lnTo>
                  <a:lnTo>
                    <a:pt x="822" y="1226"/>
                  </a:lnTo>
                  <a:lnTo>
                    <a:pt x="822" y="1263"/>
                  </a:lnTo>
                  <a:lnTo>
                    <a:pt x="792" y="1259"/>
                  </a:lnTo>
                  <a:lnTo>
                    <a:pt x="763" y="1270"/>
                  </a:lnTo>
                  <a:lnTo>
                    <a:pt x="748" y="1300"/>
                  </a:lnTo>
                  <a:lnTo>
                    <a:pt x="748" y="1300"/>
                  </a:lnTo>
                  <a:lnTo>
                    <a:pt x="711" y="1300"/>
                  </a:lnTo>
                  <a:lnTo>
                    <a:pt x="711" y="1337"/>
                  </a:lnTo>
                  <a:lnTo>
                    <a:pt x="709" y="1328"/>
                  </a:lnTo>
                  <a:lnTo>
                    <a:pt x="705" y="1318"/>
                  </a:lnTo>
                  <a:lnTo>
                    <a:pt x="700" y="1311"/>
                  </a:lnTo>
                  <a:lnTo>
                    <a:pt x="694" y="1305"/>
                  </a:lnTo>
                  <a:lnTo>
                    <a:pt x="688" y="1302"/>
                  </a:lnTo>
                  <a:lnTo>
                    <a:pt x="681" y="1300"/>
                  </a:lnTo>
                  <a:lnTo>
                    <a:pt x="672" y="1298"/>
                  </a:lnTo>
                  <a:lnTo>
                    <a:pt x="662" y="1298"/>
                  </a:lnTo>
                  <a:lnTo>
                    <a:pt x="653" y="1298"/>
                  </a:lnTo>
                  <a:lnTo>
                    <a:pt x="642" y="1298"/>
                  </a:lnTo>
                  <a:lnTo>
                    <a:pt x="631" y="1300"/>
                  </a:lnTo>
                  <a:lnTo>
                    <a:pt x="620" y="1300"/>
                  </a:lnTo>
                  <a:lnTo>
                    <a:pt x="610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37"/>
                  </a:lnTo>
                  <a:lnTo>
                    <a:pt x="594" y="1331"/>
                  </a:lnTo>
                  <a:lnTo>
                    <a:pt x="590" y="1326"/>
                  </a:lnTo>
                  <a:lnTo>
                    <a:pt x="584" y="1322"/>
                  </a:lnTo>
                  <a:lnTo>
                    <a:pt x="579" y="1320"/>
                  </a:lnTo>
                  <a:lnTo>
                    <a:pt x="573" y="1318"/>
                  </a:lnTo>
                  <a:lnTo>
                    <a:pt x="568" y="1317"/>
                  </a:lnTo>
                  <a:lnTo>
                    <a:pt x="562" y="1317"/>
                  </a:lnTo>
                  <a:lnTo>
                    <a:pt x="555" y="1318"/>
                  </a:lnTo>
                  <a:lnTo>
                    <a:pt x="549" y="1318"/>
                  </a:lnTo>
                  <a:lnTo>
                    <a:pt x="544" y="1320"/>
                  </a:lnTo>
                  <a:lnTo>
                    <a:pt x="536" y="1322"/>
                  </a:lnTo>
                  <a:lnTo>
                    <a:pt x="531" y="1324"/>
                  </a:lnTo>
                  <a:lnTo>
                    <a:pt x="523" y="1328"/>
                  </a:lnTo>
                  <a:lnTo>
                    <a:pt x="518" y="1330"/>
                  </a:lnTo>
                  <a:lnTo>
                    <a:pt x="510" y="1331"/>
                  </a:lnTo>
                  <a:lnTo>
                    <a:pt x="505" y="1333"/>
                  </a:lnTo>
                  <a:lnTo>
                    <a:pt x="499" y="1335"/>
                  </a:lnTo>
                  <a:lnTo>
                    <a:pt x="494" y="1337"/>
                  </a:lnTo>
                  <a:lnTo>
                    <a:pt x="488" y="1337"/>
                  </a:lnTo>
                  <a:lnTo>
                    <a:pt x="488" y="1337"/>
                  </a:lnTo>
                  <a:lnTo>
                    <a:pt x="477" y="1335"/>
                  </a:lnTo>
                  <a:lnTo>
                    <a:pt x="464" y="1333"/>
                  </a:lnTo>
                  <a:lnTo>
                    <a:pt x="449" y="1330"/>
                  </a:lnTo>
                  <a:lnTo>
                    <a:pt x="434" y="1326"/>
                  </a:lnTo>
                  <a:lnTo>
                    <a:pt x="417" y="1322"/>
                  </a:lnTo>
                  <a:lnTo>
                    <a:pt x="399" y="1318"/>
                  </a:lnTo>
                  <a:lnTo>
                    <a:pt x="380" y="1313"/>
                  </a:lnTo>
                  <a:lnTo>
                    <a:pt x="360" y="1309"/>
                  </a:lnTo>
                  <a:lnTo>
                    <a:pt x="341" y="1304"/>
                  </a:lnTo>
                  <a:lnTo>
                    <a:pt x="321" y="1300"/>
                  </a:lnTo>
                  <a:lnTo>
                    <a:pt x="301" y="1296"/>
                  </a:lnTo>
                  <a:lnTo>
                    <a:pt x="280" y="1292"/>
                  </a:lnTo>
                  <a:lnTo>
                    <a:pt x="260" y="1289"/>
                  </a:lnTo>
                  <a:lnTo>
                    <a:pt x="239" y="1285"/>
                  </a:lnTo>
                  <a:lnTo>
                    <a:pt x="221" y="1283"/>
                  </a:lnTo>
                  <a:lnTo>
                    <a:pt x="204" y="1281"/>
                  </a:lnTo>
                  <a:lnTo>
                    <a:pt x="187" y="1279"/>
                  </a:lnTo>
                  <a:lnTo>
                    <a:pt x="171" y="1279"/>
                  </a:lnTo>
                  <a:lnTo>
                    <a:pt x="158" y="1279"/>
                  </a:lnTo>
                  <a:lnTo>
                    <a:pt x="145" y="1281"/>
                  </a:lnTo>
                  <a:lnTo>
                    <a:pt x="134" y="1285"/>
                  </a:lnTo>
                  <a:lnTo>
                    <a:pt x="126" y="1289"/>
                  </a:lnTo>
                  <a:lnTo>
                    <a:pt x="119" y="1294"/>
                  </a:lnTo>
                  <a:lnTo>
                    <a:pt x="117" y="1300"/>
                  </a:lnTo>
                  <a:lnTo>
                    <a:pt x="117" y="1300"/>
                  </a:lnTo>
                  <a:lnTo>
                    <a:pt x="134" y="1300"/>
                  </a:lnTo>
                  <a:lnTo>
                    <a:pt x="152" y="1302"/>
                  </a:lnTo>
                  <a:lnTo>
                    <a:pt x="173" y="1304"/>
                  </a:lnTo>
                  <a:lnTo>
                    <a:pt x="193" y="1309"/>
                  </a:lnTo>
                  <a:lnTo>
                    <a:pt x="213" y="1315"/>
                  </a:lnTo>
                  <a:lnTo>
                    <a:pt x="236" y="1320"/>
                  </a:lnTo>
                  <a:lnTo>
                    <a:pt x="258" y="1328"/>
                  </a:lnTo>
                  <a:lnTo>
                    <a:pt x="280" y="1333"/>
                  </a:lnTo>
                  <a:lnTo>
                    <a:pt x="302" y="1337"/>
                  </a:lnTo>
                  <a:lnTo>
                    <a:pt x="302" y="1337"/>
                  </a:lnTo>
                  <a:lnTo>
                    <a:pt x="262" y="1343"/>
                  </a:lnTo>
                  <a:lnTo>
                    <a:pt x="223" y="1346"/>
                  </a:lnTo>
                  <a:lnTo>
                    <a:pt x="184" y="1350"/>
                  </a:lnTo>
                  <a:lnTo>
                    <a:pt x="148" y="1348"/>
                  </a:lnTo>
                  <a:lnTo>
                    <a:pt x="117" y="1337"/>
                  </a:lnTo>
                  <a:lnTo>
                    <a:pt x="117" y="1337"/>
                  </a:lnTo>
                  <a:lnTo>
                    <a:pt x="113" y="1331"/>
                  </a:lnTo>
                  <a:lnTo>
                    <a:pt x="108" y="1328"/>
                  </a:lnTo>
                  <a:lnTo>
                    <a:pt x="104" y="1326"/>
                  </a:lnTo>
                  <a:lnTo>
                    <a:pt x="98" y="1326"/>
                  </a:lnTo>
                  <a:lnTo>
                    <a:pt x="93" y="1326"/>
                  </a:lnTo>
                  <a:lnTo>
                    <a:pt x="85" y="1328"/>
                  </a:lnTo>
                  <a:lnTo>
                    <a:pt x="80" y="1331"/>
                  </a:lnTo>
                  <a:lnTo>
                    <a:pt x="72" y="1333"/>
                  </a:lnTo>
                  <a:lnTo>
                    <a:pt x="65" y="1337"/>
                  </a:lnTo>
                  <a:lnTo>
                    <a:pt x="58" y="1341"/>
                  </a:lnTo>
                  <a:lnTo>
                    <a:pt x="50" y="1343"/>
                  </a:lnTo>
                  <a:lnTo>
                    <a:pt x="43" y="1346"/>
                  </a:lnTo>
                  <a:lnTo>
                    <a:pt x="35" y="1346"/>
                  </a:lnTo>
                  <a:lnTo>
                    <a:pt x="28" y="1348"/>
                  </a:lnTo>
                  <a:lnTo>
                    <a:pt x="19" y="1346"/>
                  </a:lnTo>
                  <a:lnTo>
                    <a:pt x="11" y="1343"/>
                  </a:lnTo>
                  <a:lnTo>
                    <a:pt x="6" y="1337"/>
                  </a:lnTo>
                  <a:lnTo>
                    <a:pt x="6" y="1337"/>
                  </a:lnTo>
                  <a:lnTo>
                    <a:pt x="2" y="1330"/>
                  </a:lnTo>
                  <a:lnTo>
                    <a:pt x="2" y="1320"/>
                  </a:lnTo>
                  <a:lnTo>
                    <a:pt x="0" y="1307"/>
                  </a:lnTo>
                  <a:lnTo>
                    <a:pt x="0" y="1292"/>
                  </a:lnTo>
                  <a:lnTo>
                    <a:pt x="0" y="1278"/>
                  </a:lnTo>
                  <a:lnTo>
                    <a:pt x="2" y="1261"/>
                  </a:lnTo>
                  <a:lnTo>
                    <a:pt x="4" y="1242"/>
                  </a:lnTo>
                  <a:lnTo>
                    <a:pt x="6" y="1222"/>
                  </a:lnTo>
                  <a:lnTo>
                    <a:pt x="9" y="1200"/>
                  </a:lnTo>
                  <a:lnTo>
                    <a:pt x="11" y="1177"/>
                  </a:lnTo>
                  <a:lnTo>
                    <a:pt x="15" y="1153"/>
                  </a:lnTo>
                  <a:lnTo>
                    <a:pt x="19" y="1129"/>
                  </a:lnTo>
                  <a:lnTo>
                    <a:pt x="24" y="1103"/>
                  </a:lnTo>
                  <a:lnTo>
                    <a:pt x="30" y="1077"/>
                  </a:lnTo>
                  <a:lnTo>
                    <a:pt x="35" y="1051"/>
                  </a:lnTo>
                  <a:lnTo>
                    <a:pt x="41" y="1023"/>
                  </a:lnTo>
                  <a:lnTo>
                    <a:pt x="46" y="995"/>
                  </a:lnTo>
                  <a:lnTo>
                    <a:pt x="54" y="967"/>
                  </a:lnTo>
                  <a:lnTo>
                    <a:pt x="59" y="940"/>
                  </a:lnTo>
                  <a:lnTo>
                    <a:pt x="67" y="910"/>
                  </a:lnTo>
                  <a:lnTo>
                    <a:pt x="74" y="882"/>
                  </a:lnTo>
                  <a:lnTo>
                    <a:pt x="82" y="852"/>
                  </a:lnTo>
                  <a:lnTo>
                    <a:pt x="89" y="824"/>
                  </a:lnTo>
                  <a:lnTo>
                    <a:pt x="98" y="797"/>
                  </a:lnTo>
                  <a:lnTo>
                    <a:pt x="106" y="769"/>
                  </a:lnTo>
                  <a:lnTo>
                    <a:pt x="115" y="743"/>
                  </a:lnTo>
                  <a:lnTo>
                    <a:pt x="122" y="715"/>
                  </a:lnTo>
                  <a:lnTo>
                    <a:pt x="132" y="691"/>
                  </a:lnTo>
                  <a:lnTo>
                    <a:pt x="141" y="665"/>
                  </a:lnTo>
                  <a:lnTo>
                    <a:pt x="148" y="641"/>
                  </a:lnTo>
                  <a:lnTo>
                    <a:pt x="158" y="618"/>
                  </a:lnTo>
                  <a:lnTo>
                    <a:pt x="167" y="596"/>
                  </a:lnTo>
                  <a:lnTo>
                    <a:pt x="176" y="576"/>
                  </a:lnTo>
                  <a:lnTo>
                    <a:pt x="184" y="557"/>
                  </a:lnTo>
                  <a:lnTo>
                    <a:pt x="193" y="539"/>
                  </a:lnTo>
                  <a:lnTo>
                    <a:pt x="202" y="522"/>
                  </a:lnTo>
                  <a:lnTo>
                    <a:pt x="210" y="507"/>
                  </a:lnTo>
                  <a:lnTo>
                    <a:pt x="219" y="494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28" y="475"/>
                  </a:lnTo>
                  <a:lnTo>
                    <a:pt x="232" y="466"/>
                  </a:lnTo>
                  <a:lnTo>
                    <a:pt x="238" y="455"/>
                  </a:lnTo>
                  <a:lnTo>
                    <a:pt x="243" y="444"/>
                  </a:lnTo>
                  <a:lnTo>
                    <a:pt x="252" y="429"/>
                  </a:lnTo>
                  <a:lnTo>
                    <a:pt x="263" y="414"/>
                  </a:lnTo>
                  <a:lnTo>
                    <a:pt x="276" y="399"/>
                  </a:lnTo>
                  <a:lnTo>
                    <a:pt x="289" y="383"/>
                  </a:lnTo>
                  <a:lnTo>
                    <a:pt x="304" y="366"/>
                  </a:lnTo>
                  <a:lnTo>
                    <a:pt x="321" y="351"/>
                  </a:lnTo>
                  <a:lnTo>
                    <a:pt x="340" y="334"/>
                  </a:lnTo>
                  <a:lnTo>
                    <a:pt x="340" y="334"/>
                  </a:lnTo>
                  <a:lnTo>
                    <a:pt x="343" y="325"/>
                  </a:lnTo>
                  <a:lnTo>
                    <a:pt x="349" y="318"/>
                  </a:lnTo>
                  <a:lnTo>
                    <a:pt x="356" y="308"/>
                  </a:lnTo>
                  <a:lnTo>
                    <a:pt x="364" y="301"/>
                  </a:lnTo>
                  <a:lnTo>
                    <a:pt x="371" y="293"/>
                  </a:lnTo>
                  <a:lnTo>
                    <a:pt x="379" y="286"/>
                  </a:lnTo>
                  <a:lnTo>
                    <a:pt x="388" y="280"/>
                  </a:lnTo>
                  <a:lnTo>
                    <a:pt x="397" y="275"/>
                  </a:lnTo>
                  <a:lnTo>
                    <a:pt x="406" y="269"/>
                  </a:lnTo>
                  <a:lnTo>
                    <a:pt x="417" y="264"/>
                  </a:lnTo>
                  <a:lnTo>
                    <a:pt x="429" y="260"/>
                  </a:lnTo>
                  <a:lnTo>
                    <a:pt x="440" y="254"/>
                  </a:lnTo>
                  <a:lnTo>
                    <a:pt x="451" y="251"/>
                  </a:lnTo>
                  <a:lnTo>
                    <a:pt x="462" y="247"/>
                  </a:lnTo>
                  <a:lnTo>
                    <a:pt x="475" y="243"/>
                  </a:lnTo>
                  <a:lnTo>
                    <a:pt x="488" y="240"/>
                  </a:lnTo>
                  <a:lnTo>
                    <a:pt x="501" y="236"/>
                  </a:lnTo>
                  <a:lnTo>
                    <a:pt x="516" y="232"/>
                  </a:lnTo>
                  <a:lnTo>
                    <a:pt x="529" y="228"/>
                  </a:lnTo>
                  <a:lnTo>
                    <a:pt x="544" y="225"/>
                  </a:lnTo>
                  <a:lnTo>
                    <a:pt x="559" y="223"/>
                  </a:lnTo>
                  <a:lnTo>
                    <a:pt x="573" y="219"/>
                  </a:lnTo>
                  <a:lnTo>
                    <a:pt x="588" y="215"/>
                  </a:lnTo>
                  <a:lnTo>
                    <a:pt x="603" y="212"/>
                  </a:lnTo>
                  <a:lnTo>
                    <a:pt x="620" y="210"/>
                  </a:lnTo>
                  <a:lnTo>
                    <a:pt x="635" y="206"/>
                  </a:lnTo>
                  <a:lnTo>
                    <a:pt x="651" y="202"/>
                  </a:lnTo>
                  <a:lnTo>
                    <a:pt x="668" y="199"/>
                  </a:lnTo>
                  <a:lnTo>
                    <a:pt x="685" y="193"/>
                  </a:lnTo>
                  <a:lnTo>
                    <a:pt x="701" y="189"/>
                  </a:lnTo>
                  <a:lnTo>
                    <a:pt x="718" y="186"/>
                  </a:lnTo>
                  <a:lnTo>
                    <a:pt x="735" y="180"/>
                  </a:lnTo>
                  <a:lnTo>
                    <a:pt x="751" y="175"/>
                  </a:lnTo>
                  <a:lnTo>
                    <a:pt x="768" y="169"/>
                  </a:lnTo>
                  <a:lnTo>
                    <a:pt x="787" y="163"/>
                  </a:lnTo>
                  <a:lnTo>
                    <a:pt x="803" y="156"/>
                  </a:lnTo>
                  <a:lnTo>
                    <a:pt x="822" y="149"/>
                  </a:lnTo>
                  <a:lnTo>
                    <a:pt x="822" y="149"/>
                  </a:lnTo>
                  <a:lnTo>
                    <a:pt x="835" y="126"/>
                  </a:lnTo>
                  <a:lnTo>
                    <a:pt x="842" y="98"/>
                  </a:lnTo>
                  <a:lnTo>
                    <a:pt x="850" y="69"/>
                  </a:lnTo>
                  <a:lnTo>
                    <a:pt x="859" y="37"/>
                  </a:lnTo>
                  <a:lnTo>
                    <a:pt x="859" y="37"/>
                  </a:lnTo>
                  <a:lnTo>
                    <a:pt x="861" y="45"/>
                  </a:lnTo>
                  <a:lnTo>
                    <a:pt x="861" y="52"/>
                  </a:lnTo>
                  <a:lnTo>
                    <a:pt x="861" y="63"/>
                  </a:lnTo>
                  <a:lnTo>
                    <a:pt x="857" y="72"/>
                  </a:lnTo>
                  <a:lnTo>
                    <a:pt x="855" y="84"/>
                  </a:lnTo>
                  <a:lnTo>
                    <a:pt x="854" y="93"/>
                  </a:lnTo>
                  <a:lnTo>
                    <a:pt x="854" y="102"/>
                  </a:lnTo>
                  <a:lnTo>
                    <a:pt x="855" y="108"/>
                  </a:lnTo>
                  <a:lnTo>
                    <a:pt x="859" y="111"/>
                  </a:lnTo>
                  <a:lnTo>
                    <a:pt x="859" y="111"/>
                  </a:lnTo>
                  <a:lnTo>
                    <a:pt x="876" y="104"/>
                  </a:lnTo>
                  <a:lnTo>
                    <a:pt x="893" y="97"/>
                  </a:lnTo>
                  <a:lnTo>
                    <a:pt x="911" y="91"/>
                  </a:lnTo>
                  <a:lnTo>
                    <a:pt x="928" y="85"/>
                  </a:lnTo>
                  <a:lnTo>
                    <a:pt x="944" y="78"/>
                  </a:lnTo>
                  <a:lnTo>
                    <a:pt x="961" y="72"/>
                  </a:lnTo>
                  <a:lnTo>
                    <a:pt x="974" y="63"/>
                  </a:lnTo>
                  <a:lnTo>
                    <a:pt x="987" y="52"/>
                  </a:lnTo>
                  <a:lnTo>
                    <a:pt x="996" y="39"/>
                  </a:lnTo>
                  <a:lnTo>
                    <a:pt x="1004" y="22"/>
                  </a:lnTo>
                  <a:lnTo>
                    <a:pt x="1008" y="0"/>
                  </a:lnTo>
                  <a:lnTo>
                    <a:pt x="1008" y="0"/>
                  </a:lnTo>
                  <a:lnTo>
                    <a:pt x="1009" y="7"/>
                  </a:lnTo>
                  <a:lnTo>
                    <a:pt x="1011" y="15"/>
                  </a:lnTo>
                  <a:lnTo>
                    <a:pt x="1013" y="24"/>
                  </a:lnTo>
                  <a:lnTo>
                    <a:pt x="1011" y="33"/>
                  </a:lnTo>
                  <a:lnTo>
                    <a:pt x="1011" y="43"/>
                  </a:lnTo>
                  <a:lnTo>
                    <a:pt x="1011" y="52"/>
                  </a:lnTo>
                  <a:lnTo>
                    <a:pt x="1009" y="61"/>
                  </a:lnTo>
                  <a:lnTo>
                    <a:pt x="1009" y="71"/>
                  </a:lnTo>
                  <a:lnTo>
                    <a:pt x="1009" y="76"/>
                  </a:lnTo>
                  <a:lnTo>
                    <a:pt x="1011" y="82"/>
                  </a:lnTo>
                  <a:lnTo>
                    <a:pt x="1015" y="85"/>
                  </a:lnTo>
                  <a:lnTo>
                    <a:pt x="1019" y="87"/>
                  </a:lnTo>
                  <a:lnTo>
                    <a:pt x="1024" y="87"/>
                  </a:lnTo>
                  <a:lnTo>
                    <a:pt x="1034" y="82"/>
                  </a:lnTo>
                  <a:lnTo>
                    <a:pt x="104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1" name="Freeform 227">
              <a:extLst>
                <a:ext uri="{FF2B5EF4-FFF2-40B4-BE49-F238E27FC236}">
                  <a16:creationId xmlns:a16="http://schemas.microsoft.com/office/drawing/2014/main" id="{6757B346-2B57-4E0C-9145-9CE5EDE7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3588"/>
              <a:ext cx="18" cy="1"/>
            </a:xfrm>
            <a:custGeom>
              <a:avLst/>
              <a:gdLst>
                <a:gd name="T0" fmla="*/ 37 w 37"/>
                <a:gd name="T1" fmla="*/ 0 h 1"/>
                <a:gd name="T2" fmla="*/ 34 w 37"/>
                <a:gd name="T3" fmla="*/ 0 h 1"/>
                <a:gd name="T4" fmla="*/ 23 w 37"/>
                <a:gd name="T5" fmla="*/ 1 h 1"/>
                <a:gd name="T6" fmla="*/ 0 w 37"/>
                <a:gd name="T7" fmla="*/ 0 h 1"/>
                <a:gd name="T8" fmla="*/ 0 w 37"/>
                <a:gd name="T9" fmla="*/ 0 h 1"/>
                <a:gd name="T10" fmla="*/ 23 w 37"/>
                <a:gd name="T11" fmla="*/ 1 h 1"/>
                <a:gd name="T12" fmla="*/ 34 w 37"/>
                <a:gd name="T13" fmla="*/ 0 h 1"/>
                <a:gd name="T14" fmla="*/ 37 w 3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4" y="0"/>
                  </a:lnTo>
                  <a:lnTo>
                    <a:pt x="2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  <a:lnTo>
                    <a:pt x="34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2" name="Freeform 228">
              <a:extLst>
                <a:ext uri="{FF2B5EF4-FFF2-40B4-BE49-F238E27FC236}">
                  <a16:creationId xmlns:a16="http://schemas.microsoft.com/office/drawing/2014/main" id="{F668158C-A37F-43D3-805E-EC88029D5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588"/>
              <a:ext cx="38" cy="56"/>
            </a:xfrm>
            <a:custGeom>
              <a:avLst/>
              <a:gdLst>
                <a:gd name="T0" fmla="*/ 77 w 77"/>
                <a:gd name="T1" fmla="*/ 0 h 111"/>
                <a:gd name="T2" fmla="*/ 69 w 77"/>
                <a:gd name="T3" fmla="*/ 9 h 111"/>
                <a:gd name="T4" fmla="*/ 64 w 77"/>
                <a:gd name="T5" fmla="*/ 16 h 111"/>
                <a:gd name="T6" fmla="*/ 56 w 77"/>
                <a:gd name="T7" fmla="*/ 24 h 111"/>
                <a:gd name="T8" fmla="*/ 51 w 77"/>
                <a:gd name="T9" fmla="*/ 31 h 111"/>
                <a:gd name="T10" fmla="*/ 45 w 77"/>
                <a:gd name="T11" fmla="*/ 39 h 111"/>
                <a:gd name="T12" fmla="*/ 39 w 77"/>
                <a:gd name="T13" fmla="*/ 46 h 111"/>
                <a:gd name="T14" fmla="*/ 34 w 77"/>
                <a:gd name="T15" fmla="*/ 53 h 111"/>
                <a:gd name="T16" fmla="*/ 28 w 77"/>
                <a:gd name="T17" fmla="*/ 61 h 111"/>
                <a:gd name="T18" fmla="*/ 25 w 77"/>
                <a:gd name="T19" fmla="*/ 68 h 111"/>
                <a:gd name="T20" fmla="*/ 19 w 77"/>
                <a:gd name="T21" fmla="*/ 76 h 111"/>
                <a:gd name="T22" fmla="*/ 15 w 77"/>
                <a:gd name="T23" fmla="*/ 83 h 111"/>
                <a:gd name="T24" fmla="*/ 12 w 77"/>
                <a:gd name="T25" fmla="*/ 91 h 111"/>
                <a:gd name="T26" fmla="*/ 8 w 77"/>
                <a:gd name="T27" fmla="*/ 98 h 111"/>
                <a:gd name="T28" fmla="*/ 4 w 77"/>
                <a:gd name="T29" fmla="*/ 105 h 111"/>
                <a:gd name="T30" fmla="*/ 2 w 77"/>
                <a:gd name="T31" fmla="*/ 111 h 111"/>
                <a:gd name="T32" fmla="*/ 2 w 77"/>
                <a:gd name="T33" fmla="*/ 111 h 111"/>
                <a:gd name="T34" fmla="*/ 0 w 77"/>
                <a:gd name="T35" fmla="*/ 96 h 111"/>
                <a:gd name="T36" fmla="*/ 4 w 77"/>
                <a:gd name="T37" fmla="*/ 78 h 111"/>
                <a:gd name="T38" fmla="*/ 12 w 77"/>
                <a:gd name="T39" fmla="*/ 57 h 111"/>
                <a:gd name="T40" fmla="*/ 23 w 77"/>
                <a:gd name="T41" fmla="*/ 39 h 111"/>
                <a:gd name="T42" fmla="*/ 36 w 77"/>
                <a:gd name="T43" fmla="*/ 22 h 111"/>
                <a:gd name="T44" fmla="*/ 54 w 77"/>
                <a:gd name="T45" fmla="*/ 9 h 111"/>
                <a:gd name="T46" fmla="*/ 77 w 77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11">
                  <a:moveTo>
                    <a:pt x="77" y="0"/>
                  </a:moveTo>
                  <a:lnTo>
                    <a:pt x="69" y="9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1" y="31"/>
                  </a:lnTo>
                  <a:lnTo>
                    <a:pt x="45" y="39"/>
                  </a:lnTo>
                  <a:lnTo>
                    <a:pt x="39" y="46"/>
                  </a:lnTo>
                  <a:lnTo>
                    <a:pt x="34" y="53"/>
                  </a:lnTo>
                  <a:lnTo>
                    <a:pt x="28" y="61"/>
                  </a:lnTo>
                  <a:lnTo>
                    <a:pt x="25" y="68"/>
                  </a:lnTo>
                  <a:lnTo>
                    <a:pt x="19" y="76"/>
                  </a:lnTo>
                  <a:lnTo>
                    <a:pt x="15" y="83"/>
                  </a:lnTo>
                  <a:lnTo>
                    <a:pt x="12" y="91"/>
                  </a:lnTo>
                  <a:lnTo>
                    <a:pt x="8" y="98"/>
                  </a:lnTo>
                  <a:lnTo>
                    <a:pt x="4" y="105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0" y="96"/>
                  </a:lnTo>
                  <a:lnTo>
                    <a:pt x="4" y="78"/>
                  </a:lnTo>
                  <a:lnTo>
                    <a:pt x="12" y="57"/>
                  </a:lnTo>
                  <a:lnTo>
                    <a:pt x="23" y="39"/>
                  </a:lnTo>
                  <a:lnTo>
                    <a:pt x="36" y="22"/>
                  </a:lnTo>
                  <a:lnTo>
                    <a:pt x="54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3" name="Freeform 229">
              <a:extLst>
                <a:ext uri="{FF2B5EF4-FFF2-40B4-BE49-F238E27FC236}">
                  <a16:creationId xmlns:a16="http://schemas.microsoft.com/office/drawing/2014/main" id="{FB42484A-8AC9-467F-9678-368EC6B5F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3588"/>
              <a:ext cx="24" cy="40"/>
            </a:xfrm>
            <a:custGeom>
              <a:avLst/>
              <a:gdLst>
                <a:gd name="T0" fmla="*/ 48 w 48"/>
                <a:gd name="T1" fmla="*/ 37 h 79"/>
                <a:gd name="T2" fmla="*/ 26 w 48"/>
                <a:gd name="T3" fmla="*/ 37 h 79"/>
                <a:gd name="T4" fmla="*/ 11 w 48"/>
                <a:gd name="T5" fmla="*/ 37 h 79"/>
                <a:gd name="T6" fmla="*/ 3 w 48"/>
                <a:gd name="T7" fmla="*/ 37 h 79"/>
                <a:gd name="T8" fmla="*/ 1 w 48"/>
                <a:gd name="T9" fmla="*/ 33 h 79"/>
                <a:gd name="T10" fmla="*/ 3 w 48"/>
                <a:gd name="T11" fmla="*/ 22 h 79"/>
                <a:gd name="T12" fmla="*/ 11 w 48"/>
                <a:gd name="T13" fmla="*/ 0 h 79"/>
                <a:gd name="T14" fmla="*/ 11 w 48"/>
                <a:gd name="T15" fmla="*/ 0 h 79"/>
                <a:gd name="T16" fmla="*/ 18 w 48"/>
                <a:gd name="T17" fmla="*/ 3 h 79"/>
                <a:gd name="T18" fmla="*/ 26 w 48"/>
                <a:gd name="T19" fmla="*/ 5 h 79"/>
                <a:gd name="T20" fmla="*/ 33 w 48"/>
                <a:gd name="T21" fmla="*/ 9 h 79"/>
                <a:gd name="T22" fmla="*/ 37 w 48"/>
                <a:gd name="T23" fmla="*/ 13 h 79"/>
                <a:gd name="T24" fmla="*/ 40 w 48"/>
                <a:gd name="T25" fmla="*/ 16 h 79"/>
                <a:gd name="T26" fmla="*/ 44 w 48"/>
                <a:gd name="T27" fmla="*/ 20 h 79"/>
                <a:gd name="T28" fmla="*/ 44 w 48"/>
                <a:gd name="T29" fmla="*/ 24 h 79"/>
                <a:gd name="T30" fmla="*/ 46 w 48"/>
                <a:gd name="T31" fmla="*/ 27 h 79"/>
                <a:gd name="T32" fmla="*/ 46 w 48"/>
                <a:gd name="T33" fmla="*/ 33 h 79"/>
                <a:gd name="T34" fmla="*/ 44 w 48"/>
                <a:gd name="T35" fmla="*/ 37 h 79"/>
                <a:gd name="T36" fmla="*/ 42 w 48"/>
                <a:gd name="T37" fmla="*/ 40 h 79"/>
                <a:gd name="T38" fmla="*/ 40 w 48"/>
                <a:gd name="T39" fmla="*/ 46 h 79"/>
                <a:gd name="T40" fmla="*/ 39 w 48"/>
                <a:gd name="T41" fmla="*/ 50 h 79"/>
                <a:gd name="T42" fmla="*/ 35 w 48"/>
                <a:gd name="T43" fmla="*/ 53 h 79"/>
                <a:gd name="T44" fmla="*/ 31 w 48"/>
                <a:gd name="T45" fmla="*/ 57 h 79"/>
                <a:gd name="T46" fmla="*/ 27 w 48"/>
                <a:gd name="T47" fmla="*/ 61 h 79"/>
                <a:gd name="T48" fmla="*/ 24 w 48"/>
                <a:gd name="T49" fmla="*/ 65 h 79"/>
                <a:gd name="T50" fmla="*/ 20 w 48"/>
                <a:gd name="T51" fmla="*/ 68 h 79"/>
                <a:gd name="T52" fmla="*/ 16 w 48"/>
                <a:gd name="T53" fmla="*/ 70 h 79"/>
                <a:gd name="T54" fmla="*/ 13 w 48"/>
                <a:gd name="T55" fmla="*/ 74 h 79"/>
                <a:gd name="T56" fmla="*/ 9 w 48"/>
                <a:gd name="T57" fmla="*/ 76 h 79"/>
                <a:gd name="T58" fmla="*/ 7 w 48"/>
                <a:gd name="T59" fmla="*/ 78 h 79"/>
                <a:gd name="T60" fmla="*/ 3 w 48"/>
                <a:gd name="T61" fmla="*/ 79 h 79"/>
                <a:gd name="T62" fmla="*/ 1 w 48"/>
                <a:gd name="T63" fmla="*/ 79 h 79"/>
                <a:gd name="T64" fmla="*/ 0 w 48"/>
                <a:gd name="T65" fmla="*/ 79 h 79"/>
                <a:gd name="T66" fmla="*/ 0 w 48"/>
                <a:gd name="T67" fmla="*/ 79 h 79"/>
                <a:gd name="T68" fmla="*/ 0 w 48"/>
                <a:gd name="T69" fmla="*/ 79 h 79"/>
                <a:gd name="T70" fmla="*/ 0 w 48"/>
                <a:gd name="T71" fmla="*/ 78 h 79"/>
                <a:gd name="T72" fmla="*/ 1 w 48"/>
                <a:gd name="T73" fmla="*/ 76 h 79"/>
                <a:gd name="T74" fmla="*/ 3 w 48"/>
                <a:gd name="T75" fmla="*/ 72 h 79"/>
                <a:gd name="T76" fmla="*/ 7 w 48"/>
                <a:gd name="T77" fmla="*/ 68 h 79"/>
                <a:gd name="T78" fmla="*/ 13 w 48"/>
                <a:gd name="T79" fmla="*/ 65 h 79"/>
                <a:gd name="T80" fmla="*/ 20 w 48"/>
                <a:gd name="T81" fmla="*/ 59 h 79"/>
                <a:gd name="T82" fmla="*/ 27 w 48"/>
                <a:gd name="T83" fmla="*/ 53 h 79"/>
                <a:gd name="T84" fmla="*/ 37 w 48"/>
                <a:gd name="T85" fmla="*/ 46 h 79"/>
                <a:gd name="T86" fmla="*/ 48 w 48"/>
                <a:gd name="T87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79">
                  <a:moveTo>
                    <a:pt x="48" y="37"/>
                  </a:moveTo>
                  <a:lnTo>
                    <a:pt x="26" y="37"/>
                  </a:lnTo>
                  <a:lnTo>
                    <a:pt x="11" y="37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3" y="2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8" y="3"/>
                  </a:lnTo>
                  <a:lnTo>
                    <a:pt x="26" y="5"/>
                  </a:lnTo>
                  <a:lnTo>
                    <a:pt x="33" y="9"/>
                  </a:lnTo>
                  <a:lnTo>
                    <a:pt x="37" y="13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6" y="27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2" y="40"/>
                  </a:lnTo>
                  <a:lnTo>
                    <a:pt x="40" y="46"/>
                  </a:lnTo>
                  <a:lnTo>
                    <a:pt x="39" y="50"/>
                  </a:lnTo>
                  <a:lnTo>
                    <a:pt x="35" y="53"/>
                  </a:lnTo>
                  <a:lnTo>
                    <a:pt x="31" y="57"/>
                  </a:lnTo>
                  <a:lnTo>
                    <a:pt x="27" y="61"/>
                  </a:lnTo>
                  <a:lnTo>
                    <a:pt x="24" y="65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3" y="74"/>
                  </a:lnTo>
                  <a:lnTo>
                    <a:pt x="9" y="76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2"/>
                  </a:lnTo>
                  <a:lnTo>
                    <a:pt x="7" y="68"/>
                  </a:lnTo>
                  <a:lnTo>
                    <a:pt x="13" y="65"/>
                  </a:lnTo>
                  <a:lnTo>
                    <a:pt x="20" y="59"/>
                  </a:lnTo>
                  <a:lnTo>
                    <a:pt x="27" y="53"/>
                  </a:lnTo>
                  <a:lnTo>
                    <a:pt x="37" y="46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4" name="Freeform 230">
              <a:extLst>
                <a:ext uri="{FF2B5EF4-FFF2-40B4-BE49-F238E27FC236}">
                  <a16:creationId xmlns:a16="http://schemas.microsoft.com/office/drawing/2014/main" id="{8272C212-C5D9-4577-9220-2194EFBA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606"/>
              <a:ext cx="74" cy="75"/>
            </a:xfrm>
            <a:custGeom>
              <a:avLst/>
              <a:gdLst>
                <a:gd name="T0" fmla="*/ 44 w 148"/>
                <a:gd name="T1" fmla="*/ 143 h 150"/>
                <a:gd name="T2" fmla="*/ 57 w 148"/>
                <a:gd name="T3" fmla="*/ 124 h 150"/>
                <a:gd name="T4" fmla="*/ 68 w 148"/>
                <a:gd name="T5" fmla="*/ 106 h 150"/>
                <a:gd name="T6" fmla="*/ 74 w 148"/>
                <a:gd name="T7" fmla="*/ 87 h 150"/>
                <a:gd name="T8" fmla="*/ 77 w 148"/>
                <a:gd name="T9" fmla="*/ 69 h 150"/>
                <a:gd name="T10" fmla="*/ 76 w 148"/>
                <a:gd name="T11" fmla="*/ 50 h 150"/>
                <a:gd name="T12" fmla="*/ 74 w 148"/>
                <a:gd name="T13" fmla="*/ 39 h 150"/>
                <a:gd name="T14" fmla="*/ 52 w 148"/>
                <a:gd name="T15" fmla="*/ 57 h 150"/>
                <a:gd name="T16" fmla="*/ 37 w 148"/>
                <a:gd name="T17" fmla="*/ 96 h 150"/>
                <a:gd name="T18" fmla="*/ 14 w 148"/>
                <a:gd name="T19" fmla="*/ 135 h 150"/>
                <a:gd name="T20" fmla="*/ 0 w 148"/>
                <a:gd name="T21" fmla="*/ 150 h 150"/>
                <a:gd name="T22" fmla="*/ 7 w 148"/>
                <a:gd name="T23" fmla="*/ 137 h 150"/>
                <a:gd name="T24" fmla="*/ 13 w 148"/>
                <a:gd name="T25" fmla="*/ 121 h 150"/>
                <a:gd name="T26" fmla="*/ 16 w 148"/>
                <a:gd name="T27" fmla="*/ 100 h 150"/>
                <a:gd name="T28" fmla="*/ 18 w 148"/>
                <a:gd name="T29" fmla="*/ 80 h 150"/>
                <a:gd name="T30" fmla="*/ 20 w 148"/>
                <a:gd name="T31" fmla="*/ 57 h 150"/>
                <a:gd name="T32" fmla="*/ 26 w 148"/>
                <a:gd name="T33" fmla="*/ 39 h 150"/>
                <a:gd name="T34" fmla="*/ 33 w 148"/>
                <a:gd name="T35" fmla="*/ 22 h 150"/>
                <a:gd name="T36" fmla="*/ 44 w 148"/>
                <a:gd name="T37" fmla="*/ 9 h 150"/>
                <a:gd name="T38" fmla="*/ 61 w 148"/>
                <a:gd name="T39" fmla="*/ 4 h 150"/>
                <a:gd name="T40" fmla="*/ 74 w 148"/>
                <a:gd name="T41" fmla="*/ 2 h 150"/>
                <a:gd name="T42" fmla="*/ 122 w 148"/>
                <a:gd name="T43" fmla="*/ 0 h 150"/>
                <a:gd name="T44" fmla="*/ 148 w 148"/>
                <a:gd name="T45" fmla="*/ 2 h 150"/>
                <a:gd name="T46" fmla="*/ 142 w 148"/>
                <a:gd name="T47" fmla="*/ 15 h 150"/>
                <a:gd name="T48" fmla="*/ 135 w 148"/>
                <a:gd name="T49" fmla="*/ 30 h 150"/>
                <a:gd name="T50" fmla="*/ 124 w 148"/>
                <a:gd name="T51" fmla="*/ 50 h 150"/>
                <a:gd name="T52" fmla="*/ 111 w 148"/>
                <a:gd name="T53" fmla="*/ 70 h 150"/>
                <a:gd name="T54" fmla="*/ 96 w 148"/>
                <a:gd name="T55" fmla="*/ 93 h 150"/>
                <a:gd name="T56" fmla="*/ 79 w 148"/>
                <a:gd name="T57" fmla="*/ 111 h 150"/>
                <a:gd name="T58" fmla="*/ 65 w 148"/>
                <a:gd name="T59" fmla="*/ 130 h 150"/>
                <a:gd name="T60" fmla="*/ 50 w 148"/>
                <a:gd name="T61" fmla="*/ 143 h 150"/>
                <a:gd name="T62" fmla="*/ 37 w 148"/>
                <a:gd name="T6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50">
                  <a:moveTo>
                    <a:pt x="37" y="150"/>
                  </a:moveTo>
                  <a:lnTo>
                    <a:pt x="44" y="143"/>
                  </a:lnTo>
                  <a:lnTo>
                    <a:pt x="52" y="134"/>
                  </a:lnTo>
                  <a:lnTo>
                    <a:pt x="57" y="124"/>
                  </a:lnTo>
                  <a:lnTo>
                    <a:pt x="63" y="115"/>
                  </a:lnTo>
                  <a:lnTo>
                    <a:pt x="68" y="106"/>
                  </a:lnTo>
                  <a:lnTo>
                    <a:pt x="72" y="96"/>
                  </a:lnTo>
                  <a:lnTo>
                    <a:pt x="74" y="87"/>
                  </a:lnTo>
                  <a:lnTo>
                    <a:pt x="76" y="78"/>
                  </a:lnTo>
                  <a:lnTo>
                    <a:pt x="77" y="69"/>
                  </a:lnTo>
                  <a:lnTo>
                    <a:pt x="77" y="59"/>
                  </a:lnTo>
                  <a:lnTo>
                    <a:pt x="76" y="50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61" y="44"/>
                  </a:lnTo>
                  <a:lnTo>
                    <a:pt x="52" y="57"/>
                  </a:lnTo>
                  <a:lnTo>
                    <a:pt x="44" y="76"/>
                  </a:lnTo>
                  <a:lnTo>
                    <a:pt x="37" y="96"/>
                  </a:lnTo>
                  <a:lnTo>
                    <a:pt x="27" y="117"/>
                  </a:lnTo>
                  <a:lnTo>
                    <a:pt x="14" y="135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3" y="145"/>
                  </a:lnTo>
                  <a:lnTo>
                    <a:pt x="7" y="137"/>
                  </a:lnTo>
                  <a:lnTo>
                    <a:pt x="11" y="130"/>
                  </a:lnTo>
                  <a:lnTo>
                    <a:pt x="13" y="121"/>
                  </a:lnTo>
                  <a:lnTo>
                    <a:pt x="14" y="111"/>
                  </a:lnTo>
                  <a:lnTo>
                    <a:pt x="16" y="100"/>
                  </a:lnTo>
                  <a:lnTo>
                    <a:pt x="18" y="89"/>
                  </a:lnTo>
                  <a:lnTo>
                    <a:pt x="18" y="80"/>
                  </a:lnTo>
                  <a:lnTo>
                    <a:pt x="20" y="69"/>
                  </a:lnTo>
                  <a:lnTo>
                    <a:pt x="20" y="57"/>
                  </a:lnTo>
                  <a:lnTo>
                    <a:pt x="22" y="48"/>
                  </a:lnTo>
                  <a:lnTo>
                    <a:pt x="26" y="39"/>
                  </a:lnTo>
                  <a:lnTo>
                    <a:pt x="27" y="30"/>
                  </a:lnTo>
                  <a:lnTo>
                    <a:pt x="33" y="22"/>
                  </a:lnTo>
                  <a:lnTo>
                    <a:pt x="37" y="15"/>
                  </a:lnTo>
                  <a:lnTo>
                    <a:pt x="44" y="9"/>
                  </a:lnTo>
                  <a:lnTo>
                    <a:pt x="52" y="5"/>
                  </a:lnTo>
                  <a:lnTo>
                    <a:pt x="61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98" y="2"/>
                  </a:lnTo>
                  <a:lnTo>
                    <a:pt x="122" y="0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7"/>
                  </a:lnTo>
                  <a:lnTo>
                    <a:pt x="142" y="15"/>
                  </a:lnTo>
                  <a:lnTo>
                    <a:pt x="139" y="22"/>
                  </a:lnTo>
                  <a:lnTo>
                    <a:pt x="135" y="30"/>
                  </a:lnTo>
                  <a:lnTo>
                    <a:pt x="129" y="39"/>
                  </a:lnTo>
                  <a:lnTo>
                    <a:pt x="124" y="50"/>
                  </a:lnTo>
                  <a:lnTo>
                    <a:pt x="118" y="59"/>
                  </a:lnTo>
                  <a:lnTo>
                    <a:pt x="111" y="70"/>
                  </a:lnTo>
                  <a:lnTo>
                    <a:pt x="103" y="82"/>
                  </a:lnTo>
                  <a:lnTo>
                    <a:pt x="96" y="93"/>
                  </a:lnTo>
                  <a:lnTo>
                    <a:pt x="89" y="102"/>
                  </a:lnTo>
                  <a:lnTo>
                    <a:pt x="79" y="111"/>
                  </a:lnTo>
                  <a:lnTo>
                    <a:pt x="72" y="121"/>
                  </a:lnTo>
                  <a:lnTo>
                    <a:pt x="65" y="130"/>
                  </a:lnTo>
                  <a:lnTo>
                    <a:pt x="57" y="137"/>
                  </a:lnTo>
                  <a:lnTo>
                    <a:pt x="50" y="143"/>
                  </a:lnTo>
                  <a:lnTo>
                    <a:pt x="42" y="148"/>
                  </a:lnTo>
                  <a:lnTo>
                    <a:pt x="37" y="15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5" name="Freeform 231">
              <a:extLst>
                <a:ext uri="{FF2B5EF4-FFF2-40B4-BE49-F238E27FC236}">
                  <a16:creationId xmlns:a16="http://schemas.microsoft.com/office/drawing/2014/main" id="{60A6F90E-3D45-4007-85ED-17D657D7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607"/>
              <a:ext cx="21" cy="37"/>
            </a:xfrm>
            <a:custGeom>
              <a:avLst/>
              <a:gdLst>
                <a:gd name="T0" fmla="*/ 4 w 41"/>
                <a:gd name="T1" fmla="*/ 74 h 74"/>
                <a:gd name="T2" fmla="*/ 0 w 41"/>
                <a:gd name="T3" fmla="*/ 67 h 74"/>
                <a:gd name="T4" fmla="*/ 2 w 41"/>
                <a:gd name="T5" fmla="*/ 55 h 74"/>
                <a:gd name="T6" fmla="*/ 11 w 41"/>
                <a:gd name="T7" fmla="*/ 39 h 74"/>
                <a:gd name="T8" fmla="*/ 23 w 41"/>
                <a:gd name="T9" fmla="*/ 20 h 74"/>
                <a:gd name="T10" fmla="*/ 41 w 41"/>
                <a:gd name="T11" fmla="*/ 0 h 74"/>
                <a:gd name="T12" fmla="*/ 41 w 41"/>
                <a:gd name="T13" fmla="*/ 0 h 74"/>
                <a:gd name="T14" fmla="*/ 37 w 41"/>
                <a:gd name="T15" fmla="*/ 15 h 74"/>
                <a:gd name="T16" fmla="*/ 34 w 41"/>
                <a:gd name="T17" fmla="*/ 29 h 74"/>
                <a:gd name="T18" fmla="*/ 26 w 41"/>
                <a:gd name="T19" fmla="*/ 42 h 74"/>
                <a:gd name="T20" fmla="*/ 19 w 41"/>
                <a:gd name="T21" fmla="*/ 54 h 74"/>
                <a:gd name="T22" fmla="*/ 13 w 41"/>
                <a:gd name="T23" fmla="*/ 63 h 74"/>
                <a:gd name="T24" fmla="*/ 8 w 41"/>
                <a:gd name="T25" fmla="*/ 70 h 74"/>
                <a:gd name="T26" fmla="*/ 4 w 41"/>
                <a:gd name="T2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4">
                  <a:moveTo>
                    <a:pt x="4" y="74"/>
                  </a:moveTo>
                  <a:lnTo>
                    <a:pt x="0" y="67"/>
                  </a:lnTo>
                  <a:lnTo>
                    <a:pt x="2" y="55"/>
                  </a:lnTo>
                  <a:lnTo>
                    <a:pt x="11" y="39"/>
                  </a:lnTo>
                  <a:lnTo>
                    <a:pt x="23" y="2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15"/>
                  </a:lnTo>
                  <a:lnTo>
                    <a:pt x="34" y="29"/>
                  </a:lnTo>
                  <a:lnTo>
                    <a:pt x="26" y="42"/>
                  </a:lnTo>
                  <a:lnTo>
                    <a:pt x="19" y="54"/>
                  </a:lnTo>
                  <a:lnTo>
                    <a:pt x="13" y="63"/>
                  </a:lnTo>
                  <a:lnTo>
                    <a:pt x="8" y="70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6" name="Freeform 232">
              <a:extLst>
                <a:ext uri="{FF2B5EF4-FFF2-40B4-BE49-F238E27FC236}">
                  <a16:creationId xmlns:a16="http://schemas.microsoft.com/office/drawing/2014/main" id="{87D11AF5-67BC-4978-8970-94B01272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3620"/>
              <a:ext cx="19" cy="6"/>
            </a:xfrm>
            <a:custGeom>
              <a:avLst/>
              <a:gdLst>
                <a:gd name="T0" fmla="*/ 37 w 37"/>
                <a:gd name="T1" fmla="*/ 11 h 13"/>
                <a:gd name="T2" fmla="*/ 22 w 37"/>
                <a:gd name="T3" fmla="*/ 13 h 13"/>
                <a:gd name="T4" fmla="*/ 11 w 37"/>
                <a:gd name="T5" fmla="*/ 13 h 13"/>
                <a:gd name="T6" fmla="*/ 0 w 37"/>
                <a:gd name="T7" fmla="*/ 11 h 13"/>
                <a:gd name="T8" fmla="*/ 0 w 37"/>
                <a:gd name="T9" fmla="*/ 11 h 13"/>
                <a:gd name="T10" fmla="*/ 7 w 37"/>
                <a:gd name="T11" fmla="*/ 5 h 13"/>
                <a:gd name="T12" fmla="*/ 20 w 37"/>
                <a:gd name="T13" fmla="*/ 0 h 13"/>
                <a:gd name="T14" fmla="*/ 31 w 37"/>
                <a:gd name="T15" fmla="*/ 2 h 13"/>
                <a:gd name="T16" fmla="*/ 37 w 37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">
                  <a:moveTo>
                    <a:pt x="37" y="11"/>
                  </a:moveTo>
                  <a:lnTo>
                    <a:pt x="22" y="13"/>
                  </a:lnTo>
                  <a:lnTo>
                    <a:pt x="1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" y="5"/>
                  </a:lnTo>
                  <a:lnTo>
                    <a:pt x="20" y="0"/>
                  </a:lnTo>
                  <a:lnTo>
                    <a:pt x="31" y="2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7" name="Freeform 233">
              <a:extLst>
                <a:ext uri="{FF2B5EF4-FFF2-40B4-BE49-F238E27FC236}">
                  <a16:creationId xmlns:a16="http://schemas.microsoft.com/office/drawing/2014/main" id="{83F61138-C2C8-4015-92D0-396EC6F41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3629"/>
              <a:ext cx="293" cy="424"/>
            </a:xfrm>
            <a:custGeom>
              <a:avLst/>
              <a:gdLst>
                <a:gd name="T0" fmla="*/ 545 w 586"/>
                <a:gd name="T1" fmla="*/ 34 h 847"/>
                <a:gd name="T2" fmla="*/ 525 w 586"/>
                <a:gd name="T3" fmla="*/ 65 h 847"/>
                <a:gd name="T4" fmla="*/ 501 w 586"/>
                <a:gd name="T5" fmla="*/ 115 h 847"/>
                <a:gd name="T6" fmla="*/ 477 w 586"/>
                <a:gd name="T7" fmla="*/ 171 h 847"/>
                <a:gd name="T8" fmla="*/ 458 w 586"/>
                <a:gd name="T9" fmla="*/ 221 h 847"/>
                <a:gd name="T10" fmla="*/ 445 w 586"/>
                <a:gd name="T11" fmla="*/ 253 h 847"/>
                <a:gd name="T12" fmla="*/ 456 w 586"/>
                <a:gd name="T13" fmla="*/ 201 h 847"/>
                <a:gd name="T14" fmla="*/ 445 w 586"/>
                <a:gd name="T15" fmla="*/ 141 h 847"/>
                <a:gd name="T16" fmla="*/ 438 w 586"/>
                <a:gd name="T17" fmla="*/ 169 h 847"/>
                <a:gd name="T18" fmla="*/ 421 w 586"/>
                <a:gd name="T19" fmla="*/ 199 h 847"/>
                <a:gd name="T20" fmla="*/ 406 w 586"/>
                <a:gd name="T21" fmla="*/ 199 h 847"/>
                <a:gd name="T22" fmla="*/ 397 w 586"/>
                <a:gd name="T23" fmla="*/ 201 h 847"/>
                <a:gd name="T24" fmla="*/ 371 w 586"/>
                <a:gd name="T25" fmla="*/ 253 h 847"/>
                <a:gd name="T26" fmla="*/ 334 w 586"/>
                <a:gd name="T27" fmla="*/ 179 h 847"/>
                <a:gd name="T28" fmla="*/ 260 w 586"/>
                <a:gd name="T29" fmla="*/ 364 h 847"/>
                <a:gd name="T30" fmla="*/ 228 w 586"/>
                <a:gd name="T31" fmla="*/ 275 h 847"/>
                <a:gd name="T32" fmla="*/ 215 w 586"/>
                <a:gd name="T33" fmla="*/ 290 h 847"/>
                <a:gd name="T34" fmla="*/ 211 w 586"/>
                <a:gd name="T35" fmla="*/ 372 h 847"/>
                <a:gd name="T36" fmla="*/ 185 w 586"/>
                <a:gd name="T37" fmla="*/ 439 h 847"/>
                <a:gd name="T38" fmla="*/ 163 w 586"/>
                <a:gd name="T39" fmla="*/ 424 h 847"/>
                <a:gd name="T40" fmla="*/ 148 w 586"/>
                <a:gd name="T41" fmla="*/ 461 h 847"/>
                <a:gd name="T42" fmla="*/ 146 w 586"/>
                <a:gd name="T43" fmla="*/ 481 h 847"/>
                <a:gd name="T44" fmla="*/ 139 w 586"/>
                <a:gd name="T45" fmla="*/ 513 h 847"/>
                <a:gd name="T46" fmla="*/ 122 w 586"/>
                <a:gd name="T47" fmla="*/ 565 h 847"/>
                <a:gd name="T48" fmla="*/ 98 w 586"/>
                <a:gd name="T49" fmla="*/ 630 h 847"/>
                <a:gd name="T50" fmla="*/ 72 w 586"/>
                <a:gd name="T51" fmla="*/ 697 h 847"/>
                <a:gd name="T52" fmla="*/ 46 w 586"/>
                <a:gd name="T53" fmla="*/ 762 h 847"/>
                <a:gd name="T54" fmla="*/ 22 w 586"/>
                <a:gd name="T55" fmla="*/ 814 h 847"/>
                <a:gd name="T56" fmla="*/ 2 w 586"/>
                <a:gd name="T57" fmla="*/ 845 h 847"/>
                <a:gd name="T58" fmla="*/ 5 w 586"/>
                <a:gd name="T59" fmla="*/ 786 h 847"/>
                <a:gd name="T60" fmla="*/ 26 w 586"/>
                <a:gd name="T61" fmla="*/ 661 h 847"/>
                <a:gd name="T62" fmla="*/ 55 w 586"/>
                <a:gd name="T63" fmla="*/ 541 h 847"/>
                <a:gd name="T64" fmla="*/ 87 w 586"/>
                <a:gd name="T65" fmla="*/ 420 h 847"/>
                <a:gd name="T66" fmla="*/ 111 w 586"/>
                <a:gd name="T67" fmla="*/ 327 h 847"/>
                <a:gd name="T68" fmla="*/ 137 w 586"/>
                <a:gd name="T69" fmla="*/ 307 h 847"/>
                <a:gd name="T70" fmla="*/ 163 w 586"/>
                <a:gd name="T71" fmla="*/ 284 h 847"/>
                <a:gd name="T72" fmla="*/ 189 w 586"/>
                <a:gd name="T73" fmla="*/ 262 h 847"/>
                <a:gd name="T74" fmla="*/ 215 w 586"/>
                <a:gd name="T75" fmla="*/ 238 h 847"/>
                <a:gd name="T76" fmla="*/ 243 w 586"/>
                <a:gd name="T77" fmla="*/ 214 h 847"/>
                <a:gd name="T78" fmla="*/ 269 w 586"/>
                <a:gd name="T79" fmla="*/ 190 h 847"/>
                <a:gd name="T80" fmla="*/ 295 w 586"/>
                <a:gd name="T81" fmla="*/ 166 h 847"/>
                <a:gd name="T82" fmla="*/ 321 w 586"/>
                <a:gd name="T83" fmla="*/ 143 h 847"/>
                <a:gd name="T84" fmla="*/ 349 w 586"/>
                <a:gd name="T85" fmla="*/ 121 h 847"/>
                <a:gd name="T86" fmla="*/ 371 w 586"/>
                <a:gd name="T87" fmla="*/ 104 h 847"/>
                <a:gd name="T88" fmla="*/ 382 w 586"/>
                <a:gd name="T89" fmla="*/ 75 h 847"/>
                <a:gd name="T90" fmla="*/ 404 w 586"/>
                <a:gd name="T91" fmla="*/ 58 h 847"/>
                <a:gd name="T92" fmla="*/ 430 w 586"/>
                <a:gd name="T93" fmla="*/ 49 h 847"/>
                <a:gd name="T94" fmla="*/ 458 w 586"/>
                <a:gd name="T95" fmla="*/ 43 h 847"/>
                <a:gd name="T96" fmla="*/ 482 w 586"/>
                <a:gd name="T97" fmla="*/ 30 h 847"/>
                <a:gd name="T98" fmla="*/ 506 w 586"/>
                <a:gd name="T99" fmla="*/ 24 h 847"/>
                <a:gd name="T100" fmla="*/ 553 w 586"/>
                <a:gd name="T101" fmla="*/ 8 h 847"/>
                <a:gd name="T102" fmla="*/ 584 w 586"/>
                <a:gd name="T103" fmla="*/ 0 h 847"/>
                <a:gd name="T104" fmla="*/ 571 w 586"/>
                <a:gd name="T105" fmla="*/ 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6" h="847">
                  <a:moveTo>
                    <a:pt x="556" y="30"/>
                  </a:moveTo>
                  <a:lnTo>
                    <a:pt x="553" y="30"/>
                  </a:lnTo>
                  <a:lnTo>
                    <a:pt x="549" y="32"/>
                  </a:lnTo>
                  <a:lnTo>
                    <a:pt x="545" y="34"/>
                  </a:lnTo>
                  <a:lnTo>
                    <a:pt x="540" y="39"/>
                  </a:lnTo>
                  <a:lnTo>
                    <a:pt x="534" y="47"/>
                  </a:lnTo>
                  <a:lnTo>
                    <a:pt x="530" y="56"/>
                  </a:lnTo>
                  <a:lnTo>
                    <a:pt x="525" y="65"/>
                  </a:lnTo>
                  <a:lnTo>
                    <a:pt x="519" y="76"/>
                  </a:lnTo>
                  <a:lnTo>
                    <a:pt x="512" y="88"/>
                  </a:lnTo>
                  <a:lnTo>
                    <a:pt x="506" y="101"/>
                  </a:lnTo>
                  <a:lnTo>
                    <a:pt x="501" y="115"/>
                  </a:lnTo>
                  <a:lnTo>
                    <a:pt x="495" y="128"/>
                  </a:lnTo>
                  <a:lnTo>
                    <a:pt x="490" y="143"/>
                  </a:lnTo>
                  <a:lnTo>
                    <a:pt x="482" y="156"/>
                  </a:lnTo>
                  <a:lnTo>
                    <a:pt x="477" y="171"/>
                  </a:lnTo>
                  <a:lnTo>
                    <a:pt x="473" y="184"/>
                  </a:lnTo>
                  <a:lnTo>
                    <a:pt x="467" y="197"/>
                  </a:lnTo>
                  <a:lnTo>
                    <a:pt x="462" y="210"/>
                  </a:lnTo>
                  <a:lnTo>
                    <a:pt x="458" y="221"/>
                  </a:lnTo>
                  <a:lnTo>
                    <a:pt x="453" y="232"/>
                  </a:lnTo>
                  <a:lnTo>
                    <a:pt x="451" y="240"/>
                  </a:lnTo>
                  <a:lnTo>
                    <a:pt x="447" y="247"/>
                  </a:lnTo>
                  <a:lnTo>
                    <a:pt x="445" y="253"/>
                  </a:lnTo>
                  <a:lnTo>
                    <a:pt x="445" y="253"/>
                  </a:lnTo>
                  <a:lnTo>
                    <a:pt x="447" y="238"/>
                  </a:lnTo>
                  <a:lnTo>
                    <a:pt x="451" y="219"/>
                  </a:lnTo>
                  <a:lnTo>
                    <a:pt x="456" y="201"/>
                  </a:lnTo>
                  <a:lnTo>
                    <a:pt x="458" y="180"/>
                  </a:lnTo>
                  <a:lnTo>
                    <a:pt x="454" y="162"/>
                  </a:lnTo>
                  <a:lnTo>
                    <a:pt x="445" y="141"/>
                  </a:lnTo>
                  <a:lnTo>
                    <a:pt x="445" y="141"/>
                  </a:lnTo>
                  <a:lnTo>
                    <a:pt x="445" y="147"/>
                  </a:lnTo>
                  <a:lnTo>
                    <a:pt x="443" y="153"/>
                  </a:lnTo>
                  <a:lnTo>
                    <a:pt x="441" y="160"/>
                  </a:lnTo>
                  <a:lnTo>
                    <a:pt x="438" y="169"/>
                  </a:lnTo>
                  <a:lnTo>
                    <a:pt x="434" y="177"/>
                  </a:lnTo>
                  <a:lnTo>
                    <a:pt x="430" y="186"/>
                  </a:lnTo>
                  <a:lnTo>
                    <a:pt x="425" y="192"/>
                  </a:lnTo>
                  <a:lnTo>
                    <a:pt x="421" y="199"/>
                  </a:lnTo>
                  <a:lnTo>
                    <a:pt x="415" y="203"/>
                  </a:lnTo>
                  <a:lnTo>
                    <a:pt x="412" y="205"/>
                  </a:lnTo>
                  <a:lnTo>
                    <a:pt x="410" y="203"/>
                  </a:lnTo>
                  <a:lnTo>
                    <a:pt x="406" y="199"/>
                  </a:lnTo>
                  <a:lnTo>
                    <a:pt x="406" y="192"/>
                  </a:lnTo>
                  <a:lnTo>
                    <a:pt x="408" y="179"/>
                  </a:lnTo>
                  <a:lnTo>
                    <a:pt x="408" y="179"/>
                  </a:lnTo>
                  <a:lnTo>
                    <a:pt x="397" y="201"/>
                  </a:lnTo>
                  <a:lnTo>
                    <a:pt x="389" y="223"/>
                  </a:lnTo>
                  <a:lnTo>
                    <a:pt x="380" y="242"/>
                  </a:lnTo>
                  <a:lnTo>
                    <a:pt x="371" y="253"/>
                  </a:lnTo>
                  <a:lnTo>
                    <a:pt x="371" y="253"/>
                  </a:lnTo>
                  <a:lnTo>
                    <a:pt x="365" y="223"/>
                  </a:lnTo>
                  <a:lnTo>
                    <a:pt x="356" y="197"/>
                  </a:lnTo>
                  <a:lnTo>
                    <a:pt x="334" y="179"/>
                  </a:lnTo>
                  <a:lnTo>
                    <a:pt x="334" y="179"/>
                  </a:lnTo>
                  <a:lnTo>
                    <a:pt x="319" y="242"/>
                  </a:lnTo>
                  <a:lnTo>
                    <a:pt x="300" y="312"/>
                  </a:lnTo>
                  <a:lnTo>
                    <a:pt x="260" y="364"/>
                  </a:lnTo>
                  <a:lnTo>
                    <a:pt x="260" y="364"/>
                  </a:lnTo>
                  <a:lnTo>
                    <a:pt x="250" y="340"/>
                  </a:lnTo>
                  <a:lnTo>
                    <a:pt x="241" y="318"/>
                  </a:lnTo>
                  <a:lnTo>
                    <a:pt x="234" y="297"/>
                  </a:lnTo>
                  <a:lnTo>
                    <a:pt x="228" y="275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17" y="271"/>
                  </a:lnTo>
                  <a:lnTo>
                    <a:pt x="215" y="290"/>
                  </a:lnTo>
                  <a:lnTo>
                    <a:pt x="213" y="310"/>
                  </a:lnTo>
                  <a:lnTo>
                    <a:pt x="213" y="331"/>
                  </a:lnTo>
                  <a:lnTo>
                    <a:pt x="211" y="351"/>
                  </a:lnTo>
                  <a:lnTo>
                    <a:pt x="211" y="372"/>
                  </a:lnTo>
                  <a:lnTo>
                    <a:pt x="208" y="390"/>
                  </a:lnTo>
                  <a:lnTo>
                    <a:pt x="202" y="409"/>
                  </a:lnTo>
                  <a:lnTo>
                    <a:pt x="195" y="426"/>
                  </a:lnTo>
                  <a:lnTo>
                    <a:pt x="185" y="439"/>
                  </a:lnTo>
                  <a:lnTo>
                    <a:pt x="185" y="439"/>
                  </a:lnTo>
                  <a:lnTo>
                    <a:pt x="176" y="427"/>
                  </a:lnTo>
                  <a:lnTo>
                    <a:pt x="169" y="424"/>
                  </a:lnTo>
                  <a:lnTo>
                    <a:pt x="163" y="424"/>
                  </a:lnTo>
                  <a:lnTo>
                    <a:pt x="158" y="431"/>
                  </a:lnTo>
                  <a:lnTo>
                    <a:pt x="154" y="439"/>
                  </a:lnTo>
                  <a:lnTo>
                    <a:pt x="150" y="450"/>
                  </a:lnTo>
                  <a:lnTo>
                    <a:pt x="148" y="461"/>
                  </a:lnTo>
                  <a:lnTo>
                    <a:pt x="146" y="470"/>
                  </a:lnTo>
                  <a:lnTo>
                    <a:pt x="148" y="476"/>
                  </a:lnTo>
                  <a:lnTo>
                    <a:pt x="148" y="476"/>
                  </a:lnTo>
                  <a:lnTo>
                    <a:pt x="146" y="481"/>
                  </a:lnTo>
                  <a:lnTo>
                    <a:pt x="146" y="487"/>
                  </a:lnTo>
                  <a:lnTo>
                    <a:pt x="145" y="494"/>
                  </a:lnTo>
                  <a:lnTo>
                    <a:pt x="143" y="502"/>
                  </a:lnTo>
                  <a:lnTo>
                    <a:pt x="139" y="513"/>
                  </a:lnTo>
                  <a:lnTo>
                    <a:pt x="135" y="524"/>
                  </a:lnTo>
                  <a:lnTo>
                    <a:pt x="132" y="537"/>
                  </a:lnTo>
                  <a:lnTo>
                    <a:pt x="126" y="550"/>
                  </a:lnTo>
                  <a:lnTo>
                    <a:pt x="122" y="565"/>
                  </a:lnTo>
                  <a:lnTo>
                    <a:pt x="117" y="580"/>
                  </a:lnTo>
                  <a:lnTo>
                    <a:pt x="111" y="596"/>
                  </a:lnTo>
                  <a:lnTo>
                    <a:pt x="106" y="613"/>
                  </a:lnTo>
                  <a:lnTo>
                    <a:pt x="98" y="630"/>
                  </a:lnTo>
                  <a:lnTo>
                    <a:pt x="93" y="646"/>
                  </a:lnTo>
                  <a:lnTo>
                    <a:pt x="85" y="663"/>
                  </a:lnTo>
                  <a:lnTo>
                    <a:pt x="80" y="680"/>
                  </a:lnTo>
                  <a:lnTo>
                    <a:pt x="72" y="697"/>
                  </a:lnTo>
                  <a:lnTo>
                    <a:pt x="65" y="713"/>
                  </a:lnTo>
                  <a:lnTo>
                    <a:pt x="59" y="730"/>
                  </a:lnTo>
                  <a:lnTo>
                    <a:pt x="52" y="747"/>
                  </a:lnTo>
                  <a:lnTo>
                    <a:pt x="46" y="762"/>
                  </a:lnTo>
                  <a:lnTo>
                    <a:pt x="39" y="776"/>
                  </a:lnTo>
                  <a:lnTo>
                    <a:pt x="33" y="789"/>
                  </a:lnTo>
                  <a:lnTo>
                    <a:pt x="28" y="802"/>
                  </a:lnTo>
                  <a:lnTo>
                    <a:pt x="22" y="814"/>
                  </a:lnTo>
                  <a:lnTo>
                    <a:pt x="16" y="823"/>
                  </a:lnTo>
                  <a:lnTo>
                    <a:pt x="11" y="832"/>
                  </a:lnTo>
                  <a:lnTo>
                    <a:pt x="7" y="840"/>
                  </a:lnTo>
                  <a:lnTo>
                    <a:pt x="2" y="845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2" y="815"/>
                  </a:lnTo>
                  <a:lnTo>
                    <a:pt x="5" y="786"/>
                  </a:lnTo>
                  <a:lnTo>
                    <a:pt x="9" y="754"/>
                  </a:lnTo>
                  <a:lnTo>
                    <a:pt x="15" y="723"/>
                  </a:lnTo>
                  <a:lnTo>
                    <a:pt x="20" y="693"/>
                  </a:lnTo>
                  <a:lnTo>
                    <a:pt x="26" y="661"/>
                  </a:lnTo>
                  <a:lnTo>
                    <a:pt x="33" y="632"/>
                  </a:lnTo>
                  <a:lnTo>
                    <a:pt x="41" y="602"/>
                  </a:lnTo>
                  <a:lnTo>
                    <a:pt x="48" y="572"/>
                  </a:lnTo>
                  <a:lnTo>
                    <a:pt x="55" y="541"/>
                  </a:lnTo>
                  <a:lnTo>
                    <a:pt x="63" y="511"/>
                  </a:lnTo>
                  <a:lnTo>
                    <a:pt x="72" y="481"/>
                  </a:lnTo>
                  <a:lnTo>
                    <a:pt x="80" y="451"/>
                  </a:lnTo>
                  <a:lnTo>
                    <a:pt x="87" y="420"/>
                  </a:lnTo>
                  <a:lnTo>
                    <a:pt x="94" y="390"/>
                  </a:lnTo>
                  <a:lnTo>
                    <a:pt x="104" y="359"/>
                  </a:lnTo>
                  <a:lnTo>
                    <a:pt x="111" y="327"/>
                  </a:lnTo>
                  <a:lnTo>
                    <a:pt x="111" y="327"/>
                  </a:lnTo>
                  <a:lnTo>
                    <a:pt x="117" y="323"/>
                  </a:lnTo>
                  <a:lnTo>
                    <a:pt x="124" y="318"/>
                  </a:lnTo>
                  <a:lnTo>
                    <a:pt x="130" y="312"/>
                  </a:lnTo>
                  <a:lnTo>
                    <a:pt x="137" y="307"/>
                  </a:lnTo>
                  <a:lnTo>
                    <a:pt x="145" y="301"/>
                  </a:lnTo>
                  <a:lnTo>
                    <a:pt x="150" y="296"/>
                  </a:lnTo>
                  <a:lnTo>
                    <a:pt x="158" y="290"/>
                  </a:lnTo>
                  <a:lnTo>
                    <a:pt x="163" y="284"/>
                  </a:lnTo>
                  <a:lnTo>
                    <a:pt x="170" y="279"/>
                  </a:lnTo>
                  <a:lnTo>
                    <a:pt x="176" y="273"/>
                  </a:lnTo>
                  <a:lnTo>
                    <a:pt x="183" y="268"/>
                  </a:lnTo>
                  <a:lnTo>
                    <a:pt x="189" y="262"/>
                  </a:lnTo>
                  <a:lnTo>
                    <a:pt x="196" y="255"/>
                  </a:lnTo>
                  <a:lnTo>
                    <a:pt x="202" y="249"/>
                  </a:lnTo>
                  <a:lnTo>
                    <a:pt x="209" y="244"/>
                  </a:lnTo>
                  <a:lnTo>
                    <a:pt x="215" y="238"/>
                  </a:lnTo>
                  <a:lnTo>
                    <a:pt x="222" y="231"/>
                  </a:lnTo>
                  <a:lnTo>
                    <a:pt x="228" y="225"/>
                  </a:lnTo>
                  <a:lnTo>
                    <a:pt x="235" y="219"/>
                  </a:lnTo>
                  <a:lnTo>
                    <a:pt x="243" y="214"/>
                  </a:lnTo>
                  <a:lnTo>
                    <a:pt x="248" y="206"/>
                  </a:lnTo>
                  <a:lnTo>
                    <a:pt x="256" y="201"/>
                  </a:lnTo>
                  <a:lnTo>
                    <a:pt x="261" y="195"/>
                  </a:lnTo>
                  <a:lnTo>
                    <a:pt x="269" y="190"/>
                  </a:lnTo>
                  <a:lnTo>
                    <a:pt x="274" y="182"/>
                  </a:lnTo>
                  <a:lnTo>
                    <a:pt x="282" y="177"/>
                  </a:lnTo>
                  <a:lnTo>
                    <a:pt x="287" y="171"/>
                  </a:lnTo>
                  <a:lnTo>
                    <a:pt x="295" y="166"/>
                  </a:lnTo>
                  <a:lnTo>
                    <a:pt x="302" y="160"/>
                  </a:lnTo>
                  <a:lnTo>
                    <a:pt x="308" y="154"/>
                  </a:lnTo>
                  <a:lnTo>
                    <a:pt x="315" y="149"/>
                  </a:lnTo>
                  <a:lnTo>
                    <a:pt x="321" y="143"/>
                  </a:lnTo>
                  <a:lnTo>
                    <a:pt x="328" y="138"/>
                  </a:lnTo>
                  <a:lnTo>
                    <a:pt x="336" y="132"/>
                  </a:lnTo>
                  <a:lnTo>
                    <a:pt x="341" y="127"/>
                  </a:lnTo>
                  <a:lnTo>
                    <a:pt x="349" y="121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71" y="104"/>
                  </a:lnTo>
                  <a:lnTo>
                    <a:pt x="371" y="104"/>
                  </a:lnTo>
                  <a:lnTo>
                    <a:pt x="371" y="95"/>
                  </a:lnTo>
                  <a:lnTo>
                    <a:pt x="375" y="88"/>
                  </a:lnTo>
                  <a:lnTo>
                    <a:pt x="378" y="80"/>
                  </a:lnTo>
                  <a:lnTo>
                    <a:pt x="382" y="75"/>
                  </a:lnTo>
                  <a:lnTo>
                    <a:pt x="386" y="69"/>
                  </a:lnTo>
                  <a:lnTo>
                    <a:pt x="391" y="65"/>
                  </a:lnTo>
                  <a:lnTo>
                    <a:pt x="397" y="62"/>
                  </a:lnTo>
                  <a:lnTo>
                    <a:pt x="404" y="58"/>
                  </a:lnTo>
                  <a:lnTo>
                    <a:pt x="410" y="56"/>
                  </a:lnTo>
                  <a:lnTo>
                    <a:pt x="417" y="52"/>
                  </a:lnTo>
                  <a:lnTo>
                    <a:pt x="425" y="50"/>
                  </a:lnTo>
                  <a:lnTo>
                    <a:pt x="430" y="49"/>
                  </a:lnTo>
                  <a:lnTo>
                    <a:pt x="438" y="49"/>
                  </a:lnTo>
                  <a:lnTo>
                    <a:pt x="445" y="47"/>
                  </a:lnTo>
                  <a:lnTo>
                    <a:pt x="453" y="45"/>
                  </a:lnTo>
                  <a:lnTo>
                    <a:pt x="458" y="43"/>
                  </a:lnTo>
                  <a:lnTo>
                    <a:pt x="466" y="41"/>
                  </a:lnTo>
                  <a:lnTo>
                    <a:pt x="471" y="37"/>
                  </a:lnTo>
                  <a:lnTo>
                    <a:pt x="477" y="34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8" y="30"/>
                  </a:lnTo>
                  <a:lnTo>
                    <a:pt x="495" y="26"/>
                  </a:lnTo>
                  <a:lnTo>
                    <a:pt x="506" y="24"/>
                  </a:lnTo>
                  <a:lnTo>
                    <a:pt x="517" y="21"/>
                  </a:lnTo>
                  <a:lnTo>
                    <a:pt x="529" y="15"/>
                  </a:lnTo>
                  <a:lnTo>
                    <a:pt x="540" y="11"/>
                  </a:lnTo>
                  <a:lnTo>
                    <a:pt x="553" y="8"/>
                  </a:lnTo>
                  <a:lnTo>
                    <a:pt x="562" y="4"/>
                  </a:lnTo>
                  <a:lnTo>
                    <a:pt x="573" y="2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6" y="2"/>
                  </a:lnTo>
                  <a:lnTo>
                    <a:pt x="586" y="6"/>
                  </a:lnTo>
                  <a:lnTo>
                    <a:pt x="581" y="11"/>
                  </a:lnTo>
                  <a:lnTo>
                    <a:pt x="571" y="21"/>
                  </a:lnTo>
                  <a:lnTo>
                    <a:pt x="556" y="30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8" name="Freeform 234">
              <a:extLst>
                <a:ext uri="{FF2B5EF4-FFF2-40B4-BE49-F238E27FC236}">
                  <a16:creationId xmlns:a16="http://schemas.microsoft.com/office/drawing/2014/main" id="{57FCF749-28D9-48CD-B50E-13F4E0BD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" y="3663"/>
              <a:ext cx="37" cy="18"/>
            </a:xfrm>
            <a:custGeom>
              <a:avLst/>
              <a:gdLst>
                <a:gd name="T0" fmla="*/ 0 w 74"/>
                <a:gd name="T1" fmla="*/ 37 h 37"/>
                <a:gd name="T2" fmla="*/ 3 w 74"/>
                <a:gd name="T3" fmla="*/ 30 h 37"/>
                <a:gd name="T4" fmla="*/ 9 w 74"/>
                <a:gd name="T5" fmla="*/ 24 h 37"/>
                <a:gd name="T6" fmla="*/ 16 w 74"/>
                <a:gd name="T7" fmla="*/ 17 h 37"/>
                <a:gd name="T8" fmla="*/ 24 w 74"/>
                <a:gd name="T9" fmla="*/ 11 h 37"/>
                <a:gd name="T10" fmla="*/ 31 w 74"/>
                <a:gd name="T11" fmla="*/ 8 h 37"/>
                <a:gd name="T12" fmla="*/ 40 w 74"/>
                <a:gd name="T13" fmla="*/ 4 h 37"/>
                <a:gd name="T14" fmla="*/ 52 w 74"/>
                <a:gd name="T15" fmla="*/ 2 h 37"/>
                <a:gd name="T16" fmla="*/ 61 w 74"/>
                <a:gd name="T17" fmla="*/ 0 h 37"/>
                <a:gd name="T18" fmla="*/ 74 w 74"/>
                <a:gd name="T19" fmla="*/ 0 h 37"/>
                <a:gd name="T20" fmla="*/ 74 w 74"/>
                <a:gd name="T21" fmla="*/ 0 h 37"/>
                <a:gd name="T22" fmla="*/ 63 w 74"/>
                <a:gd name="T23" fmla="*/ 6 h 37"/>
                <a:gd name="T24" fmla="*/ 52 w 74"/>
                <a:gd name="T25" fmla="*/ 9 h 37"/>
                <a:gd name="T26" fmla="*/ 42 w 74"/>
                <a:gd name="T27" fmla="*/ 15 h 37"/>
                <a:gd name="T28" fmla="*/ 31 w 74"/>
                <a:gd name="T29" fmla="*/ 21 h 37"/>
                <a:gd name="T30" fmla="*/ 24 w 74"/>
                <a:gd name="T31" fmla="*/ 26 h 37"/>
                <a:gd name="T32" fmla="*/ 15 w 74"/>
                <a:gd name="T33" fmla="*/ 32 h 37"/>
                <a:gd name="T34" fmla="*/ 9 w 74"/>
                <a:gd name="T35" fmla="*/ 35 h 37"/>
                <a:gd name="T36" fmla="*/ 3 w 74"/>
                <a:gd name="T37" fmla="*/ 37 h 37"/>
                <a:gd name="T38" fmla="*/ 0 w 74"/>
                <a:gd name="T3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37">
                  <a:moveTo>
                    <a:pt x="0" y="37"/>
                  </a:moveTo>
                  <a:lnTo>
                    <a:pt x="3" y="30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40" y="4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6"/>
                  </a:lnTo>
                  <a:lnTo>
                    <a:pt x="52" y="9"/>
                  </a:lnTo>
                  <a:lnTo>
                    <a:pt x="42" y="15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3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19" name="Freeform 235">
              <a:extLst>
                <a:ext uri="{FF2B5EF4-FFF2-40B4-BE49-F238E27FC236}">
                  <a16:creationId xmlns:a16="http://schemas.microsoft.com/office/drawing/2014/main" id="{5C43A258-C327-4943-9B52-4026BF44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3680"/>
              <a:ext cx="18" cy="3"/>
            </a:xfrm>
            <a:custGeom>
              <a:avLst/>
              <a:gdLst>
                <a:gd name="T0" fmla="*/ 11 w 35"/>
                <a:gd name="T1" fmla="*/ 2 h 6"/>
                <a:gd name="T2" fmla="*/ 0 w 35"/>
                <a:gd name="T3" fmla="*/ 6 h 6"/>
                <a:gd name="T4" fmla="*/ 0 w 35"/>
                <a:gd name="T5" fmla="*/ 6 h 6"/>
                <a:gd name="T6" fmla="*/ 5 w 35"/>
                <a:gd name="T7" fmla="*/ 4 h 6"/>
                <a:gd name="T8" fmla="*/ 11 w 35"/>
                <a:gd name="T9" fmla="*/ 2 h 6"/>
                <a:gd name="T10" fmla="*/ 11 w 35"/>
                <a:gd name="T11" fmla="*/ 2 h 6"/>
                <a:gd name="T12" fmla="*/ 35 w 35"/>
                <a:gd name="T13" fmla="*/ 0 h 6"/>
                <a:gd name="T14" fmla="*/ 33 w 35"/>
                <a:gd name="T15" fmla="*/ 0 h 6"/>
                <a:gd name="T16" fmla="*/ 20 w 35"/>
                <a:gd name="T17" fmla="*/ 2 h 6"/>
                <a:gd name="T18" fmla="*/ 11 w 35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6">
                  <a:moveTo>
                    <a:pt x="11" y="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0" name="Freeform 236">
              <a:extLst>
                <a:ext uri="{FF2B5EF4-FFF2-40B4-BE49-F238E27FC236}">
                  <a16:creationId xmlns:a16="http://schemas.microsoft.com/office/drawing/2014/main" id="{7261E9CF-A182-4018-8D14-31ADB7CC6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" y="3696"/>
              <a:ext cx="638" cy="471"/>
            </a:xfrm>
            <a:custGeom>
              <a:avLst/>
              <a:gdLst>
                <a:gd name="T0" fmla="*/ 1274 w 1274"/>
                <a:gd name="T1" fmla="*/ 115 h 941"/>
                <a:gd name="T2" fmla="*/ 1261 w 1274"/>
                <a:gd name="T3" fmla="*/ 193 h 941"/>
                <a:gd name="T4" fmla="*/ 1187 w 1274"/>
                <a:gd name="T5" fmla="*/ 342 h 941"/>
                <a:gd name="T6" fmla="*/ 1161 w 1274"/>
                <a:gd name="T7" fmla="*/ 418 h 941"/>
                <a:gd name="T8" fmla="*/ 1122 w 1274"/>
                <a:gd name="T9" fmla="*/ 468 h 941"/>
                <a:gd name="T10" fmla="*/ 1076 w 1274"/>
                <a:gd name="T11" fmla="*/ 527 h 941"/>
                <a:gd name="T12" fmla="*/ 1011 w 1274"/>
                <a:gd name="T13" fmla="*/ 594 h 941"/>
                <a:gd name="T14" fmla="*/ 931 w 1274"/>
                <a:gd name="T15" fmla="*/ 665 h 941"/>
                <a:gd name="T16" fmla="*/ 853 w 1274"/>
                <a:gd name="T17" fmla="*/ 724 h 941"/>
                <a:gd name="T18" fmla="*/ 772 w 1274"/>
                <a:gd name="T19" fmla="*/ 771 h 941"/>
                <a:gd name="T20" fmla="*/ 686 w 1274"/>
                <a:gd name="T21" fmla="*/ 806 h 941"/>
                <a:gd name="T22" fmla="*/ 592 w 1274"/>
                <a:gd name="T23" fmla="*/ 826 h 941"/>
                <a:gd name="T24" fmla="*/ 488 w 1274"/>
                <a:gd name="T25" fmla="*/ 832 h 941"/>
                <a:gd name="T26" fmla="*/ 371 w 1274"/>
                <a:gd name="T27" fmla="*/ 824 h 941"/>
                <a:gd name="T28" fmla="*/ 222 w 1274"/>
                <a:gd name="T29" fmla="*/ 824 h 941"/>
                <a:gd name="T30" fmla="*/ 187 w 1274"/>
                <a:gd name="T31" fmla="*/ 756 h 941"/>
                <a:gd name="T32" fmla="*/ 146 w 1274"/>
                <a:gd name="T33" fmla="*/ 719 h 941"/>
                <a:gd name="T34" fmla="*/ 111 w 1274"/>
                <a:gd name="T35" fmla="*/ 681 h 941"/>
                <a:gd name="T36" fmla="*/ 105 w 1274"/>
                <a:gd name="T37" fmla="*/ 711 h 941"/>
                <a:gd name="T38" fmla="*/ 91 w 1274"/>
                <a:gd name="T39" fmla="*/ 746 h 941"/>
                <a:gd name="T40" fmla="*/ 87 w 1274"/>
                <a:gd name="T41" fmla="*/ 785 h 941"/>
                <a:gd name="T42" fmla="*/ 111 w 1274"/>
                <a:gd name="T43" fmla="*/ 824 h 941"/>
                <a:gd name="T44" fmla="*/ 104 w 1274"/>
                <a:gd name="T45" fmla="*/ 847 h 941"/>
                <a:gd name="T46" fmla="*/ 111 w 1274"/>
                <a:gd name="T47" fmla="*/ 862 h 941"/>
                <a:gd name="T48" fmla="*/ 311 w 1274"/>
                <a:gd name="T49" fmla="*/ 880 h 941"/>
                <a:gd name="T50" fmla="*/ 393 w 1274"/>
                <a:gd name="T51" fmla="*/ 902 h 941"/>
                <a:gd name="T52" fmla="*/ 317 w 1274"/>
                <a:gd name="T53" fmla="*/ 902 h 941"/>
                <a:gd name="T54" fmla="*/ 245 w 1274"/>
                <a:gd name="T55" fmla="*/ 888 h 941"/>
                <a:gd name="T56" fmla="*/ 174 w 1274"/>
                <a:gd name="T57" fmla="*/ 871 h 941"/>
                <a:gd name="T58" fmla="*/ 111 w 1274"/>
                <a:gd name="T59" fmla="*/ 862 h 941"/>
                <a:gd name="T60" fmla="*/ 81 w 1274"/>
                <a:gd name="T61" fmla="*/ 888 h 941"/>
                <a:gd name="T62" fmla="*/ 50 w 1274"/>
                <a:gd name="T63" fmla="*/ 923 h 941"/>
                <a:gd name="T64" fmla="*/ 20 w 1274"/>
                <a:gd name="T65" fmla="*/ 941 h 941"/>
                <a:gd name="T66" fmla="*/ 7 w 1274"/>
                <a:gd name="T67" fmla="*/ 917 h 941"/>
                <a:gd name="T68" fmla="*/ 44 w 1274"/>
                <a:gd name="T69" fmla="*/ 828 h 941"/>
                <a:gd name="T70" fmla="*/ 78 w 1274"/>
                <a:gd name="T71" fmla="*/ 743 h 941"/>
                <a:gd name="T72" fmla="*/ 115 w 1274"/>
                <a:gd name="T73" fmla="*/ 661 h 941"/>
                <a:gd name="T74" fmla="*/ 156 w 1274"/>
                <a:gd name="T75" fmla="*/ 579 h 941"/>
                <a:gd name="T76" fmla="*/ 206 w 1274"/>
                <a:gd name="T77" fmla="*/ 498 h 941"/>
                <a:gd name="T78" fmla="*/ 267 w 1274"/>
                <a:gd name="T79" fmla="*/ 414 h 941"/>
                <a:gd name="T80" fmla="*/ 308 w 1274"/>
                <a:gd name="T81" fmla="*/ 459 h 941"/>
                <a:gd name="T82" fmla="*/ 384 w 1274"/>
                <a:gd name="T83" fmla="*/ 603 h 941"/>
                <a:gd name="T84" fmla="*/ 504 w 1274"/>
                <a:gd name="T85" fmla="*/ 678 h 941"/>
                <a:gd name="T86" fmla="*/ 651 w 1274"/>
                <a:gd name="T87" fmla="*/ 691 h 941"/>
                <a:gd name="T88" fmla="*/ 799 w 1274"/>
                <a:gd name="T89" fmla="*/ 652 h 941"/>
                <a:gd name="T90" fmla="*/ 924 w 1274"/>
                <a:gd name="T91" fmla="*/ 568 h 941"/>
                <a:gd name="T92" fmla="*/ 1005 w 1274"/>
                <a:gd name="T93" fmla="*/ 446 h 941"/>
                <a:gd name="T94" fmla="*/ 1018 w 1274"/>
                <a:gd name="T95" fmla="*/ 297 h 941"/>
                <a:gd name="T96" fmla="*/ 989 w 1274"/>
                <a:gd name="T97" fmla="*/ 206 h 941"/>
                <a:gd name="T98" fmla="*/ 955 w 1274"/>
                <a:gd name="T99" fmla="*/ 143 h 941"/>
                <a:gd name="T100" fmla="*/ 911 w 1274"/>
                <a:gd name="T101" fmla="*/ 87 h 941"/>
                <a:gd name="T102" fmla="*/ 853 w 1274"/>
                <a:gd name="T103" fmla="*/ 45 h 941"/>
                <a:gd name="T104" fmla="*/ 907 w 1274"/>
                <a:gd name="T105" fmla="*/ 22 h 941"/>
                <a:gd name="T106" fmla="*/ 965 w 1274"/>
                <a:gd name="T107" fmla="*/ 6 h 941"/>
                <a:gd name="T108" fmla="*/ 1015 w 1274"/>
                <a:gd name="T109" fmla="*/ 0 h 941"/>
                <a:gd name="T110" fmla="*/ 1059 w 1274"/>
                <a:gd name="T111" fmla="*/ 2 h 941"/>
                <a:gd name="T112" fmla="*/ 1104 w 1274"/>
                <a:gd name="T113" fmla="*/ 9 h 941"/>
                <a:gd name="T114" fmla="*/ 1148 w 1274"/>
                <a:gd name="T115" fmla="*/ 22 h 941"/>
                <a:gd name="T116" fmla="*/ 1200 w 1274"/>
                <a:gd name="T117" fmla="*/ 33 h 941"/>
                <a:gd name="T118" fmla="*/ 1261 w 1274"/>
                <a:gd name="T119" fmla="*/ 45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4" h="941">
                  <a:moveTo>
                    <a:pt x="1261" y="45"/>
                  </a:moveTo>
                  <a:lnTo>
                    <a:pt x="1269" y="63"/>
                  </a:lnTo>
                  <a:lnTo>
                    <a:pt x="1273" y="80"/>
                  </a:lnTo>
                  <a:lnTo>
                    <a:pt x="1274" y="98"/>
                  </a:lnTo>
                  <a:lnTo>
                    <a:pt x="1274" y="115"/>
                  </a:lnTo>
                  <a:lnTo>
                    <a:pt x="1273" y="134"/>
                  </a:lnTo>
                  <a:lnTo>
                    <a:pt x="1271" y="154"/>
                  </a:lnTo>
                  <a:lnTo>
                    <a:pt x="1265" y="175"/>
                  </a:lnTo>
                  <a:lnTo>
                    <a:pt x="1261" y="193"/>
                  </a:lnTo>
                  <a:lnTo>
                    <a:pt x="1261" y="193"/>
                  </a:lnTo>
                  <a:lnTo>
                    <a:pt x="1248" y="236"/>
                  </a:lnTo>
                  <a:lnTo>
                    <a:pt x="1237" y="275"/>
                  </a:lnTo>
                  <a:lnTo>
                    <a:pt x="1219" y="312"/>
                  </a:lnTo>
                  <a:lnTo>
                    <a:pt x="1187" y="342"/>
                  </a:lnTo>
                  <a:lnTo>
                    <a:pt x="1187" y="342"/>
                  </a:lnTo>
                  <a:lnTo>
                    <a:pt x="1182" y="362"/>
                  </a:lnTo>
                  <a:lnTo>
                    <a:pt x="1178" y="379"/>
                  </a:lnTo>
                  <a:lnTo>
                    <a:pt x="1172" y="394"/>
                  </a:lnTo>
                  <a:lnTo>
                    <a:pt x="1167" y="407"/>
                  </a:lnTo>
                  <a:lnTo>
                    <a:pt x="1161" y="418"/>
                  </a:lnTo>
                  <a:lnTo>
                    <a:pt x="1154" y="429"/>
                  </a:lnTo>
                  <a:lnTo>
                    <a:pt x="1146" y="440"/>
                  </a:lnTo>
                  <a:lnTo>
                    <a:pt x="1139" y="449"/>
                  </a:lnTo>
                  <a:lnTo>
                    <a:pt x="1132" y="459"/>
                  </a:lnTo>
                  <a:lnTo>
                    <a:pt x="1122" y="468"/>
                  </a:lnTo>
                  <a:lnTo>
                    <a:pt x="1113" y="477"/>
                  </a:lnTo>
                  <a:lnTo>
                    <a:pt x="1104" y="488"/>
                  </a:lnTo>
                  <a:lnTo>
                    <a:pt x="1094" y="499"/>
                  </a:lnTo>
                  <a:lnTo>
                    <a:pt x="1085" y="514"/>
                  </a:lnTo>
                  <a:lnTo>
                    <a:pt x="1076" y="527"/>
                  </a:lnTo>
                  <a:lnTo>
                    <a:pt x="1076" y="527"/>
                  </a:lnTo>
                  <a:lnTo>
                    <a:pt x="1059" y="546"/>
                  </a:lnTo>
                  <a:lnTo>
                    <a:pt x="1042" y="563"/>
                  </a:lnTo>
                  <a:lnTo>
                    <a:pt x="1026" y="577"/>
                  </a:lnTo>
                  <a:lnTo>
                    <a:pt x="1011" y="594"/>
                  </a:lnTo>
                  <a:lnTo>
                    <a:pt x="994" y="609"/>
                  </a:lnTo>
                  <a:lnTo>
                    <a:pt x="979" y="624"/>
                  </a:lnTo>
                  <a:lnTo>
                    <a:pt x="963" y="639"/>
                  </a:lnTo>
                  <a:lnTo>
                    <a:pt x="948" y="652"/>
                  </a:lnTo>
                  <a:lnTo>
                    <a:pt x="931" y="665"/>
                  </a:lnTo>
                  <a:lnTo>
                    <a:pt x="916" y="678"/>
                  </a:lnTo>
                  <a:lnTo>
                    <a:pt x="901" y="691"/>
                  </a:lnTo>
                  <a:lnTo>
                    <a:pt x="885" y="702"/>
                  </a:lnTo>
                  <a:lnTo>
                    <a:pt x="870" y="713"/>
                  </a:lnTo>
                  <a:lnTo>
                    <a:pt x="853" y="724"/>
                  </a:lnTo>
                  <a:lnTo>
                    <a:pt x="838" y="735"/>
                  </a:lnTo>
                  <a:lnTo>
                    <a:pt x="822" y="745"/>
                  </a:lnTo>
                  <a:lnTo>
                    <a:pt x="805" y="754"/>
                  </a:lnTo>
                  <a:lnTo>
                    <a:pt x="788" y="763"/>
                  </a:lnTo>
                  <a:lnTo>
                    <a:pt x="772" y="771"/>
                  </a:lnTo>
                  <a:lnTo>
                    <a:pt x="755" y="780"/>
                  </a:lnTo>
                  <a:lnTo>
                    <a:pt x="738" y="787"/>
                  </a:lnTo>
                  <a:lnTo>
                    <a:pt x="721" y="793"/>
                  </a:lnTo>
                  <a:lnTo>
                    <a:pt x="705" y="800"/>
                  </a:lnTo>
                  <a:lnTo>
                    <a:pt x="686" y="806"/>
                  </a:lnTo>
                  <a:lnTo>
                    <a:pt x="668" y="810"/>
                  </a:lnTo>
                  <a:lnTo>
                    <a:pt x="649" y="815"/>
                  </a:lnTo>
                  <a:lnTo>
                    <a:pt x="631" y="819"/>
                  </a:lnTo>
                  <a:lnTo>
                    <a:pt x="612" y="823"/>
                  </a:lnTo>
                  <a:lnTo>
                    <a:pt x="592" y="826"/>
                  </a:lnTo>
                  <a:lnTo>
                    <a:pt x="571" y="828"/>
                  </a:lnTo>
                  <a:lnTo>
                    <a:pt x="551" y="830"/>
                  </a:lnTo>
                  <a:lnTo>
                    <a:pt x="530" y="832"/>
                  </a:lnTo>
                  <a:lnTo>
                    <a:pt x="510" y="832"/>
                  </a:lnTo>
                  <a:lnTo>
                    <a:pt x="488" y="832"/>
                  </a:lnTo>
                  <a:lnTo>
                    <a:pt x="465" y="832"/>
                  </a:lnTo>
                  <a:lnTo>
                    <a:pt x="441" y="832"/>
                  </a:lnTo>
                  <a:lnTo>
                    <a:pt x="419" y="830"/>
                  </a:lnTo>
                  <a:lnTo>
                    <a:pt x="395" y="828"/>
                  </a:lnTo>
                  <a:lnTo>
                    <a:pt x="371" y="824"/>
                  </a:lnTo>
                  <a:lnTo>
                    <a:pt x="371" y="824"/>
                  </a:lnTo>
                  <a:lnTo>
                    <a:pt x="317" y="826"/>
                  </a:lnTo>
                  <a:lnTo>
                    <a:pt x="265" y="830"/>
                  </a:lnTo>
                  <a:lnTo>
                    <a:pt x="222" y="824"/>
                  </a:lnTo>
                  <a:lnTo>
                    <a:pt x="222" y="824"/>
                  </a:lnTo>
                  <a:lnTo>
                    <a:pt x="222" y="787"/>
                  </a:lnTo>
                  <a:lnTo>
                    <a:pt x="213" y="791"/>
                  </a:lnTo>
                  <a:lnTo>
                    <a:pt x="204" y="784"/>
                  </a:lnTo>
                  <a:lnTo>
                    <a:pt x="196" y="771"/>
                  </a:lnTo>
                  <a:lnTo>
                    <a:pt x="187" y="756"/>
                  </a:lnTo>
                  <a:lnTo>
                    <a:pt x="176" y="746"/>
                  </a:lnTo>
                  <a:lnTo>
                    <a:pt x="163" y="743"/>
                  </a:lnTo>
                  <a:lnTo>
                    <a:pt x="148" y="750"/>
                  </a:lnTo>
                  <a:lnTo>
                    <a:pt x="148" y="750"/>
                  </a:lnTo>
                  <a:lnTo>
                    <a:pt x="146" y="719"/>
                  </a:lnTo>
                  <a:lnTo>
                    <a:pt x="144" y="694"/>
                  </a:lnTo>
                  <a:lnTo>
                    <a:pt x="148" y="676"/>
                  </a:lnTo>
                  <a:lnTo>
                    <a:pt x="148" y="676"/>
                  </a:lnTo>
                  <a:lnTo>
                    <a:pt x="111" y="676"/>
                  </a:lnTo>
                  <a:lnTo>
                    <a:pt x="111" y="681"/>
                  </a:lnTo>
                  <a:lnTo>
                    <a:pt x="111" y="687"/>
                  </a:lnTo>
                  <a:lnTo>
                    <a:pt x="111" y="693"/>
                  </a:lnTo>
                  <a:lnTo>
                    <a:pt x="109" y="698"/>
                  </a:lnTo>
                  <a:lnTo>
                    <a:pt x="107" y="706"/>
                  </a:lnTo>
                  <a:lnTo>
                    <a:pt x="105" y="711"/>
                  </a:lnTo>
                  <a:lnTo>
                    <a:pt x="102" y="719"/>
                  </a:lnTo>
                  <a:lnTo>
                    <a:pt x="100" y="726"/>
                  </a:lnTo>
                  <a:lnTo>
                    <a:pt x="96" y="732"/>
                  </a:lnTo>
                  <a:lnTo>
                    <a:pt x="94" y="739"/>
                  </a:lnTo>
                  <a:lnTo>
                    <a:pt x="91" y="746"/>
                  </a:lnTo>
                  <a:lnTo>
                    <a:pt x="89" y="754"/>
                  </a:lnTo>
                  <a:lnTo>
                    <a:pt x="87" y="761"/>
                  </a:lnTo>
                  <a:lnTo>
                    <a:pt x="87" y="771"/>
                  </a:lnTo>
                  <a:lnTo>
                    <a:pt x="87" y="778"/>
                  </a:lnTo>
                  <a:lnTo>
                    <a:pt x="87" y="785"/>
                  </a:lnTo>
                  <a:lnTo>
                    <a:pt x="89" y="793"/>
                  </a:lnTo>
                  <a:lnTo>
                    <a:pt x="92" y="802"/>
                  </a:lnTo>
                  <a:lnTo>
                    <a:pt x="96" y="810"/>
                  </a:lnTo>
                  <a:lnTo>
                    <a:pt x="102" y="817"/>
                  </a:lnTo>
                  <a:lnTo>
                    <a:pt x="111" y="824"/>
                  </a:lnTo>
                  <a:lnTo>
                    <a:pt x="111" y="824"/>
                  </a:lnTo>
                  <a:lnTo>
                    <a:pt x="105" y="830"/>
                  </a:lnTo>
                  <a:lnTo>
                    <a:pt x="102" y="836"/>
                  </a:lnTo>
                  <a:lnTo>
                    <a:pt x="102" y="841"/>
                  </a:lnTo>
                  <a:lnTo>
                    <a:pt x="104" y="847"/>
                  </a:lnTo>
                  <a:lnTo>
                    <a:pt x="105" y="852"/>
                  </a:lnTo>
                  <a:lnTo>
                    <a:pt x="107" y="858"/>
                  </a:lnTo>
                  <a:lnTo>
                    <a:pt x="109" y="860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31" y="860"/>
                  </a:lnTo>
                  <a:lnTo>
                    <a:pt x="169" y="862"/>
                  </a:lnTo>
                  <a:lnTo>
                    <a:pt x="215" y="865"/>
                  </a:lnTo>
                  <a:lnTo>
                    <a:pt x="265" y="871"/>
                  </a:lnTo>
                  <a:lnTo>
                    <a:pt x="311" y="880"/>
                  </a:lnTo>
                  <a:lnTo>
                    <a:pt x="349" y="889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408" y="899"/>
                  </a:lnTo>
                  <a:lnTo>
                    <a:pt x="393" y="902"/>
                  </a:lnTo>
                  <a:lnTo>
                    <a:pt x="378" y="904"/>
                  </a:lnTo>
                  <a:lnTo>
                    <a:pt x="362" y="904"/>
                  </a:lnTo>
                  <a:lnTo>
                    <a:pt x="347" y="904"/>
                  </a:lnTo>
                  <a:lnTo>
                    <a:pt x="332" y="904"/>
                  </a:lnTo>
                  <a:lnTo>
                    <a:pt x="317" y="902"/>
                  </a:lnTo>
                  <a:lnTo>
                    <a:pt x="302" y="901"/>
                  </a:lnTo>
                  <a:lnTo>
                    <a:pt x="287" y="897"/>
                  </a:lnTo>
                  <a:lnTo>
                    <a:pt x="272" y="895"/>
                  </a:lnTo>
                  <a:lnTo>
                    <a:pt x="258" y="891"/>
                  </a:lnTo>
                  <a:lnTo>
                    <a:pt x="245" y="888"/>
                  </a:lnTo>
                  <a:lnTo>
                    <a:pt x="230" y="884"/>
                  </a:lnTo>
                  <a:lnTo>
                    <a:pt x="215" y="880"/>
                  </a:lnTo>
                  <a:lnTo>
                    <a:pt x="202" y="876"/>
                  </a:lnTo>
                  <a:lnTo>
                    <a:pt x="187" y="873"/>
                  </a:lnTo>
                  <a:lnTo>
                    <a:pt x="174" y="871"/>
                  </a:lnTo>
                  <a:lnTo>
                    <a:pt x="161" y="867"/>
                  </a:lnTo>
                  <a:lnTo>
                    <a:pt x="148" y="865"/>
                  </a:lnTo>
                  <a:lnTo>
                    <a:pt x="135" y="863"/>
                  </a:lnTo>
                  <a:lnTo>
                    <a:pt x="122" y="863"/>
                  </a:lnTo>
                  <a:lnTo>
                    <a:pt x="111" y="862"/>
                  </a:lnTo>
                  <a:lnTo>
                    <a:pt x="111" y="862"/>
                  </a:lnTo>
                  <a:lnTo>
                    <a:pt x="102" y="867"/>
                  </a:lnTo>
                  <a:lnTo>
                    <a:pt x="96" y="875"/>
                  </a:lnTo>
                  <a:lnTo>
                    <a:pt x="89" y="880"/>
                  </a:lnTo>
                  <a:lnTo>
                    <a:pt x="81" y="888"/>
                  </a:lnTo>
                  <a:lnTo>
                    <a:pt x="76" y="895"/>
                  </a:lnTo>
                  <a:lnTo>
                    <a:pt x="68" y="902"/>
                  </a:lnTo>
                  <a:lnTo>
                    <a:pt x="63" y="910"/>
                  </a:lnTo>
                  <a:lnTo>
                    <a:pt x="57" y="915"/>
                  </a:lnTo>
                  <a:lnTo>
                    <a:pt x="50" y="923"/>
                  </a:lnTo>
                  <a:lnTo>
                    <a:pt x="44" y="928"/>
                  </a:lnTo>
                  <a:lnTo>
                    <a:pt x="39" y="934"/>
                  </a:lnTo>
                  <a:lnTo>
                    <a:pt x="33" y="938"/>
                  </a:lnTo>
                  <a:lnTo>
                    <a:pt x="26" y="940"/>
                  </a:lnTo>
                  <a:lnTo>
                    <a:pt x="20" y="941"/>
                  </a:lnTo>
                  <a:lnTo>
                    <a:pt x="13" y="941"/>
                  </a:lnTo>
                  <a:lnTo>
                    <a:pt x="5" y="940"/>
                  </a:lnTo>
                  <a:lnTo>
                    <a:pt x="0" y="936"/>
                  </a:lnTo>
                  <a:lnTo>
                    <a:pt x="0" y="936"/>
                  </a:lnTo>
                  <a:lnTo>
                    <a:pt x="7" y="917"/>
                  </a:lnTo>
                  <a:lnTo>
                    <a:pt x="15" y="899"/>
                  </a:lnTo>
                  <a:lnTo>
                    <a:pt x="22" y="882"/>
                  </a:lnTo>
                  <a:lnTo>
                    <a:pt x="29" y="863"/>
                  </a:lnTo>
                  <a:lnTo>
                    <a:pt x="37" y="845"/>
                  </a:lnTo>
                  <a:lnTo>
                    <a:pt x="44" y="828"/>
                  </a:lnTo>
                  <a:lnTo>
                    <a:pt x="50" y="811"/>
                  </a:lnTo>
                  <a:lnTo>
                    <a:pt x="57" y="793"/>
                  </a:lnTo>
                  <a:lnTo>
                    <a:pt x="65" y="776"/>
                  </a:lnTo>
                  <a:lnTo>
                    <a:pt x="70" y="759"/>
                  </a:lnTo>
                  <a:lnTo>
                    <a:pt x="78" y="743"/>
                  </a:lnTo>
                  <a:lnTo>
                    <a:pt x="85" y="726"/>
                  </a:lnTo>
                  <a:lnTo>
                    <a:pt x="92" y="709"/>
                  </a:lnTo>
                  <a:lnTo>
                    <a:pt x="100" y="693"/>
                  </a:lnTo>
                  <a:lnTo>
                    <a:pt x="107" y="678"/>
                  </a:lnTo>
                  <a:lnTo>
                    <a:pt x="115" y="661"/>
                  </a:lnTo>
                  <a:lnTo>
                    <a:pt x="122" y="644"/>
                  </a:lnTo>
                  <a:lnTo>
                    <a:pt x="130" y="628"/>
                  </a:lnTo>
                  <a:lnTo>
                    <a:pt x="139" y="613"/>
                  </a:lnTo>
                  <a:lnTo>
                    <a:pt x="146" y="596"/>
                  </a:lnTo>
                  <a:lnTo>
                    <a:pt x="156" y="579"/>
                  </a:lnTo>
                  <a:lnTo>
                    <a:pt x="165" y="564"/>
                  </a:lnTo>
                  <a:lnTo>
                    <a:pt x="174" y="548"/>
                  </a:lnTo>
                  <a:lnTo>
                    <a:pt x="183" y="531"/>
                  </a:lnTo>
                  <a:lnTo>
                    <a:pt x="195" y="514"/>
                  </a:lnTo>
                  <a:lnTo>
                    <a:pt x="206" y="498"/>
                  </a:lnTo>
                  <a:lnTo>
                    <a:pt x="217" y="481"/>
                  </a:lnTo>
                  <a:lnTo>
                    <a:pt x="228" y="464"/>
                  </a:lnTo>
                  <a:lnTo>
                    <a:pt x="241" y="447"/>
                  </a:lnTo>
                  <a:lnTo>
                    <a:pt x="254" y="431"/>
                  </a:lnTo>
                  <a:lnTo>
                    <a:pt x="267" y="414"/>
                  </a:lnTo>
                  <a:lnTo>
                    <a:pt x="282" y="397"/>
                  </a:lnTo>
                  <a:lnTo>
                    <a:pt x="297" y="379"/>
                  </a:lnTo>
                  <a:lnTo>
                    <a:pt x="297" y="379"/>
                  </a:lnTo>
                  <a:lnTo>
                    <a:pt x="300" y="421"/>
                  </a:lnTo>
                  <a:lnTo>
                    <a:pt x="308" y="459"/>
                  </a:lnTo>
                  <a:lnTo>
                    <a:pt x="317" y="494"/>
                  </a:lnTo>
                  <a:lnTo>
                    <a:pt x="330" y="525"/>
                  </a:lnTo>
                  <a:lnTo>
                    <a:pt x="347" y="555"/>
                  </a:lnTo>
                  <a:lnTo>
                    <a:pt x="363" y="581"/>
                  </a:lnTo>
                  <a:lnTo>
                    <a:pt x="384" y="603"/>
                  </a:lnTo>
                  <a:lnTo>
                    <a:pt x="404" y="624"/>
                  </a:lnTo>
                  <a:lnTo>
                    <a:pt x="428" y="641"/>
                  </a:lnTo>
                  <a:lnTo>
                    <a:pt x="452" y="655"/>
                  </a:lnTo>
                  <a:lnTo>
                    <a:pt x="478" y="668"/>
                  </a:lnTo>
                  <a:lnTo>
                    <a:pt x="504" y="678"/>
                  </a:lnTo>
                  <a:lnTo>
                    <a:pt x="534" y="685"/>
                  </a:lnTo>
                  <a:lnTo>
                    <a:pt x="562" y="691"/>
                  </a:lnTo>
                  <a:lnTo>
                    <a:pt x="592" y="693"/>
                  </a:lnTo>
                  <a:lnTo>
                    <a:pt x="621" y="693"/>
                  </a:lnTo>
                  <a:lnTo>
                    <a:pt x="651" y="691"/>
                  </a:lnTo>
                  <a:lnTo>
                    <a:pt x="681" y="687"/>
                  </a:lnTo>
                  <a:lnTo>
                    <a:pt x="712" y="681"/>
                  </a:lnTo>
                  <a:lnTo>
                    <a:pt x="742" y="674"/>
                  </a:lnTo>
                  <a:lnTo>
                    <a:pt x="770" y="663"/>
                  </a:lnTo>
                  <a:lnTo>
                    <a:pt x="799" y="652"/>
                  </a:lnTo>
                  <a:lnTo>
                    <a:pt x="827" y="639"/>
                  </a:lnTo>
                  <a:lnTo>
                    <a:pt x="853" y="622"/>
                  </a:lnTo>
                  <a:lnTo>
                    <a:pt x="879" y="605"/>
                  </a:lnTo>
                  <a:lnTo>
                    <a:pt x="901" y="587"/>
                  </a:lnTo>
                  <a:lnTo>
                    <a:pt x="924" y="568"/>
                  </a:lnTo>
                  <a:lnTo>
                    <a:pt x="944" y="546"/>
                  </a:lnTo>
                  <a:lnTo>
                    <a:pt x="963" y="524"/>
                  </a:lnTo>
                  <a:lnTo>
                    <a:pt x="979" y="498"/>
                  </a:lnTo>
                  <a:lnTo>
                    <a:pt x="994" y="473"/>
                  </a:lnTo>
                  <a:lnTo>
                    <a:pt x="1005" y="446"/>
                  </a:lnTo>
                  <a:lnTo>
                    <a:pt x="1015" y="418"/>
                  </a:lnTo>
                  <a:lnTo>
                    <a:pt x="1020" y="390"/>
                  </a:lnTo>
                  <a:lnTo>
                    <a:pt x="1024" y="360"/>
                  </a:lnTo>
                  <a:lnTo>
                    <a:pt x="1024" y="329"/>
                  </a:lnTo>
                  <a:lnTo>
                    <a:pt x="1018" y="297"/>
                  </a:lnTo>
                  <a:lnTo>
                    <a:pt x="1013" y="264"/>
                  </a:lnTo>
                  <a:lnTo>
                    <a:pt x="1002" y="230"/>
                  </a:lnTo>
                  <a:lnTo>
                    <a:pt x="1002" y="230"/>
                  </a:lnTo>
                  <a:lnTo>
                    <a:pt x="994" y="219"/>
                  </a:lnTo>
                  <a:lnTo>
                    <a:pt x="989" y="206"/>
                  </a:lnTo>
                  <a:lnTo>
                    <a:pt x="983" y="195"/>
                  </a:lnTo>
                  <a:lnTo>
                    <a:pt x="978" y="182"/>
                  </a:lnTo>
                  <a:lnTo>
                    <a:pt x="970" y="169"/>
                  </a:lnTo>
                  <a:lnTo>
                    <a:pt x="963" y="156"/>
                  </a:lnTo>
                  <a:lnTo>
                    <a:pt x="955" y="143"/>
                  </a:lnTo>
                  <a:lnTo>
                    <a:pt x="948" y="132"/>
                  </a:lnTo>
                  <a:lnTo>
                    <a:pt x="939" y="119"/>
                  </a:lnTo>
                  <a:lnTo>
                    <a:pt x="931" y="108"/>
                  </a:lnTo>
                  <a:lnTo>
                    <a:pt x="922" y="97"/>
                  </a:lnTo>
                  <a:lnTo>
                    <a:pt x="911" y="87"/>
                  </a:lnTo>
                  <a:lnTo>
                    <a:pt x="901" y="76"/>
                  </a:lnTo>
                  <a:lnTo>
                    <a:pt x="890" y="69"/>
                  </a:lnTo>
                  <a:lnTo>
                    <a:pt x="877" y="59"/>
                  </a:lnTo>
                  <a:lnTo>
                    <a:pt x="866" y="52"/>
                  </a:lnTo>
                  <a:lnTo>
                    <a:pt x="853" y="45"/>
                  </a:lnTo>
                  <a:lnTo>
                    <a:pt x="853" y="45"/>
                  </a:lnTo>
                  <a:lnTo>
                    <a:pt x="866" y="39"/>
                  </a:lnTo>
                  <a:lnTo>
                    <a:pt x="881" y="33"/>
                  </a:lnTo>
                  <a:lnTo>
                    <a:pt x="894" y="28"/>
                  </a:lnTo>
                  <a:lnTo>
                    <a:pt x="907" y="22"/>
                  </a:lnTo>
                  <a:lnTo>
                    <a:pt x="920" y="19"/>
                  </a:lnTo>
                  <a:lnTo>
                    <a:pt x="931" y="15"/>
                  </a:lnTo>
                  <a:lnTo>
                    <a:pt x="942" y="11"/>
                  </a:lnTo>
                  <a:lnTo>
                    <a:pt x="953" y="7"/>
                  </a:lnTo>
                  <a:lnTo>
                    <a:pt x="965" y="6"/>
                  </a:lnTo>
                  <a:lnTo>
                    <a:pt x="976" y="4"/>
                  </a:lnTo>
                  <a:lnTo>
                    <a:pt x="985" y="2"/>
                  </a:lnTo>
                  <a:lnTo>
                    <a:pt x="996" y="0"/>
                  </a:lnTo>
                  <a:lnTo>
                    <a:pt x="1005" y="0"/>
                  </a:lnTo>
                  <a:lnTo>
                    <a:pt x="1015" y="0"/>
                  </a:lnTo>
                  <a:lnTo>
                    <a:pt x="1024" y="0"/>
                  </a:lnTo>
                  <a:lnTo>
                    <a:pt x="1033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9" y="2"/>
                  </a:lnTo>
                  <a:lnTo>
                    <a:pt x="1068" y="4"/>
                  </a:lnTo>
                  <a:lnTo>
                    <a:pt x="1076" y="4"/>
                  </a:lnTo>
                  <a:lnTo>
                    <a:pt x="1085" y="6"/>
                  </a:lnTo>
                  <a:lnTo>
                    <a:pt x="1094" y="7"/>
                  </a:lnTo>
                  <a:lnTo>
                    <a:pt x="1104" y="9"/>
                  </a:lnTo>
                  <a:lnTo>
                    <a:pt x="1111" y="11"/>
                  </a:lnTo>
                  <a:lnTo>
                    <a:pt x="1120" y="15"/>
                  </a:lnTo>
                  <a:lnTo>
                    <a:pt x="1130" y="17"/>
                  </a:lnTo>
                  <a:lnTo>
                    <a:pt x="1139" y="19"/>
                  </a:lnTo>
                  <a:lnTo>
                    <a:pt x="1148" y="22"/>
                  </a:lnTo>
                  <a:lnTo>
                    <a:pt x="1158" y="24"/>
                  </a:lnTo>
                  <a:lnTo>
                    <a:pt x="1169" y="26"/>
                  </a:lnTo>
                  <a:lnTo>
                    <a:pt x="1178" y="30"/>
                  </a:lnTo>
                  <a:lnTo>
                    <a:pt x="1189" y="32"/>
                  </a:lnTo>
                  <a:lnTo>
                    <a:pt x="1200" y="33"/>
                  </a:lnTo>
                  <a:lnTo>
                    <a:pt x="1211" y="37"/>
                  </a:lnTo>
                  <a:lnTo>
                    <a:pt x="1222" y="39"/>
                  </a:lnTo>
                  <a:lnTo>
                    <a:pt x="1235" y="41"/>
                  </a:lnTo>
                  <a:lnTo>
                    <a:pt x="1247" y="43"/>
                  </a:lnTo>
                  <a:lnTo>
                    <a:pt x="1261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1" name="Freeform 237">
              <a:extLst>
                <a:ext uri="{FF2B5EF4-FFF2-40B4-BE49-F238E27FC236}">
                  <a16:creationId xmlns:a16="http://schemas.microsoft.com/office/drawing/2014/main" id="{ADE21624-E04C-4B96-841D-1E06BD2C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3718"/>
              <a:ext cx="15" cy="24"/>
            </a:xfrm>
            <a:custGeom>
              <a:avLst/>
              <a:gdLst>
                <a:gd name="T0" fmla="*/ 30 w 30"/>
                <a:gd name="T1" fmla="*/ 37 h 48"/>
                <a:gd name="T2" fmla="*/ 28 w 30"/>
                <a:gd name="T3" fmla="*/ 44 h 48"/>
                <a:gd name="T4" fmla="*/ 24 w 30"/>
                <a:gd name="T5" fmla="*/ 48 h 48"/>
                <a:gd name="T6" fmla="*/ 21 w 30"/>
                <a:gd name="T7" fmla="*/ 48 h 48"/>
                <a:gd name="T8" fmla="*/ 17 w 30"/>
                <a:gd name="T9" fmla="*/ 46 h 48"/>
                <a:gd name="T10" fmla="*/ 13 w 30"/>
                <a:gd name="T11" fmla="*/ 44 h 48"/>
                <a:gd name="T12" fmla="*/ 9 w 30"/>
                <a:gd name="T13" fmla="*/ 39 h 48"/>
                <a:gd name="T14" fmla="*/ 6 w 30"/>
                <a:gd name="T15" fmla="*/ 33 h 48"/>
                <a:gd name="T16" fmla="*/ 2 w 30"/>
                <a:gd name="T17" fmla="*/ 27 h 48"/>
                <a:gd name="T18" fmla="*/ 0 w 30"/>
                <a:gd name="T19" fmla="*/ 20 h 48"/>
                <a:gd name="T20" fmla="*/ 0 w 30"/>
                <a:gd name="T21" fmla="*/ 14 h 48"/>
                <a:gd name="T22" fmla="*/ 2 w 30"/>
                <a:gd name="T23" fmla="*/ 9 h 48"/>
                <a:gd name="T24" fmla="*/ 6 w 30"/>
                <a:gd name="T25" fmla="*/ 5 h 48"/>
                <a:gd name="T26" fmla="*/ 9 w 30"/>
                <a:gd name="T27" fmla="*/ 1 h 48"/>
                <a:gd name="T28" fmla="*/ 19 w 30"/>
                <a:gd name="T29" fmla="*/ 0 h 48"/>
                <a:gd name="T30" fmla="*/ 30 w 30"/>
                <a:gd name="T31" fmla="*/ 0 h 48"/>
                <a:gd name="T32" fmla="*/ 30 w 30"/>
                <a:gd name="T33" fmla="*/ 0 h 48"/>
                <a:gd name="T34" fmla="*/ 30 w 30"/>
                <a:gd name="T35" fmla="*/ 7 h 48"/>
                <a:gd name="T36" fmla="*/ 28 w 30"/>
                <a:gd name="T37" fmla="*/ 13 h 48"/>
                <a:gd name="T38" fmla="*/ 24 w 30"/>
                <a:gd name="T39" fmla="*/ 20 h 48"/>
                <a:gd name="T40" fmla="*/ 22 w 30"/>
                <a:gd name="T41" fmla="*/ 26 h 48"/>
                <a:gd name="T42" fmla="*/ 21 w 30"/>
                <a:gd name="T43" fmla="*/ 31 h 48"/>
                <a:gd name="T44" fmla="*/ 22 w 30"/>
                <a:gd name="T45" fmla="*/ 35 h 48"/>
                <a:gd name="T46" fmla="*/ 30 w 30"/>
                <a:gd name="T47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48">
                  <a:moveTo>
                    <a:pt x="30" y="37"/>
                  </a:moveTo>
                  <a:lnTo>
                    <a:pt x="28" y="44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46"/>
                  </a:lnTo>
                  <a:lnTo>
                    <a:pt x="13" y="44"/>
                  </a:lnTo>
                  <a:lnTo>
                    <a:pt x="9" y="39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9" y="1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8" y="13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1" y="31"/>
                  </a:lnTo>
                  <a:lnTo>
                    <a:pt x="22" y="35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FFD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2" name="Freeform 238">
              <a:extLst>
                <a:ext uri="{FF2B5EF4-FFF2-40B4-BE49-F238E27FC236}">
                  <a16:creationId xmlns:a16="http://schemas.microsoft.com/office/drawing/2014/main" id="{184A9D0D-5E74-4344-B4D7-F2F9C940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" y="3755"/>
              <a:ext cx="45" cy="38"/>
            </a:xfrm>
            <a:custGeom>
              <a:avLst/>
              <a:gdLst>
                <a:gd name="T0" fmla="*/ 85 w 91"/>
                <a:gd name="T1" fmla="*/ 37 h 74"/>
                <a:gd name="T2" fmla="*/ 87 w 91"/>
                <a:gd name="T3" fmla="*/ 44 h 74"/>
                <a:gd name="T4" fmla="*/ 89 w 91"/>
                <a:gd name="T5" fmla="*/ 52 h 74"/>
                <a:gd name="T6" fmla="*/ 91 w 91"/>
                <a:gd name="T7" fmla="*/ 56 h 74"/>
                <a:gd name="T8" fmla="*/ 89 w 91"/>
                <a:gd name="T9" fmla="*/ 61 h 74"/>
                <a:gd name="T10" fmla="*/ 87 w 91"/>
                <a:gd name="T11" fmla="*/ 63 h 74"/>
                <a:gd name="T12" fmla="*/ 83 w 91"/>
                <a:gd name="T13" fmla="*/ 67 h 74"/>
                <a:gd name="T14" fmla="*/ 80 w 91"/>
                <a:gd name="T15" fmla="*/ 69 h 74"/>
                <a:gd name="T16" fmla="*/ 76 w 91"/>
                <a:gd name="T17" fmla="*/ 69 h 74"/>
                <a:gd name="T18" fmla="*/ 70 w 91"/>
                <a:gd name="T19" fmla="*/ 70 h 74"/>
                <a:gd name="T20" fmla="*/ 63 w 91"/>
                <a:gd name="T21" fmla="*/ 70 h 74"/>
                <a:gd name="T22" fmla="*/ 57 w 91"/>
                <a:gd name="T23" fmla="*/ 70 h 74"/>
                <a:gd name="T24" fmla="*/ 50 w 91"/>
                <a:gd name="T25" fmla="*/ 70 h 74"/>
                <a:gd name="T26" fmla="*/ 44 w 91"/>
                <a:gd name="T27" fmla="*/ 70 h 74"/>
                <a:gd name="T28" fmla="*/ 37 w 91"/>
                <a:gd name="T29" fmla="*/ 70 h 74"/>
                <a:gd name="T30" fmla="*/ 31 w 91"/>
                <a:gd name="T31" fmla="*/ 70 h 74"/>
                <a:gd name="T32" fmla="*/ 24 w 91"/>
                <a:gd name="T33" fmla="*/ 72 h 74"/>
                <a:gd name="T34" fmla="*/ 18 w 91"/>
                <a:gd name="T35" fmla="*/ 72 h 74"/>
                <a:gd name="T36" fmla="*/ 15 w 91"/>
                <a:gd name="T37" fmla="*/ 74 h 74"/>
                <a:gd name="T38" fmla="*/ 11 w 91"/>
                <a:gd name="T39" fmla="*/ 74 h 74"/>
                <a:gd name="T40" fmla="*/ 11 w 91"/>
                <a:gd name="T41" fmla="*/ 74 h 74"/>
                <a:gd name="T42" fmla="*/ 13 w 91"/>
                <a:gd name="T43" fmla="*/ 67 h 74"/>
                <a:gd name="T44" fmla="*/ 13 w 91"/>
                <a:gd name="T45" fmla="*/ 59 h 74"/>
                <a:gd name="T46" fmla="*/ 11 w 91"/>
                <a:gd name="T47" fmla="*/ 52 h 74"/>
                <a:gd name="T48" fmla="*/ 9 w 91"/>
                <a:gd name="T49" fmla="*/ 44 h 74"/>
                <a:gd name="T50" fmla="*/ 11 w 91"/>
                <a:gd name="T51" fmla="*/ 37 h 74"/>
                <a:gd name="T52" fmla="*/ 11 w 91"/>
                <a:gd name="T53" fmla="*/ 37 h 74"/>
                <a:gd name="T54" fmla="*/ 11 w 91"/>
                <a:gd name="T55" fmla="*/ 30 h 74"/>
                <a:gd name="T56" fmla="*/ 0 w 91"/>
                <a:gd name="T57" fmla="*/ 18 h 74"/>
                <a:gd name="T58" fmla="*/ 11 w 91"/>
                <a:gd name="T59" fmla="*/ 0 h 74"/>
                <a:gd name="T60" fmla="*/ 11 w 91"/>
                <a:gd name="T61" fmla="*/ 0 h 74"/>
                <a:gd name="T62" fmla="*/ 22 w 91"/>
                <a:gd name="T63" fmla="*/ 11 h 74"/>
                <a:gd name="T64" fmla="*/ 35 w 91"/>
                <a:gd name="T65" fmla="*/ 30 h 74"/>
                <a:gd name="T66" fmla="*/ 54 w 91"/>
                <a:gd name="T67" fmla="*/ 43 h 74"/>
                <a:gd name="T68" fmla="*/ 85 w 91"/>
                <a:gd name="T6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74">
                  <a:moveTo>
                    <a:pt x="85" y="37"/>
                  </a:moveTo>
                  <a:lnTo>
                    <a:pt x="87" y="44"/>
                  </a:lnTo>
                  <a:lnTo>
                    <a:pt x="89" y="52"/>
                  </a:lnTo>
                  <a:lnTo>
                    <a:pt x="91" y="56"/>
                  </a:lnTo>
                  <a:lnTo>
                    <a:pt x="89" y="61"/>
                  </a:lnTo>
                  <a:lnTo>
                    <a:pt x="87" y="63"/>
                  </a:lnTo>
                  <a:lnTo>
                    <a:pt x="83" y="67"/>
                  </a:lnTo>
                  <a:lnTo>
                    <a:pt x="80" y="69"/>
                  </a:lnTo>
                  <a:lnTo>
                    <a:pt x="76" y="69"/>
                  </a:lnTo>
                  <a:lnTo>
                    <a:pt x="70" y="70"/>
                  </a:lnTo>
                  <a:lnTo>
                    <a:pt x="63" y="70"/>
                  </a:lnTo>
                  <a:lnTo>
                    <a:pt x="57" y="70"/>
                  </a:lnTo>
                  <a:lnTo>
                    <a:pt x="50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5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67"/>
                  </a:lnTo>
                  <a:lnTo>
                    <a:pt x="13" y="59"/>
                  </a:lnTo>
                  <a:lnTo>
                    <a:pt x="11" y="52"/>
                  </a:lnTo>
                  <a:lnTo>
                    <a:pt x="9" y="4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0"/>
                  </a:lnTo>
                  <a:lnTo>
                    <a:pt x="0" y="18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35" y="30"/>
                  </a:lnTo>
                  <a:lnTo>
                    <a:pt x="54" y="43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3" name="Freeform 239">
              <a:extLst>
                <a:ext uri="{FF2B5EF4-FFF2-40B4-BE49-F238E27FC236}">
                  <a16:creationId xmlns:a16="http://schemas.microsoft.com/office/drawing/2014/main" id="{092F4CB7-AB3A-4024-B4AD-BE02AE2F9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" y="3755"/>
              <a:ext cx="40" cy="22"/>
            </a:xfrm>
            <a:custGeom>
              <a:avLst/>
              <a:gdLst>
                <a:gd name="T0" fmla="*/ 75 w 80"/>
                <a:gd name="T1" fmla="*/ 0 h 43"/>
                <a:gd name="T2" fmla="*/ 73 w 80"/>
                <a:gd name="T3" fmla="*/ 26 h 43"/>
                <a:gd name="T4" fmla="*/ 67 w 80"/>
                <a:gd name="T5" fmla="*/ 39 h 43"/>
                <a:gd name="T6" fmla="*/ 60 w 80"/>
                <a:gd name="T7" fmla="*/ 43 h 43"/>
                <a:gd name="T8" fmla="*/ 49 w 80"/>
                <a:gd name="T9" fmla="*/ 43 h 43"/>
                <a:gd name="T10" fmla="*/ 36 w 80"/>
                <a:gd name="T11" fmla="*/ 39 h 43"/>
                <a:gd name="T12" fmla="*/ 19 w 80"/>
                <a:gd name="T13" fmla="*/ 37 h 43"/>
                <a:gd name="T14" fmla="*/ 0 w 80"/>
                <a:gd name="T15" fmla="*/ 37 h 43"/>
                <a:gd name="T16" fmla="*/ 0 w 80"/>
                <a:gd name="T17" fmla="*/ 37 h 43"/>
                <a:gd name="T18" fmla="*/ 4 w 80"/>
                <a:gd name="T19" fmla="*/ 39 h 43"/>
                <a:gd name="T20" fmla="*/ 8 w 80"/>
                <a:gd name="T21" fmla="*/ 37 h 43"/>
                <a:gd name="T22" fmla="*/ 13 w 80"/>
                <a:gd name="T23" fmla="*/ 35 h 43"/>
                <a:gd name="T24" fmla="*/ 21 w 80"/>
                <a:gd name="T25" fmla="*/ 30 h 43"/>
                <a:gd name="T26" fmla="*/ 28 w 80"/>
                <a:gd name="T27" fmla="*/ 26 h 43"/>
                <a:gd name="T28" fmla="*/ 36 w 80"/>
                <a:gd name="T29" fmla="*/ 22 h 43"/>
                <a:gd name="T30" fmla="*/ 43 w 80"/>
                <a:gd name="T31" fmla="*/ 20 h 43"/>
                <a:gd name="T32" fmla="*/ 51 w 80"/>
                <a:gd name="T33" fmla="*/ 18 h 43"/>
                <a:gd name="T34" fmla="*/ 58 w 80"/>
                <a:gd name="T35" fmla="*/ 22 h 43"/>
                <a:gd name="T36" fmla="*/ 65 w 80"/>
                <a:gd name="T37" fmla="*/ 28 h 43"/>
                <a:gd name="T38" fmla="*/ 75 w 80"/>
                <a:gd name="T39" fmla="*/ 37 h 43"/>
                <a:gd name="T40" fmla="*/ 75 w 80"/>
                <a:gd name="T41" fmla="*/ 37 h 43"/>
                <a:gd name="T42" fmla="*/ 78 w 80"/>
                <a:gd name="T43" fmla="*/ 30 h 43"/>
                <a:gd name="T44" fmla="*/ 80 w 80"/>
                <a:gd name="T45" fmla="*/ 17 h 43"/>
                <a:gd name="T46" fmla="*/ 75 w 80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43">
                  <a:moveTo>
                    <a:pt x="75" y="0"/>
                  </a:moveTo>
                  <a:lnTo>
                    <a:pt x="73" y="26"/>
                  </a:lnTo>
                  <a:lnTo>
                    <a:pt x="67" y="39"/>
                  </a:lnTo>
                  <a:lnTo>
                    <a:pt x="60" y="43"/>
                  </a:lnTo>
                  <a:lnTo>
                    <a:pt x="49" y="43"/>
                  </a:lnTo>
                  <a:lnTo>
                    <a:pt x="36" y="39"/>
                  </a:lnTo>
                  <a:lnTo>
                    <a:pt x="19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39"/>
                  </a:lnTo>
                  <a:lnTo>
                    <a:pt x="8" y="37"/>
                  </a:lnTo>
                  <a:lnTo>
                    <a:pt x="13" y="35"/>
                  </a:lnTo>
                  <a:lnTo>
                    <a:pt x="21" y="30"/>
                  </a:lnTo>
                  <a:lnTo>
                    <a:pt x="28" y="26"/>
                  </a:lnTo>
                  <a:lnTo>
                    <a:pt x="36" y="22"/>
                  </a:lnTo>
                  <a:lnTo>
                    <a:pt x="43" y="20"/>
                  </a:lnTo>
                  <a:lnTo>
                    <a:pt x="51" y="18"/>
                  </a:lnTo>
                  <a:lnTo>
                    <a:pt x="58" y="22"/>
                  </a:lnTo>
                  <a:lnTo>
                    <a:pt x="65" y="28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8" y="30"/>
                  </a:lnTo>
                  <a:lnTo>
                    <a:pt x="80" y="1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4" name="Freeform 240">
              <a:extLst>
                <a:ext uri="{FF2B5EF4-FFF2-40B4-BE49-F238E27FC236}">
                  <a16:creationId xmlns:a16="http://schemas.microsoft.com/office/drawing/2014/main" id="{C67D8962-2B76-4E6F-821A-5B4DA285C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93"/>
              <a:ext cx="81" cy="93"/>
            </a:xfrm>
            <a:custGeom>
              <a:avLst/>
              <a:gdLst>
                <a:gd name="T0" fmla="*/ 158 w 163"/>
                <a:gd name="T1" fmla="*/ 78 h 188"/>
                <a:gd name="T2" fmla="*/ 145 w 163"/>
                <a:gd name="T3" fmla="*/ 87 h 188"/>
                <a:gd name="T4" fmla="*/ 134 w 163"/>
                <a:gd name="T5" fmla="*/ 99 h 188"/>
                <a:gd name="T6" fmla="*/ 123 w 163"/>
                <a:gd name="T7" fmla="*/ 112 h 188"/>
                <a:gd name="T8" fmla="*/ 111 w 163"/>
                <a:gd name="T9" fmla="*/ 124 h 188"/>
                <a:gd name="T10" fmla="*/ 102 w 163"/>
                <a:gd name="T11" fmla="*/ 139 h 188"/>
                <a:gd name="T12" fmla="*/ 91 w 163"/>
                <a:gd name="T13" fmla="*/ 154 h 188"/>
                <a:gd name="T14" fmla="*/ 82 w 163"/>
                <a:gd name="T15" fmla="*/ 165 h 188"/>
                <a:gd name="T16" fmla="*/ 73 w 163"/>
                <a:gd name="T17" fmla="*/ 176 h 188"/>
                <a:gd name="T18" fmla="*/ 65 w 163"/>
                <a:gd name="T19" fmla="*/ 184 h 188"/>
                <a:gd name="T20" fmla="*/ 58 w 163"/>
                <a:gd name="T21" fmla="*/ 188 h 188"/>
                <a:gd name="T22" fmla="*/ 52 w 163"/>
                <a:gd name="T23" fmla="*/ 186 h 188"/>
                <a:gd name="T24" fmla="*/ 41 w 163"/>
                <a:gd name="T25" fmla="*/ 186 h 188"/>
                <a:gd name="T26" fmla="*/ 26 w 163"/>
                <a:gd name="T27" fmla="*/ 182 h 188"/>
                <a:gd name="T28" fmla="*/ 15 w 163"/>
                <a:gd name="T29" fmla="*/ 178 h 188"/>
                <a:gd name="T30" fmla="*/ 6 w 163"/>
                <a:gd name="T31" fmla="*/ 171 h 188"/>
                <a:gd name="T32" fmla="*/ 2 w 163"/>
                <a:gd name="T33" fmla="*/ 162 h 188"/>
                <a:gd name="T34" fmla="*/ 0 w 163"/>
                <a:gd name="T35" fmla="*/ 152 h 188"/>
                <a:gd name="T36" fmla="*/ 0 w 163"/>
                <a:gd name="T37" fmla="*/ 143 h 188"/>
                <a:gd name="T38" fmla="*/ 4 w 163"/>
                <a:gd name="T39" fmla="*/ 130 h 188"/>
                <a:gd name="T40" fmla="*/ 8 w 163"/>
                <a:gd name="T41" fmla="*/ 119 h 188"/>
                <a:gd name="T42" fmla="*/ 13 w 163"/>
                <a:gd name="T43" fmla="*/ 106 h 188"/>
                <a:gd name="T44" fmla="*/ 22 w 163"/>
                <a:gd name="T45" fmla="*/ 93 h 188"/>
                <a:gd name="T46" fmla="*/ 30 w 163"/>
                <a:gd name="T47" fmla="*/ 80 h 188"/>
                <a:gd name="T48" fmla="*/ 39 w 163"/>
                <a:gd name="T49" fmla="*/ 67 h 188"/>
                <a:gd name="T50" fmla="*/ 48 w 163"/>
                <a:gd name="T51" fmla="*/ 54 h 188"/>
                <a:gd name="T52" fmla="*/ 58 w 163"/>
                <a:gd name="T53" fmla="*/ 43 h 188"/>
                <a:gd name="T54" fmla="*/ 65 w 163"/>
                <a:gd name="T55" fmla="*/ 32 h 188"/>
                <a:gd name="T56" fmla="*/ 74 w 163"/>
                <a:gd name="T57" fmla="*/ 21 h 188"/>
                <a:gd name="T58" fmla="*/ 80 w 163"/>
                <a:gd name="T59" fmla="*/ 11 h 188"/>
                <a:gd name="T60" fmla="*/ 86 w 163"/>
                <a:gd name="T61" fmla="*/ 4 h 188"/>
                <a:gd name="T62" fmla="*/ 89 w 163"/>
                <a:gd name="T63" fmla="*/ 0 h 188"/>
                <a:gd name="T64" fmla="*/ 132 w 163"/>
                <a:gd name="T65" fmla="*/ 17 h 188"/>
                <a:gd name="T66" fmla="*/ 158 w 163"/>
                <a:gd name="T67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188">
                  <a:moveTo>
                    <a:pt x="163" y="74"/>
                  </a:moveTo>
                  <a:lnTo>
                    <a:pt x="158" y="78"/>
                  </a:lnTo>
                  <a:lnTo>
                    <a:pt x="152" y="82"/>
                  </a:lnTo>
                  <a:lnTo>
                    <a:pt x="145" y="87"/>
                  </a:lnTo>
                  <a:lnTo>
                    <a:pt x="139" y="91"/>
                  </a:lnTo>
                  <a:lnTo>
                    <a:pt x="134" y="99"/>
                  </a:lnTo>
                  <a:lnTo>
                    <a:pt x="128" y="104"/>
                  </a:lnTo>
                  <a:lnTo>
                    <a:pt x="123" y="112"/>
                  </a:lnTo>
                  <a:lnTo>
                    <a:pt x="117" y="117"/>
                  </a:lnTo>
                  <a:lnTo>
                    <a:pt x="111" y="124"/>
                  </a:lnTo>
                  <a:lnTo>
                    <a:pt x="106" y="132"/>
                  </a:lnTo>
                  <a:lnTo>
                    <a:pt x="102" y="139"/>
                  </a:lnTo>
                  <a:lnTo>
                    <a:pt x="97" y="147"/>
                  </a:lnTo>
                  <a:lnTo>
                    <a:pt x="91" y="154"/>
                  </a:lnTo>
                  <a:lnTo>
                    <a:pt x="86" y="160"/>
                  </a:lnTo>
                  <a:lnTo>
                    <a:pt x="82" y="165"/>
                  </a:lnTo>
                  <a:lnTo>
                    <a:pt x="76" y="171"/>
                  </a:lnTo>
                  <a:lnTo>
                    <a:pt x="73" y="176"/>
                  </a:lnTo>
                  <a:lnTo>
                    <a:pt x="69" y="180"/>
                  </a:lnTo>
                  <a:lnTo>
                    <a:pt x="65" y="184"/>
                  </a:lnTo>
                  <a:lnTo>
                    <a:pt x="61" y="186"/>
                  </a:lnTo>
                  <a:lnTo>
                    <a:pt x="58" y="188"/>
                  </a:lnTo>
                  <a:lnTo>
                    <a:pt x="54" y="188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41" y="186"/>
                  </a:lnTo>
                  <a:lnTo>
                    <a:pt x="34" y="184"/>
                  </a:lnTo>
                  <a:lnTo>
                    <a:pt x="26" y="182"/>
                  </a:lnTo>
                  <a:lnTo>
                    <a:pt x="21" y="180"/>
                  </a:lnTo>
                  <a:lnTo>
                    <a:pt x="15" y="178"/>
                  </a:lnTo>
                  <a:lnTo>
                    <a:pt x="9" y="175"/>
                  </a:lnTo>
                  <a:lnTo>
                    <a:pt x="6" y="171"/>
                  </a:lnTo>
                  <a:lnTo>
                    <a:pt x="4" y="167"/>
                  </a:lnTo>
                  <a:lnTo>
                    <a:pt x="2" y="162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2" y="136"/>
                  </a:lnTo>
                  <a:lnTo>
                    <a:pt x="4" y="130"/>
                  </a:lnTo>
                  <a:lnTo>
                    <a:pt x="6" y="124"/>
                  </a:lnTo>
                  <a:lnTo>
                    <a:pt x="8" y="119"/>
                  </a:lnTo>
                  <a:lnTo>
                    <a:pt x="11" y="112"/>
                  </a:lnTo>
                  <a:lnTo>
                    <a:pt x="13" y="106"/>
                  </a:lnTo>
                  <a:lnTo>
                    <a:pt x="17" y="99"/>
                  </a:lnTo>
                  <a:lnTo>
                    <a:pt x="22" y="93"/>
                  </a:lnTo>
                  <a:lnTo>
                    <a:pt x="26" y="86"/>
                  </a:lnTo>
                  <a:lnTo>
                    <a:pt x="30" y="80"/>
                  </a:lnTo>
                  <a:lnTo>
                    <a:pt x="34" y="73"/>
                  </a:lnTo>
                  <a:lnTo>
                    <a:pt x="39" y="67"/>
                  </a:lnTo>
                  <a:lnTo>
                    <a:pt x="43" y="61"/>
                  </a:lnTo>
                  <a:lnTo>
                    <a:pt x="48" y="54"/>
                  </a:lnTo>
                  <a:lnTo>
                    <a:pt x="52" y="48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5" y="32"/>
                  </a:lnTo>
                  <a:lnTo>
                    <a:pt x="71" y="26"/>
                  </a:lnTo>
                  <a:lnTo>
                    <a:pt x="74" y="21"/>
                  </a:lnTo>
                  <a:lnTo>
                    <a:pt x="78" y="17"/>
                  </a:lnTo>
                  <a:lnTo>
                    <a:pt x="80" y="11"/>
                  </a:lnTo>
                  <a:lnTo>
                    <a:pt x="84" y="8"/>
                  </a:lnTo>
                  <a:lnTo>
                    <a:pt x="86" y="4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111" y="8"/>
                  </a:lnTo>
                  <a:lnTo>
                    <a:pt x="132" y="17"/>
                  </a:lnTo>
                  <a:lnTo>
                    <a:pt x="147" y="32"/>
                  </a:lnTo>
                  <a:lnTo>
                    <a:pt x="158" y="50"/>
                  </a:lnTo>
                  <a:lnTo>
                    <a:pt x="16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5" name="Freeform 241">
              <a:extLst>
                <a:ext uri="{FF2B5EF4-FFF2-40B4-BE49-F238E27FC236}">
                  <a16:creationId xmlns:a16="http://schemas.microsoft.com/office/drawing/2014/main" id="{B27446D8-FA9A-4906-B030-12AABC14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3805"/>
              <a:ext cx="20" cy="14"/>
            </a:xfrm>
            <a:custGeom>
              <a:avLst/>
              <a:gdLst>
                <a:gd name="T0" fmla="*/ 39 w 41"/>
                <a:gd name="T1" fmla="*/ 13 h 28"/>
                <a:gd name="T2" fmla="*/ 28 w 41"/>
                <a:gd name="T3" fmla="*/ 23 h 28"/>
                <a:gd name="T4" fmla="*/ 21 w 41"/>
                <a:gd name="T5" fmla="*/ 26 h 28"/>
                <a:gd name="T6" fmla="*/ 15 w 41"/>
                <a:gd name="T7" fmla="*/ 28 h 28"/>
                <a:gd name="T8" fmla="*/ 10 w 41"/>
                <a:gd name="T9" fmla="*/ 28 h 28"/>
                <a:gd name="T10" fmla="*/ 6 w 41"/>
                <a:gd name="T11" fmla="*/ 26 h 28"/>
                <a:gd name="T12" fmla="*/ 2 w 41"/>
                <a:gd name="T13" fmla="*/ 23 h 28"/>
                <a:gd name="T14" fmla="*/ 2 w 41"/>
                <a:gd name="T15" fmla="*/ 19 h 28"/>
                <a:gd name="T16" fmla="*/ 0 w 41"/>
                <a:gd name="T17" fmla="*/ 17 h 28"/>
                <a:gd name="T18" fmla="*/ 2 w 41"/>
                <a:gd name="T19" fmla="*/ 13 h 28"/>
                <a:gd name="T20" fmla="*/ 2 w 41"/>
                <a:gd name="T21" fmla="*/ 13 h 28"/>
                <a:gd name="T22" fmla="*/ 6 w 41"/>
                <a:gd name="T23" fmla="*/ 6 h 28"/>
                <a:gd name="T24" fmla="*/ 11 w 41"/>
                <a:gd name="T25" fmla="*/ 2 h 28"/>
                <a:gd name="T26" fmla="*/ 19 w 41"/>
                <a:gd name="T27" fmla="*/ 0 h 28"/>
                <a:gd name="T28" fmla="*/ 26 w 41"/>
                <a:gd name="T29" fmla="*/ 0 h 28"/>
                <a:gd name="T30" fmla="*/ 34 w 41"/>
                <a:gd name="T31" fmla="*/ 2 h 28"/>
                <a:gd name="T32" fmla="*/ 39 w 41"/>
                <a:gd name="T33" fmla="*/ 6 h 28"/>
                <a:gd name="T34" fmla="*/ 41 w 41"/>
                <a:gd name="T35" fmla="*/ 10 h 28"/>
                <a:gd name="T36" fmla="*/ 39 w 41"/>
                <a:gd name="T3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8">
                  <a:moveTo>
                    <a:pt x="39" y="13"/>
                  </a:moveTo>
                  <a:lnTo>
                    <a:pt x="28" y="23"/>
                  </a:lnTo>
                  <a:lnTo>
                    <a:pt x="21" y="26"/>
                  </a:lnTo>
                  <a:lnTo>
                    <a:pt x="15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9" y="6"/>
                  </a:lnTo>
                  <a:lnTo>
                    <a:pt x="41" y="1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6" name="Freeform 242">
              <a:extLst>
                <a:ext uri="{FF2B5EF4-FFF2-40B4-BE49-F238E27FC236}">
                  <a16:creationId xmlns:a16="http://schemas.microsoft.com/office/drawing/2014/main" id="{CEDEEC6D-8784-4DFB-91D8-D7A1C87DB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3828"/>
              <a:ext cx="40" cy="42"/>
            </a:xfrm>
            <a:custGeom>
              <a:avLst/>
              <a:gdLst>
                <a:gd name="T0" fmla="*/ 37 w 82"/>
                <a:gd name="T1" fmla="*/ 78 h 83"/>
                <a:gd name="T2" fmla="*/ 32 w 82"/>
                <a:gd name="T3" fmla="*/ 81 h 83"/>
                <a:gd name="T4" fmla="*/ 26 w 82"/>
                <a:gd name="T5" fmla="*/ 83 h 83"/>
                <a:gd name="T6" fmla="*/ 19 w 82"/>
                <a:gd name="T7" fmla="*/ 79 h 83"/>
                <a:gd name="T8" fmla="*/ 13 w 82"/>
                <a:gd name="T9" fmla="*/ 74 h 83"/>
                <a:gd name="T10" fmla="*/ 8 w 82"/>
                <a:gd name="T11" fmla="*/ 65 h 83"/>
                <a:gd name="T12" fmla="*/ 2 w 82"/>
                <a:gd name="T13" fmla="*/ 53 h 83"/>
                <a:gd name="T14" fmla="*/ 0 w 82"/>
                <a:gd name="T15" fmla="*/ 41 h 83"/>
                <a:gd name="T16" fmla="*/ 0 w 82"/>
                <a:gd name="T17" fmla="*/ 41 h 83"/>
                <a:gd name="T18" fmla="*/ 8 w 82"/>
                <a:gd name="T19" fmla="*/ 39 h 83"/>
                <a:gd name="T20" fmla="*/ 15 w 82"/>
                <a:gd name="T21" fmla="*/ 33 h 83"/>
                <a:gd name="T22" fmla="*/ 22 w 82"/>
                <a:gd name="T23" fmla="*/ 26 h 83"/>
                <a:gd name="T24" fmla="*/ 30 w 82"/>
                <a:gd name="T25" fmla="*/ 18 h 83"/>
                <a:gd name="T26" fmla="*/ 37 w 82"/>
                <a:gd name="T27" fmla="*/ 11 h 83"/>
                <a:gd name="T28" fmla="*/ 45 w 82"/>
                <a:gd name="T29" fmla="*/ 5 h 83"/>
                <a:gd name="T30" fmla="*/ 54 w 82"/>
                <a:gd name="T31" fmla="*/ 0 h 83"/>
                <a:gd name="T32" fmla="*/ 63 w 82"/>
                <a:gd name="T33" fmla="*/ 0 h 83"/>
                <a:gd name="T34" fmla="*/ 74 w 82"/>
                <a:gd name="T35" fmla="*/ 3 h 83"/>
                <a:gd name="T36" fmla="*/ 74 w 82"/>
                <a:gd name="T37" fmla="*/ 3 h 83"/>
                <a:gd name="T38" fmla="*/ 82 w 82"/>
                <a:gd name="T39" fmla="*/ 15 h 83"/>
                <a:gd name="T40" fmla="*/ 78 w 82"/>
                <a:gd name="T41" fmla="*/ 24 h 83"/>
                <a:gd name="T42" fmla="*/ 67 w 82"/>
                <a:gd name="T43" fmla="*/ 31 h 83"/>
                <a:gd name="T44" fmla="*/ 52 w 82"/>
                <a:gd name="T45" fmla="*/ 41 h 83"/>
                <a:gd name="T46" fmla="*/ 39 w 82"/>
                <a:gd name="T47" fmla="*/ 50 h 83"/>
                <a:gd name="T48" fmla="*/ 34 w 82"/>
                <a:gd name="T49" fmla="*/ 63 h 83"/>
                <a:gd name="T50" fmla="*/ 37 w 82"/>
                <a:gd name="T5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83">
                  <a:moveTo>
                    <a:pt x="37" y="78"/>
                  </a:moveTo>
                  <a:lnTo>
                    <a:pt x="32" y="81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3" y="74"/>
                  </a:lnTo>
                  <a:lnTo>
                    <a:pt x="8" y="65"/>
                  </a:lnTo>
                  <a:lnTo>
                    <a:pt x="2" y="5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8" y="39"/>
                  </a:lnTo>
                  <a:lnTo>
                    <a:pt x="15" y="33"/>
                  </a:lnTo>
                  <a:lnTo>
                    <a:pt x="22" y="26"/>
                  </a:lnTo>
                  <a:lnTo>
                    <a:pt x="30" y="18"/>
                  </a:lnTo>
                  <a:lnTo>
                    <a:pt x="37" y="11"/>
                  </a:lnTo>
                  <a:lnTo>
                    <a:pt x="45" y="5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82" y="15"/>
                  </a:lnTo>
                  <a:lnTo>
                    <a:pt x="78" y="24"/>
                  </a:lnTo>
                  <a:lnTo>
                    <a:pt x="67" y="31"/>
                  </a:lnTo>
                  <a:lnTo>
                    <a:pt x="52" y="41"/>
                  </a:lnTo>
                  <a:lnTo>
                    <a:pt x="39" y="50"/>
                  </a:lnTo>
                  <a:lnTo>
                    <a:pt x="34" y="63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7" name="Freeform 243">
              <a:extLst>
                <a:ext uri="{FF2B5EF4-FFF2-40B4-BE49-F238E27FC236}">
                  <a16:creationId xmlns:a16="http://schemas.microsoft.com/office/drawing/2014/main" id="{F353789A-70CF-4F9C-B3BD-ADD87EB3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3829"/>
              <a:ext cx="10" cy="5"/>
            </a:xfrm>
            <a:custGeom>
              <a:avLst/>
              <a:gdLst>
                <a:gd name="T0" fmla="*/ 8 w 21"/>
                <a:gd name="T1" fmla="*/ 1 h 11"/>
                <a:gd name="T2" fmla="*/ 2 w 21"/>
                <a:gd name="T3" fmla="*/ 9 h 11"/>
                <a:gd name="T4" fmla="*/ 0 w 21"/>
                <a:gd name="T5" fmla="*/ 11 h 11"/>
                <a:gd name="T6" fmla="*/ 0 w 21"/>
                <a:gd name="T7" fmla="*/ 11 h 11"/>
                <a:gd name="T8" fmla="*/ 2 w 21"/>
                <a:gd name="T9" fmla="*/ 7 h 11"/>
                <a:gd name="T10" fmla="*/ 4 w 21"/>
                <a:gd name="T11" fmla="*/ 5 h 11"/>
                <a:gd name="T12" fmla="*/ 6 w 21"/>
                <a:gd name="T13" fmla="*/ 3 h 11"/>
                <a:gd name="T14" fmla="*/ 6 w 21"/>
                <a:gd name="T15" fmla="*/ 1 h 11"/>
                <a:gd name="T16" fmla="*/ 8 w 21"/>
                <a:gd name="T17" fmla="*/ 1 h 11"/>
                <a:gd name="T18" fmla="*/ 8 w 21"/>
                <a:gd name="T19" fmla="*/ 1 h 11"/>
                <a:gd name="T20" fmla="*/ 17 w 21"/>
                <a:gd name="T21" fmla="*/ 0 h 11"/>
                <a:gd name="T22" fmla="*/ 21 w 21"/>
                <a:gd name="T23" fmla="*/ 0 h 11"/>
                <a:gd name="T24" fmla="*/ 21 w 21"/>
                <a:gd name="T25" fmla="*/ 1 h 11"/>
                <a:gd name="T26" fmla="*/ 17 w 21"/>
                <a:gd name="T27" fmla="*/ 5 h 11"/>
                <a:gd name="T28" fmla="*/ 11 w 21"/>
                <a:gd name="T29" fmla="*/ 5 h 11"/>
                <a:gd name="T30" fmla="*/ 8 w 21"/>
                <a:gd name="T3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1">
                  <a:moveTo>
                    <a:pt x="8" y="1"/>
                  </a:move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8" name="Freeform 244">
              <a:extLst>
                <a:ext uri="{FF2B5EF4-FFF2-40B4-BE49-F238E27FC236}">
                  <a16:creationId xmlns:a16="http://schemas.microsoft.com/office/drawing/2014/main" id="{0DD59ECC-11DC-4C22-B006-185EBC18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3848"/>
              <a:ext cx="10" cy="21"/>
            </a:xfrm>
            <a:custGeom>
              <a:avLst/>
              <a:gdLst>
                <a:gd name="T0" fmla="*/ 8 w 21"/>
                <a:gd name="T1" fmla="*/ 37 h 40"/>
                <a:gd name="T2" fmla="*/ 2 w 21"/>
                <a:gd name="T3" fmla="*/ 40 h 40"/>
                <a:gd name="T4" fmla="*/ 0 w 21"/>
                <a:gd name="T5" fmla="*/ 35 h 40"/>
                <a:gd name="T6" fmla="*/ 2 w 21"/>
                <a:gd name="T7" fmla="*/ 24 h 40"/>
                <a:gd name="T8" fmla="*/ 4 w 21"/>
                <a:gd name="T9" fmla="*/ 12 h 40"/>
                <a:gd name="T10" fmla="*/ 8 w 21"/>
                <a:gd name="T11" fmla="*/ 0 h 40"/>
                <a:gd name="T12" fmla="*/ 8 w 21"/>
                <a:gd name="T13" fmla="*/ 0 h 40"/>
                <a:gd name="T14" fmla="*/ 11 w 21"/>
                <a:gd name="T15" fmla="*/ 9 h 40"/>
                <a:gd name="T16" fmla="*/ 15 w 21"/>
                <a:gd name="T17" fmla="*/ 16 h 40"/>
                <a:gd name="T18" fmla="*/ 19 w 21"/>
                <a:gd name="T19" fmla="*/ 24 h 40"/>
                <a:gd name="T20" fmla="*/ 21 w 21"/>
                <a:gd name="T21" fmla="*/ 31 h 40"/>
                <a:gd name="T22" fmla="*/ 17 w 21"/>
                <a:gd name="T23" fmla="*/ 35 h 40"/>
                <a:gd name="T24" fmla="*/ 8 w 21"/>
                <a:gd name="T2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0">
                  <a:moveTo>
                    <a:pt x="8" y="37"/>
                  </a:moveTo>
                  <a:lnTo>
                    <a:pt x="2" y="40"/>
                  </a:lnTo>
                  <a:lnTo>
                    <a:pt x="0" y="35"/>
                  </a:lnTo>
                  <a:lnTo>
                    <a:pt x="2" y="24"/>
                  </a:lnTo>
                  <a:lnTo>
                    <a:pt x="4" y="1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9"/>
                  </a:lnTo>
                  <a:lnTo>
                    <a:pt x="15" y="16"/>
                  </a:lnTo>
                  <a:lnTo>
                    <a:pt x="19" y="24"/>
                  </a:lnTo>
                  <a:lnTo>
                    <a:pt x="21" y="31"/>
                  </a:lnTo>
                  <a:lnTo>
                    <a:pt x="17" y="35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29" name="Freeform 245">
              <a:extLst>
                <a:ext uri="{FF2B5EF4-FFF2-40B4-BE49-F238E27FC236}">
                  <a16:creationId xmlns:a16="http://schemas.microsoft.com/office/drawing/2014/main" id="{194D7A2E-24B1-4934-BECA-E825CA74C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880"/>
              <a:ext cx="23" cy="24"/>
            </a:xfrm>
            <a:custGeom>
              <a:avLst/>
              <a:gdLst>
                <a:gd name="T0" fmla="*/ 37 w 46"/>
                <a:gd name="T1" fmla="*/ 48 h 48"/>
                <a:gd name="T2" fmla="*/ 22 w 46"/>
                <a:gd name="T3" fmla="*/ 48 h 48"/>
                <a:gd name="T4" fmla="*/ 2 w 46"/>
                <a:gd name="T5" fmla="*/ 39 h 48"/>
                <a:gd name="T6" fmla="*/ 0 w 46"/>
                <a:gd name="T7" fmla="*/ 11 h 48"/>
                <a:gd name="T8" fmla="*/ 0 w 46"/>
                <a:gd name="T9" fmla="*/ 11 h 48"/>
                <a:gd name="T10" fmla="*/ 0 w 46"/>
                <a:gd name="T11" fmla="*/ 7 h 48"/>
                <a:gd name="T12" fmla="*/ 4 w 46"/>
                <a:gd name="T13" fmla="*/ 3 h 48"/>
                <a:gd name="T14" fmla="*/ 9 w 46"/>
                <a:gd name="T15" fmla="*/ 0 h 48"/>
                <a:gd name="T16" fmla="*/ 15 w 46"/>
                <a:gd name="T17" fmla="*/ 0 h 48"/>
                <a:gd name="T18" fmla="*/ 22 w 46"/>
                <a:gd name="T19" fmla="*/ 1 h 48"/>
                <a:gd name="T20" fmla="*/ 28 w 46"/>
                <a:gd name="T21" fmla="*/ 3 h 48"/>
                <a:gd name="T22" fmla="*/ 35 w 46"/>
                <a:gd name="T23" fmla="*/ 7 h 48"/>
                <a:gd name="T24" fmla="*/ 39 w 46"/>
                <a:gd name="T25" fmla="*/ 13 h 48"/>
                <a:gd name="T26" fmla="*/ 45 w 46"/>
                <a:gd name="T27" fmla="*/ 18 h 48"/>
                <a:gd name="T28" fmla="*/ 46 w 46"/>
                <a:gd name="T29" fmla="*/ 24 h 48"/>
                <a:gd name="T30" fmla="*/ 46 w 46"/>
                <a:gd name="T31" fmla="*/ 31 h 48"/>
                <a:gd name="T32" fmla="*/ 43 w 46"/>
                <a:gd name="T33" fmla="*/ 40 h 48"/>
                <a:gd name="T34" fmla="*/ 37 w 46"/>
                <a:gd name="T3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8">
                  <a:moveTo>
                    <a:pt x="37" y="48"/>
                  </a:moveTo>
                  <a:lnTo>
                    <a:pt x="22" y="48"/>
                  </a:lnTo>
                  <a:lnTo>
                    <a:pt x="2" y="3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8" y="3"/>
                  </a:lnTo>
                  <a:lnTo>
                    <a:pt x="35" y="7"/>
                  </a:lnTo>
                  <a:lnTo>
                    <a:pt x="39" y="13"/>
                  </a:lnTo>
                  <a:lnTo>
                    <a:pt x="45" y="18"/>
                  </a:lnTo>
                  <a:lnTo>
                    <a:pt x="46" y="24"/>
                  </a:lnTo>
                  <a:lnTo>
                    <a:pt x="46" y="31"/>
                  </a:lnTo>
                  <a:lnTo>
                    <a:pt x="43" y="40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30" name="Freeform 246">
              <a:extLst>
                <a:ext uri="{FF2B5EF4-FFF2-40B4-BE49-F238E27FC236}">
                  <a16:creationId xmlns:a16="http://schemas.microsoft.com/office/drawing/2014/main" id="{16AAF487-567A-4578-B9FD-BE827943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3885"/>
              <a:ext cx="40" cy="80"/>
            </a:xfrm>
            <a:custGeom>
              <a:avLst/>
              <a:gdLst>
                <a:gd name="T0" fmla="*/ 43 w 80"/>
                <a:gd name="T1" fmla="*/ 74 h 159"/>
                <a:gd name="T2" fmla="*/ 80 w 80"/>
                <a:gd name="T3" fmla="*/ 111 h 159"/>
                <a:gd name="T4" fmla="*/ 80 w 80"/>
                <a:gd name="T5" fmla="*/ 122 h 159"/>
                <a:gd name="T6" fmla="*/ 78 w 80"/>
                <a:gd name="T7" fmla="*/ 132 h 159"/>
                <a:gd name="T8" fmla="*/ 76 w 80"/>
                <a:gd name="T9" fmla="*/ 139 h 159"/>
                <a:gd name="T10" fmla="*/ 73 w 80"/>
                <a:gd name="T11" fmla="*/ 146 h 159"/>
                <a:gd name="T12" fmla="*/ 69 w 80"/>
                <a:gd name="T13" fmla="*/ 152 h 159"/>
                <a:gd name="T14" fmla="*/ 65 w 80"/>
                <a:gd name="T15" fmla="*/ 156 h 159"/>
                <a:gd name="T16" fmla="*/ 62 w 80"/>
                <a:gd name="T17" fmla="*/ 158 h 159"/>
                <a:gd name="T18" fmla="*/ 56 w 80"/>
                <a:gd name="T19" fmla="*/ 159 h 159"/>
                <a:gd name="T20" fmla="*/ 52 w 80"/>
                <a:gd name="T21" fmla="*/ 158 h 159"/>
                <a:gd name="T22" fmla="*/ 49 w 80"/>
                <a:gd name="T23" fmla="*/ 154 h 159"/>
                <a:gd name="T24" fmla="*/ 45 w 80"/>
                <a:gd name="T25" fmla="*/ 146 h 159"/>
                <a:gd name="T26" fmla="*/ 41 w 80"/>
                <a:gd name="T27" fmla="*/ 137 h 159"/>
                <a:gd name="T28" fmla="*/ 39 w 80"/>
                <a:gd name="T29" fmla="*/ 126 h 159"/>
                <a:gd name="T30" fmla="*/ 39 w 80"/>
                <a:gd name="T31" fmla="*/ 113 h 159"/>
                <a:gd name="T32" fmla="*/ 39 w 80"/>
                <a:gd name="T33" fmla="*/ 94 h 159"/>
                <a:gd name="T34" fmla="*/ 43 w 80"/>
                <a:gd name="T35" fmla="*/ 74 h 159"/>
                <a:gd name="T36" fmla="*/ 43 w 80"/>
                <a:gd name="T37" fmla="*/ 74 h 159"/>
                <a:gd name="T38" fmla="*/ 24 w 80"/>
                <a:gd name="T39" fmla="*/ 70 h 159"/>
                <a:gd name="T40" fmla="*/ 11 w 80"/>
                <a:gd name="T41" fmla="*/ 61 h 159"/>
                <a:gd name="T42" fmla="*/ 4 w 80"/>
                <a:gd name="T43" fmla="*/ 52 h 159"/>
                <a:gd name="T44" fmla="*/ 0 w 80"/>
                <a:gd name="T45" fmla="*/ 37 h 159"/>
                <a:gd name="T46" fmla="*/ 0 w 80"/>
                <a:gd name="T47" fmla="*/ 20 h 159"/>
                <a:gd name="T48" fmla="*/ 6 w 80"/>
                <a:gd name="T49" fmla="*/ 0 h 159"/>
                <a:gd name="T50" fmla="*/ 6 w 80"/>
                <a:gd name="T51" fmla="*/ 0 h 159"/>
                <a:gd name="T52" fmla="*/ 11 w 80"/>
                <a:gd name="T53" fmla="*/ 7 h 159"/>
                <a:gd name="T54" fmla="*/ 21 w 80"/>
                <a:gd name="T55" fmla="*/ 15 h 159"/>
                <a:gd name="T56" fmla="*/ 28 w 80"/>
                <a:gd name="T57" fmla="*/ 22 h 159"/>
                <a:gd name="T58" fmla="*/ 34 w 80"/>
                <a:gd name="T59" fmla="*/ 29 h 159"/>
                <a:gd name="T60" fmla="*/ 41 w 80"/>
                <a:gd name="T61" fmla="*/ 35 h 159"/>
                <a:gd name="T62" fmla="*/ 45 w 80"/>
                <a:gd name="T63" fmla="*/ 42 h 159"/>
                <a:gd name="T64" fmla="*/ 49 w 80"/>
                <a:gd name="T65" fmla="*/ 50 h 159"/>
                <a:gd name="T66" fmla="*/ 49 w 80"/>
                <a:gd name="T67" fmla="*/ 59 h 159"/>
                <a:gd name="T68" fmla="*/ 47 w 80"/>
                <a:gd name="T69" fmla="*/ 67 h 159"/>
                <a:gd name="T70" fmla="*/ 43 w 80"/>
                <a:gd name="T71" fmla="*/ 7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59">
                  <a:moveTo>
                    <a:pt x="43" y="74"/>
                  </a:moveTo>
                  <a:lnTo>
                    <a:pt x="80" y="111"/>
                  </a:lnTo>
                  <a:lnTo>
                    <a:pt x="80" y="122"/>
                  </a:lnTo>
                  <a:lnTo>
                    <a:pt x="78" y="132"/>
                  </a:lnTo>
                  <a:lnTo>
                    <a:pt x="76" y="139"/>
                  </a:lnTo>
                  <a:lnTo>
                    <a:pt x="73" y="146"/>
                  </a:lnTo>
                  <a:lnTo>
                    <a:pt x="69" y="152"/>
                  </a:lnTo>
                  <a:lnTo>
                    <a:pt x="65" y="156"/>
                  </a:lnTo>
                  <a:lnTo>
                    <a:pt x="62" y="158"/>
                  </a:lnTo>
                  <a:lnTo>
                    <a:pt x="56" y="159"/>
                  </a:lnTo>
                  <a:lnTo>
                    <a:pt x="52" y="158"/>
                  </a:lnTo>
                  <a:lnTo>
                    <a:pt x="49" y="154"/>
                  </a:lnTo>
                  <a:lnTo>
                    <a:pt x="45" y="146"/>
                  </a:lnTo>
                  <a:lnTo>
                    <a:pt x="41" y="137"/>
                  </a:lnTo>
                  <a:lnTo>
                    <a:pt x="39" y="126"/>
                  </a:lnTo>
                  <a:lnTo>
                    <a:pt x="39" y="113"/>
                  </a:lnTo>
                  <a:lnTo>
                    <a:pt x="39" y="94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24" y="70"/>
                  </a:lnTo>
                  <a:lnTo>
                    <a:pt x="11" y="61"/>
                  </a:lnTo>
                  <a:lnTo>
                    <a:pt x="4" y="52"/>
                  </a:lnTo>
                  <a:lnTo>
                    <a:pt x="0" y="37"/>
                  </a:lnTo>
                  <a:lnTo>
                    <a:pt x="0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7"/>
                  </a:lnTo>
                  <a:lnTo>
                    <a:pt x="21" y="15"/>
                  </a:lnTo>
                  <a:lnTo>
                    <a:pt x="28" y="22"/>
                  </a:lnTo>
                  <a:lnTo>
                    <a:pt x="34" y="29"/>
                  </a:lnTo>
                  <a:lnTo>
                    <a:pt x="41" y="35"/>
                  </a:lnTo>
                  <a:lnTo>
                    <a:pt x="45" y="42"/>
                  </a:lnTo>
                  <a:lnTo>
                    <a:pt x="49" y="50"/>
                  </a:lnTo>
                  <a:lnTo>
                    <a:pt x="49" y="59"/>
                  </a:lnTo>
                  <a:lnTo>
                    <a:pt x="47" y="67"/>
                  </a:lnTo>
                  <a:lnTo>
                    <a:pt x="43" y="7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31" name="Freeform 247">
              <a:extLst>
                <a:ext uri="{FF2B5EF4-FFF2-40B4-BE49-F238E27FC236}">
                  <a16:creationId xmlns:a16="http://schemas.microsoft.com/office/drawing/2014/main" id="{24531F3F-0E60-4630-8420-770DE22C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923"/>
              <a:ext cx="41" cy="39"/>
            </a:xfrm>
            <a:custGeom>
              <a:avLst/>
              <a:gdLst>
                <a:gd name="T0" fmla="*/ 81 w 81"/>
                <a:gd name="T1" fmla="*/ 37 h 78"/>
                <a:gd name="T2" fmla="*/ 76 w 81"/>
                <a:gd name="T3" fmla="*/ 48 h 78"/>
                <a:gd name="T4" fmla="*/ 68 w 81"/>
                <a:gd name="T5" fmla="*/ 59 h 78"/>
                <a:gd name="T6" fmla="*/ 59 w 81"/>
                <a:gd name="T7" fmla="*/ 67 h 78"/>
                <a:gd name="T8" fmla="*/ 44 w 81"/>
                <a:gd name="T9" fmla="*/ 74 h 78"/>
                <a:gd name="T10" fmla="*/ 28 w 81"/>
                <a:gd name="T11" fmla="*/ 78 h 78"/>
                <a:gd name="T12" fmla="*/ 7 w 81"/>
                <a:gd name="T13" fmla="*/ 74 h 78"/>
                <a:gd name="T14" fmla="*/ 7 w 81"/>
                <a:gd name="T15" fmla="*/ 74 h 78"/>
                <a:gd name="T16" fmla="*/ 2 w 81"/>
                <a:gd name="T17" fmla="*/ 67 h 78"/>
                <a:gd name="T18" fmla="*/ 0 w 81"/>
                <a:gd name="T19" fmla="*/ 59 h 78"/>
                <a:gd name="T20" fmla="*/ 0 w 81"/>
                <a:gd name="T21" fmla="*/ 52 h 78"/>
                <a:gd name="T22" fmla="*/ 2 w 81"/>
                <a:gd name="T23" fmla="*/ 46 h 78"/>
                <a:gd name="T24" fmla="*/ 7 w 81"/>
                <a:gd name="T25" fmla="*/ 39 h 78"/>
                <a:gd name="T26" fmla="*/ 13 w 81"/>
                <a:gd name="T27" fmla="*/ 33 h 78"/>
                <a:gd name="T28" fmla="*/ 18 w 81"/>
                <a:gd name="T29" fmla="*/ 28 h 78"/>
                <a:gd name="T30" fmla="*/ 26 w 81"/>
                <a:gd name="T31" fmla="*/ 22 h 78"/>
                <a:gd name="T32" fmla="*/ 31 w 81"/>
                <a:gd name="T33" fmla="*/ 15 h 78"/>
                <a:gd name="T34" fmla="*/ 39 w 81"/>
                <a:gd name="T35" fmla="*/ 7 h 78"/>
                <a:gd name="T36" fmla="*/ 44 w 81"/>
                <a:gd name="T37" fmla="*/ 0 h 78"/>
                <a:gd name="T38" fmla="*/ 44 w 81"/>
                <a:gd name="T39" fmla="*/ 0 h 78"/>
                <a:gd name="T40" fmla="*/ 65 w 81"/>
                <a:gd name="T41" fmla="*/ 2 h 78"/>
                <a:gd name="T42" fmla="*/ 81 w 81"/>
                <a:gd name="T43" fmla="*/ 13 h 78"/>
                <a:gd name="T44" fmla="*/ 81 w 81"/>
                <a:gd name="T45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8">
                  <a:moveTo>
                    <a:pt x="81" y="37"/>
                  </a:moveTo>
                  <a:lnTo>
                    <a:pt x="76" y="48"/>
                  </a:lnTo>
                  <a:lnTo>
                    <a:pt x="68" y="59"/>
                  </a:lnTo>
                  <a:lnTo>
                    <a:pt x="59" y="67"/>
                  </a:lnTo>
                  <a:lnTo>
                    <a:pt x="44" y="74"/>
                  </a:lnTo>
                  <a:lnTo>
                    <a:pt x="28" y="7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7" y="39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6" y="22"/>
                  </a:lnTo>
                  <a:lnTo>
                    <a:pt x="31" y="15"/>
                  </a:lnTo>
                  <a:lnTo>
                    <a:pt x="39" y="7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81" y="13"/>
                  </a:lnTo>
                  <a:lnTo>
                    <a:pt x="81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32" name="Freeform 248">
              <a:extLst>
                <a:ext uri="{FF2B5EF4-FFF2-40B4-BE49-F238E27FC236}">
                  <a16:creationId xmlns:a16="http://schemas.microsoft.com/office/drawing/2014/main" id="{E0620EC0-F0B0-456B-9860-AA83D57E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3960"/>
              <a:ext cx="115" cy="40"/>
            </a:xfrm>
            <a:custGeom>
              <a:avLst/>
              <a:gdLst>
                <a:gd name="T0" fmla="*/ 219 w 230"/>
                <a:gd name="T1" fmla="*/ 34 h 80"/>
                <a:gd name="T2" fmla="*/ 202 w 230"/>
                <a:gd name="T3" fmla="*/ 34 h 80"/>
                <a:gd name="T4" fmla="*/ 189 w 230"/>
                <a:gd name="T5" fmla="*/ 41 h 80"/>
                <a:gd name="T6" fmla="*/ 180 w 230"/>
                <a:gd name="T7" fmla="*/ 52 h 80"/>
                <a:gd name="T8" fmla="*/ 171 w 230"/>
                <a:gd name="T9" fmla="*/ 65 h 80"/>
                <a:gd name="T10" fmla="*/ 160 w 230"/>
                <a:gd name="T11" fmla="*/ 73 h 80"/>
                <a:gd name="T12" fmla="*/ 150 w 230"/>
                <a:gd name="T13" fmla="*/ 73 h 80"/>
                <a:gd name="T14" fmla="*/ 135 w 230"/>
                <a:gd name="T15" fmla="*/ 63 h 80"/>
                <a:gd name="T16" fmla="*/ 119 w 230"/>
                <a:gd name="T17" fmla="*/ 37 h 80"/>
                <a:gd name="T18" fmla="*/ 115 w 230"/>
                <a:gd name="T19" fmla="*/ 49 h 80"/>
                <a:gd name="T20" fmla="*/ 104 w 230"/>
                <a:gd name="T21" fmla="*/ 62 h 80"/>
                <a:gd name="T22" fmla="*/ 91 w 230"/>
                <a:gd name="T23" fmla="*/ 73 h 80"/>
                <a:gd name="T24" fmla="*/ 76 w 230"/>
                <a:gd name="T25" fmla="*/ 78 h 80"/>
                <a:gd name="T26" fmla="*/ 61 w 230"/>
                <a:gd name="T27" fmla="*/ 80 h 80"/>
                <a:gd name="T28" fmla="*/ 45 w 230"/>
                <a:gd name="T29" fmla="*/ 80 h 80"/>
                <a:gd name="T30" fmla="*/ 28 w 230"/>
                <a:gd name="T31" fmla="*/ 78 h 80"/>
                <a:gd name="T32" fmla="*/ 13 w 230"/>
                <a:gd name="T33" fmla="*/ 76 h 80"/>
                <a:gd name="T34" fmla="*/ 7 w 230"/>
                <a:gd name="T35" fmla="*/ 75 h 80"/>
                <a:gd name="T36" fmla="*/ 9 w 230"/>
                <a:gd name="T37" fmla="*/ 56 h 80"/>
                <a:gd name="T38" fmla="*/ 45 w 230"/>
                <a:gd name="T39" fmla="*/ 37 h 80"/>
                <a:gd name="T40" fmla="*/ 41 w 230"/>
                <a:gd name="T41" fmla="*/ 47 h 80"/>
                <a:gd name="T42" fmla="*/ 43 w 230"/>
                <a:gd name="T43" fmla="*/ 60 h 80"/>
                <a:gd name="T44" fmla="*/ 48 w 230"/>
                <a:gd name="T45" fmla="*/ 65 h 80"/>
                <a:gd name="T46" fmla="*/ 58 w 230"/>
                <a:gd name="T47" fmla="*/ 69 h 80"/>
                <a:gd name="T48" fmla="*/ 67 w 230"/>
                <a:gd name="T49" fmla="*/ 71 h 80"/>
                <a:gd name="T50" fmla="*/ 78 w 230"/>
                <a:gd name="T51" fmla="*/ 73 h 80"/>
                <a:gd name="T52" fmla="*/ 82 w 230"/>
                <a:gd name="T53" fmla="*/ 75 h 80"/>
                <a:gd name="T54" fmla="*/ 87 w 230"/>
                <a:gd name="T55" fmla="*/ 58 h 80"/>
                <a:gd name="T56" fmla="*/ 95 w 230"/>
                <a:gd name="T57" fmla="*/ 47 h 80"/>
                <a:gd name="T58" fmla="*/ 104 w 230"/>
                <a:gd name="T59" fmla="*/ 39 h 80"/>
                <a:gd name="T60" fmla="*/ 113 w 230"/>
                <a:gd name="T61" fmla="*/ 34 h 80"/>
                <a:gd name="T62" fmla="*/ 124 w 230"/>
                <a:gd name="T63" fmla="*/ 34 h 80"/>
                <a:gd name="T64" fmla="*/ 134 w 230"/>
                <a:gd name="T65" fmla="*/ 34 h 80"/>
                <a:gd name="T66" fmla="*/ 145 w 230"/>
                <a:gd name="T67" fmla="*/ 36 h 80"/>
                <a:gd name="T68" fmla="*/ 156 w 230"/>
                <a:gd name="T69" fmla="*/ 37 h 80"/>
                <a:gd name="T70" fmla="*/ 165 w 230"/>
                <a:gd name="T71" fmla="*/ 37 h 80"/>
                <a:gd name="T72" fmla="*/ 173 w 230"/>
                <a:gd name="T73" fmla="*/ 37 h 80"/>
                <a:gd name="T74" fmla="*/ 180 w 230"/>
                <a:gd name="T75" fmla="*/ 34 h 80"/>
                <a:gd name="T76" fmla="*/ 187 w 230"/>
                <a:gd name="T77" fmla="*/ 28 h 80"/>
                <a:gd name="T78" fmla="*/ 191 w 230"/>
                <a:gd name="T79" fmla="*/ 17 h 80"/>
                <a:gd name="T80" fmla="*/ 193 w 230"/>
                <a:gd name="T81" fmla="*/ 0 h 80"/>
                <a:gd name="T82" fmla="*/ 202 w 230"/>
                <a:gd name="T83" fmla="*/ 4 h 80"/>
                <a:gd name="T84" fmla="*/ 230 w 230"/>
                <a:gd name="T85" fmla="*/ 3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80">
                  <a:moveTo>
                    <a:pt x="230" y="37"/>
                  </a:moveTo>
                  <a:lnTo>
                    <a:pt x="219" y="34"/>
                  </a:lnTo>
                  <a:lnTo>
                    <a:pt x="210" y="34"/>
                  </a:lnTo>
                  <a:lnTo>
                    <a:pt x="202" y="34"/>
                  </a:lnTo>
                  <a:lnTo>
                    <a:pt x="195" y="37"/>
                  </a:lnTo>
                  <a:lnTo>
                    <a:pt x="189" y="41"/>
                  </a:lnTo>
                  <a:lnTo>
                    <a:pt x="184" y="47"/>
                  </a:lnTo>
                  <a:lnTo>
                    <a:pt x="180" y="52"/>
                  </a:lnTo>
                  <a:lnTo>
                    <a:pt x="174" y="60"/>
                  </a:lnTo>
                  <a:lnTo>
                    <a:pt x="171" y="65"/>
                  </a:lnTo>
                  <a:lnTo>
                    <a:pt x="165" y="69"/>
                  </a:lnTo>
                  <a:lnTo>
                    <a:pt x="160" y="73"/>
                  </a:lnTo>
                  <a:lnTo>
                    <a:pt x="156" y="75"/>
                  </a:lnTo>
                  <a:lnTo>
                    <a:pt x="150" y="73"/>
                  </a:lnTo>
                  <a:lnTo>
                    <a:pt x="143" y="71"/>
                  </a:lnTo>
                  <a:lnTo>
                    <a:pt x="135" y="63"/>
                  </a:lnTo>
                  <a:lnTo>
                    <a:pt x="128" y="52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5" y="49"/>
                  </a:lnTo>
                  <a:lnTo>
                    <a:pt x="110" y="56"/>
                  </a:lnTo>
                  <a:lnTo>
                    <a:pt x="104" y="62"/>
                  </a:lnTo>
                  <a:lnTo>
                    <a:pt x="98" y="67"/>
                  </a:lnTo>
                  <a:lnTo>
                    <a:pt x="91" y="73"/>
                  </a:lnTo>
                  <a:lnTo>
                    <a:pt x="85" y="75"/>
                  </a:lnTo>
                  <a:lnTo>
                    <a:pt x="76" y="78"/>
                  </a:lnTo>
                  <a:lnTo>
                    <a:pt x="69" y="78"/>
                  </a:lnTo>
                  <a:lnTo>
                    <a:pt x="61" y="80"/>
                  </a:lnTo>
                  <a:lnTo>
                    <a:pt x="52" y="80"/>
                  </a:lnTo>
                  <a:lnTo>
                    <a:pt x="45" y="80"/>
                  </a:lnTo>
                  <a:lnTo>
                    <a:pt x="37" y="80"/>
                  </a:lnTo>
                  <a:lnTo>
                    <a:pt x="28" y="78"/>
                  </a:lnTo>
                  <a:lnTo>
                    <a:pt x="20" y="78"/>
                  </a:lnTo>
                  <a:lnTo>
                    <a:pt x="13" y="76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0" y="63"/>
                  </a:lnTo>
                  <a:lnTo>
                    <a:pt x="9" y="56"/>
                  </a:lnTo>
                  <a:lnTo>
                    <a:pt x="26" y="49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1" y="47"/>
                  </a:lnTo>
                  <a:lnTo>
                    <a:pt x="41" y="54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2" y="67"/>
                  </a:lnTo>
                  <a:lnTo>
                    <a:pt x="58" y="69"/>
                  </a:lnTo>
                  <a:lnTo>
                    <a:pt x="63" y="71"/>
                  </a:lnTo>
                  <a:lnTo>
                    <a:pt x="67" y="71"/>
                  </a:lnTo>
                  <a:lnTo>
                    <a:pt x="72" y="73"/>
                  </a:lnTo>
                  <a:lnTo>
                    <a:pt x="78" y="73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4" y="65"/>
                  </a:lnTo>
                  <a:lnTo>
                    <a:pt x="87" y="58"/>
                  </a:lnTo>
                  <a:lnTo>
                    <a:pt x="91" y="52"/>
                  </a:lnTo>
                  <a:lnTo>
                    <a:pt x="95" y="47"/>
                  </a:lnTo>
                  <a:lnTo>
                    <a:pt x="98" y="41"/>
                  </a:lnTo>
                  <a:lnTo>
                    <a:pt x="104" y="39"/>
                  </a:lnTo>
                  <a:lnTo>
                    <a:pt x="108" y="36"/>
                  </a:lnTo>
                  <a:lnTo>
                    <a:pt x="113" y="34"/>
                  </a:lnTo>
                  <a:lnTo>
                    <a:pt x="119" y="34"/>
                  </a:lnTo>
                  <a:lnTo>
                    <a:pt x="124" y="34"/>
                  </a:lnTo>
                  <a:lnTo>
                    <a:pt x="128" y="34"/>
                  </a:lnTo>
                  <a:lnTo>
                    <a:pt x="134" y="34"/>
                  </a:lnTo>
                  <a:lnTo>
                    <a:pt x="139" y="36"/>
                  </a:lnTo>
                  <a:lnTo>
                    <a:pt x="145" y="36"/>
                  </a:lnTo>
                  <a:lnTo>
                    <a:pt x="150" y="36"/>
                  </a:lnTo>
                  <a:lnTo>
                    <a:pt x="156" y="37"/>
                  </a:lnTo>
                  <a:lnTo>
                    <a:pt x="160" y="37"/>
                  </a:lnTo>
                  <a:lnTo>
                    <a:pt x="165" y="37"/>
                  </a:lnTo>
                  <a:lnTo>
                    <a:pt x="169" y="37"/>
                  </a:lnTo>
                  <a:lnTo>
                    <a:pt x="173" y="37"/>
                  </a:lnTo>
                  <a:lnTo>
                    <a:pt x="178" y="36"/>
                  </a:lnTo>
                  <a:lnTo>
                    <a:pt x="180" y="34"/>
                  </a:lnTo>
                  <a:lnTo>
                    <a:pt x="184" y="32"/>
                  </a:lnTo>
                  <a:lnTo>
                    <a:pt x="187" y="28"/>
                  </a:lnTo>
                  <a:lnTo>
                    <a:pt x="189" y="23"/>
                  </a:lnTo>
                  <a:lnTo>
                    <a:pt x="191" y="17"/>
                  </a:lnTo>
                  <a:lnTo>
                    <a:pt x="191" y="1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2" y="4"/>
                  </a:lnTo>
                  <a:lnTo>
                    <a:pt x="213" y="17"/>
                  </a:lnTo>
                  <a:lnTo>
                    <a:pt x="23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33" name="Freeform 249">
              <a:extLst>
                <a:ext uri="{FF2B5EF4-FFF2-40B4-BE49-F238E27FC236}">
                  <a16:creationId xmlns:a16="http://schemas.microsoft.com/office/drawing/2014/main" id="{A9A2EA53-A916-4056-BCF2-9E5902BB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3960"/>
              <a:ext cx="25" cy="24"/>
            </a:xfrm>
            <a:custGeom>
              <a:avLst/>
              <a:gdLst>
                <a:gd name="T0" fmla="*/ 50 w 50"/>
                <a:gd name="T1" fmla="*/ 37 h 49"/>
                <a:gd name="T2" fmla="*/ 50 w 50"/>
                <a:gd name="T3" fmla="*/ 39 h 49"/>
                <a:gd name="T4" fmla="*/ 47 w 50"/>
                <a:gd name="T5" fmla="*/ 45 h 49"/>
                <a:gd name="T6" fmla="*/ 37 w 50"/>
                <a:gd name="T7" fmla="*/ 49 h 49"/>
                <a:gd name="T8" fmla="*/ 26 w 50"/>
                <a:gd name="T9" fmla="*/ 49 h 49"/>
                <a:gd name="T10" fmla="*/ 13 w 50"/>
                <a:gd name="T11" fmla="*/ 37 h 49"/>
                <a:gd name="T12" fmla="*/ 13 w 50"/>
                <a:gd name="T13" fmla="*/ 37 h 49"/>
                <a:gd name="T14" fmla="*/ 0 w 50"/>
                <a:gd name="T15" fmla="*/ 37 h 49"/>
                <a:gd name="T16" fmla="*/ 11 w 50"/>
                <a:gd name="T17" fmla="*/ 24 h 49"/>
                <a:gd name="T18" fmla="*/ 13 w 50"/>
                <a:gd name="T19" fmla="*/ 0 h 49"/>
                <a:gd name="T20" fmla="*/ 13 w 50"/>
                <a:gd name="T21" fmla="*/ 0 h 49"/>
                <a:gd name="T22" fmla="*/ 24 w 50"/>
                <a:gd name="T23" fmla="*/ 6 h 49"/>
                <a:gd name="T24" fmla="*/ 35 w 50"/>
                <a:gd name="T25" fmla="*/ 10 h 49"/>
                <a:gd name="T26" fmla="*/ 45 w 50"/>
                <a:gd name="T27" fmla="*/ 13 h 49"/>
                <a:gd name="T28" fmla="*/ 50 w 50"/>
                <a:gd name="T29" fmla="*/ 23 h 49"/>
                <a:gd name="T30" fmla="*/ 50 w 50"/>
                <a:gd name="T3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49">
                  <a:moveTo>
                    <a:pt x="50" y="37"/>
                  </a:moveTo>
                  <a:lnTo>
                    <a:pt x="50" y="39"/>
                  </a:lnTo>
                  <a:lnTo>
                    <a:pt x="47" y="45"/>
                  </a:lnTo>
                  <a:lnTo>
                    <a:pt x="37" y="49"/>
                  </a:lnTo>
                  <a:lnTo>
                    <a:pt x="26" y="4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11" y="2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5" y="13"/>
                  </a:lnTo>
                  <a:lnTo>
                    <a:pt x="50" y="23"/>
                  </a:lnTo>
                  <a:lnTo>
                    <a:pt x="50" y="37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0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074">
            <a:extLst>
              <a:ext uri="{FF2B5EF4-FFF2-40B4-BE49-F238E27FC236}">
                <a16:creationId xmlns:a16="http://schemas.microsoft.com/office/drawing/2014/main" id="{FE16478C-D5C7-4ACC-8E00-FB7289FB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553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3076">
            <a:extLst>
              <a:ext uri="{FF2B5EF4-FFF2-40B4-BE49-F238E27FC236}">
                <a16:creationId xmlns:a16="http://schemas.microsoft.com/office/drawing/2014/main" id="{EE5AFFEE-944C-4643-8AB8-23088618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3321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A816630-D0DF-4CA1-AEEF-40A826D7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4264E6B5-9032-4927-98A7-8018C296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>
            <a:extLst>
              <a:ext uri="{FF2B5EF4-FFF2-40B4-BE49-F238E27FC236}">
                <a16:creationId xmlns:a16="http://schemas.microsoft.com/office/drawing/2014/main" id="{574E5C7C-1949-47EF-9E85-3C80CBEA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>
            <a:extLst>
              <a:ext uri="{FF2B5EF4-FFF2-40B4-BE49-F238E27FC236}">
                <a16:creationId xmlns:a16="http://schemas.microsoft.com/office/drawing/2014/main" id="{5890F5A1-AE5B-430E-BCB1-827B2DA5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4302125"/>
            <a:ext cx="7799387" cy="1431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O coração bombeia 7.500 litros de sangue por dia.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CA8167C-068B-4CB0-8A91-9FB547C72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E43F712B-17B2-4FA2-B917-4FD8E7A0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WordArt 7">
            <a:extLst>
              <a:ext uri="{FF2B5EF4-FFF2-40B4-BE49-F238E27FC236}">
                <a16:creationId xmlns:a16="http://schemas.microsoft.com/office/drawing/2014/main" id="{DB46669F-2234-4F1B-BCEE-D920225C3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7675" y="376238"/>
            <a:ext cx="3384550" cy="1036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/>
              <a:lightRig rig="legacyFlat3" dir="b"/>
            </a:scene3d>
            <a:sp3d extrusionH="430200" prstMaterial="legacyPlastic">
              <a:extrusionClr>
                <a:schemeClr val="bg2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pt-BR" sz="4000" b="1" kern="10">
                <a:gradFill rotWithShape="0">
                  <a:gsLst>
                    <a:gs pos="0">
                      <a:schemeClr val="bg1"/>
                    </a:gs>
                    <a:gs pos="100000">
                      <a:srgbClr val="CC0099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RINS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C5C609EE-2BC3-46A4-A8CD-C5F8D60C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E2743F2A-540E-49F3-91A2-34B3A3CFB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534400" cy="3581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F4FCA5D-021A-407E-944F-BB822C69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304800"/>
            <a:ext cx="8782050" cy="43243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“Graças te dou, visto que por modo assombrosamente maravilhoso me formaste; as tuas obras são admiráveis, e a minha alma o sabe muito bem.”</a:t>
            </a:r>
          </a:p>
          <a:p>
            <a:pPr algn="ctr"/>
            <a:endParaRPr lang="pt-BR" altLang="pt-BR" sz="14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</a:rPr>
              <a:t> Salmos 139:14</a:t>
            </a:r>
            <a:endParaRPr lang="pt-BR" altLang="pt-BR" sz="36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132F81E2-7C36-47F7-8832-0A69CB85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Rectangle 10">
            <a:extLst>
              <a:ext uri="{FF2B5EF4-FFF2-40B4-BE49-F238E27FC236}">
                <a16:creationId xmlns:a16="http://schemas.microsoft.com/office/drawing/2014/main" id="{29133FA1-780D-4493-A783-63CB6765A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042988"/>
            <a:ext cx="5545138" cy="54102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“Também disse Deus: Façamos o homem à nossa imagem, conforme a nossa semelhança... CRIOU DEUS, POIS, O HOMEM À SUA IMAGEM, à imagem de Deus o criou; homem e mulher os criou.” 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sz="14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Gênesis 1:26 - 27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0ACFD94A-B14C-452C-B684-0D0E3795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BCEA1526-87C3-4AF3-AB83-48C9B9C2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35E43057-21BB-4744-A3A9-415F96FA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86264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solidFill>
                  <a:schemeClr val="bg1"/>
                </a:solidFill>
                <a:latin typeface="Comic Sans MS" panose="030F0702030302020204" pitchFamily="66" charset="0"/>
              </a:rPr>
              <a:t>150.000.000 Km</a:t>
            </a:r>
            <a:endParaRPr lang="pt-BR" altLang="pt-BR" sz="7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61809830-3F0A-484D-98F0-C0FA71EA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445" r="2782"/>
          <a:stretch>
            <a:fillRect/>
          </a:stretch>
        </p:blipFill>
        <p:spPr bwMode="auto">
          <a:xfrm>
            <a:off x="-6350" y="231775"/>
            <a:ext cx="9015413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57" name="Text Box 33">
            <a:extLst>
              <a:ext uri="{FF2B5EF4-FFF2-40B4-BE49-F238E27FC236}">
                <a16:creationId xmlns:a16="http://schemas.microsoft.com/office/drawing/2014/main" id="{1D83284C-3D22-4719-AC5D-6F4C4EFB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87850"/>
            <a:ext cx="8626475" cy="17367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Alpha Centauro</a:t>
            </a:r>
          </a:p>
          <a:p>
            <a:pPr algn="ctr"/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41.600.000.000.000 Km</a:t>
            </a:r>
            <a:endParaRPr lang="pt-BR" altLang="pt-BR" sz="54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7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16B8694F-69A6-4FC9-92EE-C8B90866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3D9F2C94-AD0A-4E88-B909-C777D6EE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819400"/>
            <a:ext cx="8626475" cy="386873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“Como não se pode contar os exércitos </a:t>
            </a:r>
          </a:p>
          <a:p>
            <a:pPr algn="ctr"/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do céu...”</a:t>
            </a:r>
          </a:p>
          <a:p>
            <a:pPr algn="ctr"/>
            <a:endParaRPr lang="pt-BR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Jeremias 33:22</a:t>
            </a:r>
            <a:endParaRPr lang="pt-BR" altLang="pt-BR" sz="8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0DB5FBB0-9984-4034-8F24-468285E0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>
            <a:extLst>
              <a:ext uri="{FF2B5EF4-FFF2-40B4-BE49-F238E27FC236}">
                <a16:creationId xmlns:a16="http://schemas.microsoft.com/office/drawing/2014/main" id="{E5D7C37F-829F-4E6F-8451-2A7526EF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EB072C8B-93F3-44A9-9CA5-8242AB77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86264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solidFill>
                  <a:schemeClr val="bg1"/>
                </a:solidFill>
                <a:latin typeface="Comic Sans MS" panose="030F0702030302020204" pitchFamily="66" charset="0"/>
              </a:rPr>
              <a:t>5.119  estrelas</a:t>
            </a:r>
            <a:endParaRPr lang="pt-BR" altLang="pt-BR" sz="7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EB580B7-6337-49A8-AF50-C65097FC3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1E63139D-B1F9-4A2D-AD03-22F570390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WordArt 4">
            <a:extLst>
              <a:ext uri="{FF2B5EF4-FFF2-40B4-BE49-F238E27FC236}">
                <a16:creationId xmlns:a16="http://schemas.microsoft.com/office/drawing/2014/main" id="{14A4BB05-A37E-4BBD-B07B-C26ECA5E19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5175" y="5734050"/>
            <a:ext cx="50577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Charles Darwin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extLst>
              <a:ext uri="{FF2B5EF4-FFF2-40B4-BE49-F238E27FC236}">
                <a16:creationId xmlns:a16="http://schemas.microsoft.com/office/drawing/2014/main" id="{BA71B2B2-96AD-44C9-ACD0-55C2B8A9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FC240058-673E-47A4-BC9E-757613A5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86264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solidFill>
                  <a:schemeClr val="bg1"/>
                </a:solidFill>
                <a:latin typeface="Comic Sans MS" panose="030F0702030302020204" pitchFamily="66" charset="0"/>
              </a:rPr>
              <a:t>Monte  Palomar</a:t>
            </a:r>
            <a:endParaRPr lang="pt-BR" altLang="pt-BR" sz="72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152B984-0E84-4A2B-9FDB-C292FE13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FA5A7C6D-2A36-4FD4-83E9-91973FC4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5257800"/>
            <a:ext cx="8626475" cy="10064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solidFill>
                  <a:schemeClr val="bg1"/>
                </a:solidFill>
                <a:latin typeface="Comic Sans MS" panose="030F0702030302020204" pitchFamily="66" charset="0"/>
              </a:rPr>
              <a:t>+ 200.000.000.000</a:t>
            </a:r>
            <a:endParaRPr lang="pt-BR" altLang="pt-BR" sz="6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>
            <a:extLst>
              <a:ext uri="{FF2B5EF4-FFF2-40B4-BE49-F238E27FC236}">
                <a16:creationId xmlns:a16="http://schemas.microsoft.com/office/drawing/2014/main" id="{914A4D51-8639-4603-A1E6-2FF0AF6E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6DA3C832-51C5-4807-AB77-45E6A56B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5715000" cy="66833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“Levantai ao alto os olhos e vede. Quem criou estas coisas? Aquele que faz sair o seu exército de estrelas, todas bem contadas, as quais Ele chama pelo nome; por ser Ele grande em força e forte em poder, nenhuma só vem a faltar.”  </a:t>
            </a:r>
            <a:r>
              <a:rPr lang="pt-BR" altLang="pt-BR" sz="3600" b="1" i="1">
                <a:solidFill>
                  <a:schemeClr val="bg1"/>
                </a:solidFill>
                <a:latin typeface="Comic Sans MS" panose="030F0702030302020204" pitchFamily="66" charset="0"/>
              </a:rPr>
              <a:t>Isaías 40 : 26</a:t>
            </a: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1029">
            <a:extLst>
              <a:ext uri="{FF2B5EF4-FFF2-40B4-BE49-F238E27FC236}">
                <a16:creationId xmlns:a16="http://schemas.microsoft.com/office/drawing/2014/main" id="{E40EE0F6-AE7C-46DA-A1AD-BD019E56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8888" r="20000" b="10149"/>
          <a:stretch>
            <a:fillRect/>
          </a:stretch>
        </p:blipFill>
        <p:spPr bwMode="auto">
          <a:xfrm>
            <a:off x="758825" y="169863"/>
            <a:ext cx="7678738" cy="66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1028">
            <a:extLst>
              <a:ext uri="{FF2B5EF4-FFF2-40B4-BE49-F238E27FC236}">
                <a16:creationId xmlns:a16="http://schemas.microsoft.com/office/drawing/2014/main" id="{70C7F3EF-4A6B-4031-BC2C-C4812CE8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8686800" cy="2362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2771" name="Text Box 1027">
            <a:extLst>
              <a:ext uri="{FF2B5EF4-FFF2-40B4-BE49-F238E27FC236}">
                <a16:creationId xmlns:a16="http://schemas.microsoft.com/office/drawing/2014/main" id="{96CAB91F-3CE5-4093-B09D-3E79754D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3716338"/>
            <a:ext cx="8888412" cy="30194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solidFill>
                  <a:srgbClr val="FFFF66"/>
                </a:solidFill>
                <a:latin typeface="Comic Sans MS" panose="030F0702030302020204" pitchFamily="66" charset="0"/>
              </a:rPr>
              <a:t>“Ele é o que está assentado sobre a redondeza da terra...”</a:t>
            </a:r>
          </a:p>
          <a:p>
            <a:pPr algn="ctr"/>
            <a:r>
              <a:rPr lang="pt-BR" altLang="pt-BR" sz="4800" b="1">
                <a:solidFill>
                  <a:srgbClr val="FFFF66"/>
                </a:solidFill>
                <a:latin typeface="Comic Sans MS" panose="030F0702030302020204" pitchFamily="66" charset="0"/>
              </a:rPr>
              <a:t>Isaías 40 : 22</a:t>
            </a:r>
            <a:endParaRPr lang="pt-BR" altLang="pt-BR" sz="8000" b="1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F5A6F59D-3FD0-43D6-BEA6-2EA3B580D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68JSSWRL.MPG">
            <a:hlinkClick r:id="" action="ppaction://media"/>
            <a:extLst>
              <a:ext uri="{FF2B5EF4-FFF2-40B4-BE49-F238E27FC236}">
                <a16:creationId xmlns:a16="http://schemas.microsoft.com/office/drawing/2014/main" id="{220FDC4E-C551-43BE-9F30-9918F06A8EE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889875" cy="5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BDCB657C-E418-41B5-9A03-0596288D2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DBF6503E-2525-467C-AF15-BE9D5C67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7620000" cy="240982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 b="1" i="1">
                <a:solidFill>
                  <a:schemeClr val="bg1"/>
                </a:solidFill>
                <a:latin typeface="Comic Sans MS" panose="030F0702030302020204" pitchFamily="66" charset="0"/>
              </a:rPr>
              <a:t>Surgiu em 1859 com a publicação do livro</a:t>
            </a: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4800" b="1" i="1">
                <a:solidFill>
                  <a:schemeClr val="bg1"/>
                </a:solidFill>
                <a:latin typeface="Comic Sans MS" panose="030F0702030302020204" pitchFamily="66" charset="0"/>
              </a:rPr>
              <a:t>A Origem das Espécies</a:t>
            </a:r>
            <a:endParaRPr lang="pt-BR" altLang="pt-BR" sz="40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8612" name="WordArt 4">
            <a:extLst>
              <a:ext uri="{FF2B5EF4-FFF2-40B4-BE49-F238E27FC236}">
                <a16:creationId xmlns:a16="http://schemas.microsoft.com/office/drawing/2014/main" id="{C253F6E0-6543-49A4-B27F-4ADA1AF0D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671512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anose="030F0702030302020204" pitchFamily="66" charset="0"/>
              </a:rPr>
              <a:t>Doutrina Darwinista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96EB8A4F-F8A7-43F6-B13B-28E5B677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05800" cy="6665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pt-BR" sz="3200" b="1" i="1">
                <a:solidFill>
                  <a:srgbClr val="FFFF66"/>
                </a:solidFill>
                <a:latin typeface="Comic Sans MS" panose="030F0702030302020204" pitchFamily="66" charset="0"/>
              </a:rPr>
              <a:t>Segundo essa teoria, todas as espécies vivas teriam a sua origem numa só espécie ( surgida por acaso) que, por graduais metamorfoses, sempre ascendentes, através da seleção natural (sobrevive o mais apto), teria evoluído e dado lugar a novas espécies. No término dessa evolução, a espécie humana teria aparecido após a espécie simiesca (o macaco).</a:t>
            </a:r>
          </a:p>
          <a:p>
            <a:pPr algn="ctr">
              <a:spcBef>
                <a:spcPct val="50000"/>
              </a:spcBef>
            </a:pPr>
            <a:endParaRPr lang="pt-BR" altLang="pt-BR" sz="3200" b="1" i="1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486B510E-BC8B-46DE-B7EA-C5312EBD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400800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E2DD54DA-DF69-43CF-B27D-36D6FCC3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805488"/>
            <a:ext cx="7165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pt-BR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São os símios nossos pais?</a:t>
            </a:r>
            <a:endParaRPr lang="pt-BR" altLang="pt-BR" sz="4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>
            <a:extLst>
              <a:ext uri="{FF2B5EF4-FFF2-40B4-BE49-F238E27FC236}">
                <a16:creationId xmlns:a16="http://schemas.microsoft.com/office/drawing/2014/main" id="{6F2C746D-7214-437A-BB2A-2F85B7BC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4" name="WordArt 10">
            <a:extLst>
              <a:ext uri="{FF2B5EF4-FFF2-40B4-BE49-F238E27FC236}">
                <a16:creationId xmlns:a16="http://schemas.microsoft.com/office/drawing/2014/main" id="{7FB2AB60-4477-4C5A-BAED-75D68C82CC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267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Plastic">
              <a:extrusionClr>
                <a:schemeClr val="folHlink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VIDA</a:t>
            </a:r>
          </a:p>
        </p:txBody>
      </p:sp>
      <p:pic>
        <p:nvPicPr>
          <p:cNvPr id="57359" name="Borboletasaindocrisálida.avi">
            <a:hlinkClick r:id="" action="ppaction://media"/>
            <a:extLst>
              <a:ext uri="{FF2B5EF4-FFF2-40B4-BE49-F238E27FC236}">
                <a16:creationId xmlns:a16="http://schemas.microsoft.com/office/drawing/2014/main" id="{FD6BF83D-AEE6-46CF-B137-87E0D4F2521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05013"/>
            <a:ext cx="36004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00" fill="hold"/>
                                        <p:tgtEl>
                                          <p:spTgt spid="57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5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7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0AD87183-BFCC-4145-8ED7-1E8F5457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WordArt 3">
            <a:extLst>
              <a:ext uri="{FF2B5EF4-FFF2-40B4-BE49-F238E27FC236}">
                <a16:creationId xmlns:a16="http://schemas.microsoft.com/office/drawing/2014/main" id="{83A6751A-E38B-499F-B79F-BB56B124F2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381000"/>
            <a:ext cx="6970712" cy="1463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Plastic">
              <a:extrusionClr>
                <a:schemeClr val="bg2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pt-BR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Comic Sans MS" panose="030F0702030302020204" pitchFamily="66" charset="0"/>
              </a:rPr>
              <a:t>Entropia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FB87ED7F-5561-4EFD-B764-02802F877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0"/>
            <a:ext cx="9104312" cy="453231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548" name="Group 108">
            <a:extLst>
              <a:ext uri="{FF2B5EF4-FFF2-40B4-BE49-F238E27FC236}">
                <a16:creationId xmlns:a16="http://schemas.microsoft.com/office/drawing/2014/main" id="{D7236806-C113-4037-87D0-1DB4A598A15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57200"/>
            <a:ext cx="1752600" cy="1701800"/>
            <a:chOff x="524" y="1016"/>
            <a:chExt cx="481" cy="467"/>
          </a:xfrm>
        </p:grpSpPr>
        <p:sp>
          <p:nvSpPr>
            <p:cNvPr id="61519" name="Freeform 79">
              <a:extLst>
                <a:ext uri="{FF2B5EF4-FFF2-40B4-BE49-F238E27FC236}">
                  <a16:creationId xmlns:a16="http://schemas.microsoft.com/office/drawing/2014/main" id="{6BA4E052-469E-467D-99D1-6F5B568E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97"/>
              <a:ext cx="106" cy="148"/>
            </a:xfrm>
            <a:custGeom>
              <a:avLst/>
              <a:gdLst>
                <a:gd name="T0" fmla="*/ 0 w 152"/>
                <a:gd name="T1" fmla="*/ 0 h 295"/>
                <a:gd name="T2" fmla="*/ 4 w 152"/>
                <a:gd name="T3" fmla="*/ 23 h 295"/>
                <a:gd name="T4" fmla="*/ 10 w 152"/>
                <a:gd name="T5" fmla="*/ 46 h 295"/>
                <a:gd name="T6" fmla="*/ 15 w 152"/>
                <a:gd name="T7" fmla="*/ 67 h 295"/>
                <a:gd name="T8" fmla="*/ 21 w 152"/>
                <a:gd name="T9" fmla="*/ 88 h 295"/>
                <a:gd name="T10" fmla="*/ 29 w 152"/>
                <a:gd name="T11" fmla="*/ 109 h 295"/>
                <a:gd name="T12" fmla="*/ 37 w 152"/>
                <a:gd name="T13" fmla="*/ 130 h 295"/>
                <a:gd name="T14" fmla="*/ 46 w 152"/>
                <a:gd name="T15" fmla="*/ 149 h 295"/>
                <a:gd name="T16" fmla="*/ 55 w 152"/>
                <a:gd name="T17" fmla="*/ 169 h 295"/>
                <a:gd name="T18" fmla="*/ 66 w 152"/>
                <a:gd name="T19" fmla="*/ 186 h 295"/>
                <a:gd name="T20" fmla="*/ 76 w 152"/>
                <a:gd name="T21" fmla="*/ 206 h 295"/>
                <a:gd name="T22" fmla="*/ 87 w 152"/>
                <a:gd name="T23" fmla="*/ 221 h 295"/>
                <a:gd name="T24" fmla="*/ 100 w 152"/>
                <a:gd name="T25" fmla="*/ 239 h 295"/>
                <a:gd name="T26" fmla="*/ 112 w 152"/>
                <a:gd name="T27" fmla="*/ 253 h 295"/>
                <a:gd name="T28" fmla="*/ 125 w 152"/>
                <a:gd name="T29" fmla="*/ 269 h 295"/>
                <a:gd name="T30" fmla="*/ 138 w 152"/>
                <a:gd name="T31" fmla="*/ 283 h 295"/>
                <a:gd name="T32" fmla="*/ 152 w 152"/>
                <a:gd name="T33" fmla="*/ 295 h 295"/>
                <a:gd name="T34" fmla="*/ 139 w 152"/>
                <a:gd name="T35" fmla="*/ 278 h 295"/>
                <a:gd name="T36" fmla="*/ 98 w 152"/>
                <a:gd name="T37" fmla="*/ 220 h 295"/>
                <a:gd name="T38" fmla="*/ 63 w 152"/>
                <a:gd name="T39" fmla="*/ 156 h 295"/>
                <a:gd name="T40" fmla="*/ 32 w 152"/>
                <a:gd name="T41" fmla="*/ 88 h 295"/>
                <a:gd name="T42" fmla="*/ 6 w 152"/>
                <a:gd name="T43" fmla="*/ 14 h 295"/>
                <a:gd name="T44" fmla="*/ 0 w 152"/>
                <a:gd name="T4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295">
                  <a:moveTo>
                    <a:pt x="0" y="0"/>
                  </a:moveTo>
                  <a:lnTo>
                    <a:pt x="4" y="23"/>
                  </a:lnTo>
                  <a:lnTo>
                    <a:pt x="10" y="46"/>
                  </a:lnTo>
                  <a:lnTo>
                    <a:pt x="15" y="67"/>
                  </a:lnTo>
                  <a:lnTo>
                    <a:pt x="21" y="88"/>
                  </a:lnTo>
                  <a:lnTo>
                    <a:pt x="29" y="109"/>
                  </a:lnTo>
                  <a:lnTo>
                    <a:pt x="37" y="130"/>
                  </a:lnTo>
                  <a:lnTo>
                    <a:pt x="46" y="149"/>
                  </a:lnTo>
                  <a:lnTo>
                    <a:pt x="55" y="169"/>
                  </a:lnTo>
                  <a:lnTo>
                    <a:pt x="66" y="186"/>
                  </a:lnTo>
                  <a:lnTo>
                    <a:pt x="76" y="206"/>
                  </a:lnTo>
                  <a:lnTo>
                    <a:pt x="87" y="221"/>
                  </a:lnTo>
                  <a:lnTo>
                    <a:pt x="100" y="239"/>
                  </a:lnTo>
                  <a:lnTo>
                    <a:pt x="112" y="253"/>
                  </a:lnTo>
                  <a:lnTo>
                    <a:pt x="125" y="269"/>
                  </a:lnTo>
                  <a:lnTo>
                    <a:pt x="138" y="283"/>
                  </a:lnTo>
                  <a:lnTo>
                    <a:pt x="152" y="295"/>
                  </a:lnTo>
                  <a:lnTo>
                    <a:pt x="139" y="278"/>
                  </a:lnTo>
                  <a:lnTo>
                    <a:pt x="98" y="220"/>
                  </a:lnTo>
                  <a:lnTo>
                    <a:pt x="63" y="156"/>
                  </a:lnTo>
                  <a:lnTo>
                    <a:pt x="32" y="88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0" name="Freeform 80">
              <a:extLst>
                <a:ext uri="{FF2B5EF4-FFF2-40B4-BE49-F238E27FC236}">
                  <a16:creationId xmlns:a16="http://schemas.microsoft.com/office/drawing/2014/main" id="{9E330747-7480-4E8C-B22D-3A8631EA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1199"/>
              <a:ext cx="200" cy="280"/>
            </a:xfrm>
            <a:custGeom>
              <a:avLst/>
              <a:gdLst>
                <a:gd name="T0" fmla="*/ 149 w 288"/>
                <a:gd name="T1" fmla="*/ 483 h 560"/>
                <a:gd name="T2" fmla="*/ 164 w 288"/>
                <a:gd name="T3" fmla="*/ 497 h 560"/>
                <a:gd name="T4" fmla="*/ 181 w 288"/>
                <a:gd name="T5" fmla="*/ 509 h 560"/>
                <a:gd name="T6" fmla="*/ 198 w 288"/>
                <a:gd name="T7" fmla="*/ 521 h 560"/>
                <a:gd name="T8" fmla="*/ 215 w 288"/>
                <a:gd name="T9" fmla="*/ 532 h 560"/>
                <a:gd name="T10" fmla="*/ 232 w 288"/>
                <a:gd name="T11" fmla="*/ 541 h 560"/>
                <a:gd name="T12" fmla="*/ 250 w 288"/>
                <a:gd name="T13" fmla="*/ 548 h 560"/>
                <a:gd name="T14" fmla="*/ 270 w 288"/>
                <a:gd name="T15" fmla="*/ 555 h 560"/>
                <a:gd name="T16" fmla="*/ 288 w 288"/>
                <a:gd name="T17" fmla="*/ 560 h 560"/>
                <a:gd name="T18" fmla="*/ 258 w 288"/>
                <a:gd name="T19" fmla="*/ 534 h 560"/>
                <a:gd name="T20" fmla="*/ 213 w 288"/>
                <a:gd name="T21" fmla="*/ 490 h 560"/>
                <a:gd name="T22" fmla="*/ 172 w 288"/>
                <a:gd name="T23" fmla="*/ 439 h 560"/>
                <a:gd name="T24" fmla="*/ 134 w 288"/>
                <a:gd name="T25" fmla="*/ 384 h 560"/>
                <a:gd name="T26" fmla="*/ 102 w 288"/>
                <a:gd name="T27" fmla="*/ 322 h 560"/>
                <a:gd name="T28" fmla="*/ 73 w 288"/>
                <a:gd name="T29" fmla="*/ 259 h 560"/>
                <a:gd name="T30" fmla="*/ 48 w 288"/>
                <a:gd name="T31" fmla="*/ 190 h 560"/>
                <a:gd name="T32" fmla="*/ 28 w 288"/>
                <a:gd name="T33" fmla="*/ 118 h 560"/>
                <a:gd name="T34" fmla="*/ 14 w 288"/>
                <a:gd name="T35" fmla="*/ 44 h 560"/>
                <a:gd name="T36" fmla="*/ 7 w 288"/>
                <a:gd name="T37" fmla="*/ 0 h 560"/>
                <a:gd name="T38" fmla="*/ 6 w 288"/>
                <a:gd name="T39" fmla="*/ 13 h 560"/>
                <a:gd name="T40" fmla="*/ 5 w 288"/>
                <a:gd name="T41" fmla="*/ 25 h 560"/>
                <a:gd name="T42" fmla="*/ 4 w 288"/>
                <a:gd name="T43" fmla="*/ 36 h 560"/>
                <a:gd name="T44" fmla="*/ 2 w 288"/>
                <a:gd name="T45" fmla="*/ 48 h 560"/>
                <a:gd name="T46" fmla="*/ 1 w 288"/>
                <a:gd name="T47" fmla="*/ 60 h 560"/>
                <a:gd name="T48" fmla="*/ 1 w 288"/>
                <a:gd name="T49" fmla="*/ 73 h 560"/>
                <a:gd name="T50" fmla="*/ 0 w 288"/>
                <a:gd name="T51" fmla="*/ 87 h 560"/>
                <a:gd name="T52" fmla="*/ 0 w 288"/>
                <a:gd name="T53" fmla="*/ 99 h 560"/>
                <a:gd name="T54" fmla="*/ 0 w 288"/>
                <a:gd name="T55" fmla="*/ 113 h 560"/>
                <a:gd name="T56" fmla="*/ 1 w 288"/>
                <a:gd name="T57" fmla="*/ 127 h 560"/>
                <a:gd name="T58" fmla="*/ 1 w 288"/>
                <a:gd name="T59" fmla="*/ 143 h 560"/>
                <a:gd name="T60" fmla="*/ 2 w 288"/>
                <a:gd name="T61" fmla="*/ 157 h 560"/>
                <a:gd name="T62" fmla="*/ 5 w 288"/>
                <a:gd name="T63" fmla="*/ 171 h 560"/>
                <a:gd name="T64" fmla="*/ 6 w 288"/>
                <a:gd name="T65" fmla="*/ 185 h 560"/>
                <a:gd name="T66" fmla="*/ 9 w 288"/>
                <a:gd name="T67" fmla="*/ 199 h 560"/>
                <a:gd name="T68" fmla="*/ 11 w 288"/>
                <a:gd name="T69" fmla="*/ 213 h 560"/>
                <a:gd name="T70" fmla="*/ 37 w 288"/>
                <a:gd name="T71" fmla="*/ 284 h 560"/>
                <a:gd name="T72" fmla="*/ 69 w 288"/>
                <a:gd name="T73" fmla="*/ 352 h 560"/>
                <a:gd name="T74" fmla="*/ 104 w 288"/>
                <a:gd name="T75" fmla="*/ 417 h 560"/>
                <a:gd name="T76" fmla="*/ 145 w 288"/>
                <a:gd name="T77" fmla="*/ 476 h 560"/>
                <a:gd name="T78" fmla="*/ 149 w 288"/>
                <a:gd name="T79" fmla="*/ 48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560">
                  <a:moveTo>
                    <a:pt x="149" y="483"/>
                  </a:moveTo>
                  <a:lnTo>
                    <a:pt x="164" y="497"/>
                  </a:lnTo>
                  <a:lnTo>
                    <a:pt x="181" y="509"/>
                  </a:lnTo>
                  <a:lnTo>
                    <a:pt x="198" y="521"/>
                  </a:lnTo>
                  <a:lnTo>
                    <a:pt x="215" y="532"/>
                  </a:lnTo>
                  <a:lnTo>
                    <a:pt x="232" y="541"/>
                  </a:lnTo>
                  <a:lnTo>
                    <a:pt x="250" y="548"/>
                  </a:lnTo>
                  <a:lnTo>
                    <a:pt x="270" y="555"/>
                  </a:lnTo>
                  <a:lnTo>
                    <a:pt x="288" y="560"/>
                  </a:lnTo>
                  <a:lnTo>
                    <a:pt x="258" y="534"/>
                  </a:lnTo>
                  <a:lnTo>
                    <a:pt x="213" y="490"/>
                  </a:lnTo>
                  <a:lnTo>
                    <a:pt x="172" y="439"/>
                  </a:lnTo>
                  <a:lnTo>
                    <a:pt x="134" y="384"/>
                  </a:lnTo>
                  <a:lnTo>
                    <a:pt x="102" y="322"/>
                  </a:lnTo>
                  <a:lnTo>
                    <a:pt x="73" y="259"/>
                  </a:lnTo>
                  <a:lnTo>
                    <a:pt x="48" y="190"/>
                  </a:lnTo>
                  <a:lnTo>
                    <a:pt x="28" y="118"/>
                  </a:lnTo>
                  <a:lnTo>
                    <a:pt x="14" y="44"/>
                  </a:lnTo>
                  <a:lnTo>
                    <a:pt x="7" y="0"/>
                  </a:lnTo>
                  <a:lnTo>
                    <a:pt x="6" y="13"/>
                  </a:lnTo>
                  <a:lnTo>
                    <a:pt x="5" y="25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1" y="60"/>
                  </a:lnTo>
                  <a:lnTo>
                    <a:pt x="1" y="73"/>
                  </a:lnTo>
                  <a:lnTo>
                    <a:pt x="0" y="87"/>
                  </a:lnTo>
                  <a:lnTo>
                    <a:pt x="0" y="99"/>
                  </a:lnTo>
                  <a:lnTo>
                    <a:pt x="0" y="113"/>
                  </a:lnTo>
                  <a:lnTo>
                    <a:pt x="1" y="127"/>
                  </a:lnTo>
                  <a:lnTo>
                    <a:pt x="1" y="143"/>
                  </a:lnTo>
                  <a:lnTo>
                    <a:pt x="2" y="157"/>
                  </a:lnTo>
                  <a:lnTo>
                    <a:pt x="5" y="171"/>
                  </a:lnTo>
                  <a:lnTo>
                    <a:pt x="6" y="185"/>
                  </a:lnTo>
                  <a:lnTo>
                    <a:pt x="9" y="199"/>
                  </a:lnTo>
                  <a:lnTo>
                    <a:pt x="11" y="213"/>
                  </a:lnTo>
                  <a:lnTo>
                    <a:pt x="37" y="284"/>
                  </a:lnTo>
                  <a:lnTo>
                    <a:pt x="69" y="352"/>
                  </a:lnTo>
                  <a:lnTo>
                    <a:pt x="104" y="417"/>
                  </a:lnTo>
                  <a:lnTo>
                    <a:pt x="145" y="476"/>
                  </a:lnTo>
                  <a:lnTo>
                    <a:pt x="149" y="483"/>
                  </a:lnTo>
                  <a:close/>
                </a:path>
              </a:pathLst>
            </a:custGeom>
            <a:solidFill>
              <a:srgbClr val="FAC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1" name="Freeform 81">
              <a:extLst>
                <a:ext uri="{FF2B5EF4-FFF2-40B4-BE49-F238E27FC236}">
                  <a16:creationId xmlns:a16="http://schemas.microsoft.com/office/drawing/2014/main" id="{BE4337E3-BEBC-471E-AA09-0B8C6645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139"/>
              <a:ext cx="259" cy="344"/>
            </a:xfrm>
            <a:custGeom>
              <a:avLst/>
              <a:gdLst>
                <a:gd name="T0" fmla="*/ 373 w 373"/>
                <a:gd name="T1" fmla="*/ 685 h 688"/>
                <a:gd name="T2" fmla="*/ 364 w 373"/>
                <a:gd name="T3" fmla="*/ 686 h 688"/>
                <a:gd name="T4" fmla="*/ 356 w 373"/>
                <a:gd name="T5" fmla="*/ 686 h 688"/>
                <a:gd name="T6" fmla="*/ 347 w 373"/>
                <a:gd name="T7" fmla="*/ 688 h 688"/>
                <a:gd name="T8" fmla="*/ 338 w 373"/>
                <a:gd name="T9" fmla="*/ 688 h 688"/>
                <a:gd name="T10" fmla="*/ 330 w 373"/>
                <a:gd name="T11" fmla="*/ 688 h 688"/>
                <a:gd name="T12" fmla="*/ 322 w 373"/>
                <a:gd name="T13" fmla="*/ 688 h 688"/>
                <a:gd name="T14" fmla="*/ 314 w 373"/>
                <a:gd name="T15" fmla="*/ 686 h 688"/>
                <a:gd name="T16" fmla="*/ 308 w 373"/>
                <a:gd name="T17" fmla="*/ 686 h 688"/>
                <a:gd name="T18" fmla="*/ 300 w 373"/>
                <a:gd name="T19" fmla="*/ 685 h 688"/>
                <a:gd name="T20" fmla="*/ 292 w 373"/>
                <a:gd name="T21" fmla="*/ 683 h 688"/>
                <a:gd name="T22" fmla="*/ 284 w 373"/>
                <a:gd name="T23" fmla="*/ 681 h 688"/>
                <a:gd name="T24" fmla="*/ 276 w 373"/>
                <a:gd name="T25" fmla="*/ 679 h 688"/>
                <a:gd name="T26" fmla="*/ 250 w 373"/>
                <a:gd name="T27" fmla="*/ 656 h 688"/>
                <a:gd name="T28" fmla="*/ 206 w 373"/>
                <a:gd name="T29" fmla="*/ 612 h 688"/>
                <a:gd name="T30" fmla="*/ 164 w 373"/>
                <a:gd name="T31" fmla="*/ 561 h 688"/>
                <a:gd name="T32" fmla="*/ 126 w 373"/>
                <a:gd name="T33" fmla="*/ 505 h 688"/>
                <a:gd name="T34" fmla="*/ 93 w 373"/>
                <a:gd name="T35" fmla="*/ 445 h 688"/>
                <a:gd name="T36" fmla="*/ 64 w 373"/>
                <a:gd name="T37" fmla="*/ 382 h 688"/>
                <a:gd name="T38" fmla="*/ 40 w 373"/>
                <a:gd name="T39" fmla="*/ 313 h 688"/>
                <a:gd name="T40" fmla="*/ 20 w 373"/>
                <a:gd name="T41" fmla="*/ 241 h 688"/>
                <a:gd name="T42" fmla="*/ 6 w 373"/>
                <a:gd name="T43" fmla="*/ 165 h 688"/>
                <a:gd name="T44" fmla="*/ 0 w 373"/>
                <a:gd name="T45" fmla="*/ 125 h 688"/>
                <a:gd name="T46" fmla="*/ 3 w 373"/>
                <a:gd name="T47" fmla="*/ 109 h 688"/>
                <a:gd name="T48" fmla="*/ 6 w 373"/>
                <a:gd name="T49" fmla="*/ 92 h 688"/>
                <a:gd name="T50" fmla="*/ 10 w 373"/>
                <a:gd name="T51" fmla="*/ 76 h 688"/>
                <a:gd name="T52" fmla="*/ 14 w 373"/>
                <a:gd name="T53" fmla="*/ 60 h 688"/>
                <a:gd name="T54" fmla="*/ 19 w 373"/>
                <a:gd name="T55" fmla="*/ 46 h 688"/>
                <a:gd name="T56" fmla="*/ 24 w 373"/>
                <a:gd name="T57" fmla="*/ 30 h 688"/>
                <a:gd name="T58" fmla="*/ 29 w 373"/>
                <a:gd name="T59" fmla="*/ 14 h 688"/>
                <a:gd name="T60" fmla="*/ 34 w 373"/>
                <a:gd name="T61" fmla="*/ 0 h 688"/>
                <a:gd name="T62" fmla="*/ 34 w 373"/>
                <a:gd name="T63" fmla="*/ 9 h 688"/>
                <a:gd name="T64" fmla="*/ 37 w 373"/>
                <a:gd name="T65" fmla="*/ 83 h 688"/>
                <a:gd name="T66" fmla="*/ 45 w 373"/>
                <a:gd name="T67" fmla="*/ 155 h 688"/>
                <a:gd name="T68" fmla="*/ 59 w 373"/>
                <a:gd name="T69" fmla="*/ 225 h 688"/>
                <a:gd name="T70" fmla="*/ 76 w 373"/>
                <a:gd name="T71" fmla="*/ 292 h 688"/>
                <a:gd name="T72" fmla="*/ 100 w 373"/>
                <a:gd name="T73" fmla="*/ 355 h 688"/>
                <a:gd name="T74" fmla="*/ 127 w 373"/>
                <a:gd name="T75" fmla="*/ 415 h 688"/>
                <a:gd name="T76" fmla="*/ 157 w 373"/>
                <a:gd name="T77" fmla="*/ 472 h 688"/>
                <a:gd name="T78" fmla="*/ 193 w 373"/>
                <a:gd name="T79" fmla="*/ 523 h 688"/>
                <a:gd name="T80" fmla="*/ 230 w 373"/>
                <a:gd name="T81" fmla="*/ 570 h 688"/>
                <a:gd name="T82" fmla="*/ 272 w 373"/>
                <a:gd name="T83" fmla="*/ 611 h 688"/>
                <a:gd name="T84" fmla="*/ 317 w 373"/>
                <a:gd name="T85" fmla="*/ 648 h 688"/>
                <a:gd name="T86" fmla="*/ 364 w 373"/>
                <a:gd name="T87" fmla="*/ 679 h 688"/>
                <a:gd name="T88" fmla="*/ 373 w 373"/>
                <a:gd name="T89" fmla="*/ 685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3" h="688">
                  <a:moveTo>
                    <a:pt x="373" y="685"/>
                  </a:moveTo>
                  <a:lnTo>
                    <a:pt x="364" y="686"/>
                  </a:lnTo>
                  <a:lnTo>
                    <a:pt x="356" y="686"/>
                  </a:lnTo>
                  <a:lnTo>
                    <a:pt x="347" y="688"/>
                  </a:lnTo>
                  <a:lnTo>
                    <a:pt x="338" y="688"/>
                  </a:lnTo>
                  <a:lnTo>
                    <a:pt x="330" y="688"/>
                  </a:lnTo>
                  <a:lnTo>
                    <a:pt x="322" y="688"/>
                  </a:lnTo>
                  <a:lnTo>
                    <a:pt x="314" y="686"/>
                  </a:lnTo>
                  <a:lnTo>
                    <a:pt x="308" y="686"/>
                  </a:lnTo>
                  <a:lnTo>
                    <a:pt x="300" y="685"/>
                  </a:lnTo>
                  <a:lnTo>
                    <a:pt x="292" y="683"/>
                  </a:lnTo>
                  <a:lnTo>
                    <a:pt x="284" y="681"/>
                  </a:lnTo>
                  <a:lnTo>
                    <a:pt x="276" y="679"/>
                  </a:lnTo>
                  <a:lnTo>
                    <a:pt x="250" y="656"/>
                  </a:lnTo>
                  <a:lnTo>
                    <a:pt x="206" y="612"/>
                  </a:lnTo>
                  <a:lnTo>
                    <a:pt x="164" y="561"/>
                  </a:lnTo>
                  <a:lnTo>
                    <a:pt x="126" y="505"/>
                  </a:lnTo>
                  <a:lnTo>
                    <a:pt x="93" y="445"/>
                  </a:lnTo>
                  <a:lnTo>
                    <a:pt x="64" y="382"/>
                  </a:lnTo>
                  <a:lnTo>
                    <a:pt x="40" y="313"/>
                  </a:lnTo>
                  <a:lnTo>
                    <a:pt x="20" y="241"/>
                  </a:lnTo>
                  <a:lnTo>
                    <a:pt x="6" y="165"/>
                  </a:lnTo>
                  <a:lnTo>
                    <a:pt x="0" y="125"/>
                  </a:lnTo>
                  <a:lnTo>
                    <a:pt x="3" y="109"/>
                  </a:lnTo>
                  <a:lnTo>
                    <a:pt x="6" y="92"/>
                  </a:lnTo>
                  <a:lnTo>
                    <a:pt x="10" y="76"/>
                  </a:lnTo>
                  <a:lnTo>
                    <a:pt x="14" y="60"/>
                  </a:lnTo>
                  <a:lnTo>
                    <a:pt x="19" y="46"/>
                  </a:lnTo>
                  <a:lnTo>
                    <a:pt x="24" y="30"/>
                  </a:lnTo>
                  <a:lnTo>
                    <a:pt x="29" y="14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37" y="83"/>
                  </a:lnTo>
                  <a:lnTo>
                    <a:pt x="45" y="155"/>
                  </a:lnTo>
                  <a:lnTo>
                    <a:pt x="59" y="225"/>
                  </a:lnTo>
                  <a:lnTo>
                    <a:pt x="76" y="292"/>
                  </a:lnTo>
                  <a:lnTo>
                    <a:pt x="100" y="355"/>
                  </a:lnTo>
                  <a:lnTo>
                    <a:pt x="127" y="415"/>
                  </a:lnTo>
                  <a:lnTo>
                    <a:pt x="157" y="472"/>
                  </a:lnTo>
                  <a:lnTo>
                    <a:pt x="193" y="523"/>
                  </a:lnTo>
                  <a:lnTo>
                    <a:pt x="230" y="570"/>
                  </a:lnTo>
                  <a:lnTo>
                    <a:pt x="272" y="611"/>
                  </a:lnTo>
                  <a:lnTo>
                    <a:pt x="317" y="648"/>
                  </a:lnTo>
                  <a:lnTo>
                    <a:pt x="364" y="679"/>
                  </a:lnTo>
                  <a:lnTo>
                    <a:pt x="373" y="685"/>
                  </a:lnTo>
                  <a:close/>
                </a:path>
              </a:pathLst>
            </a:custGeom>
            <a:solidFill>
              <a:srgbClr val="FAC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2" name="Freeform 82">
              <a:extLst>
                <a:ext uri="{FF2B5EF4-FFF2-40B4-BE49-F238E27FC236}">
                  <a16:creationId xmlns:a16="http://schemas.microsoft.com/office/drawing/2014/main" id="{5AA70F1F-B861-4A06-BCBB-80C2C2EE5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096"/>
              <a:ext cx="288" cy="385"/>
            </a:xfrm>
            <a:custGeom>
              <a:avLst/>
              <a:gdLst>
                <a:gd name="T0" fmla="*/ 340 w 414"/>
                <a:gd name="T1" fmla="*/ 769 h 769"/>
                <a:gd name="T2" fmla="*/ 349 w 414"/>
                <a:gd name="T3" fmla="*/ 767 h 769"/>
                <a:gd name="T4" fmla="*/ 359 w 414"/>
                <a:gd name="T5" fmla="*/ 765 h 769"/>
                <a:gd name="T6" fmla="*/ 369 w 414"/>
                <a:gd name="T7" fmla="*/ 763 h 769"/>
                <a:gd name="T8" fmla="*/ 378 w 414"/>
                <a:gd name="T9" fmla="*/ 760 h 769"/>
                <a:gd name="T10" fmla="*/ 387 w 414"/>
                <a:gd name="T11" fmla="*/ 758 h 769"/>
                <a:gd name="T12" fmla="*/ 396 w 414"/>
                <a:gd name="T13" fmla="*/ 754 h 769"/>
                <a:gd name="T14" fmla="*/ 405 w 414"/>
                <a:gd name="T15" fmla="*/ 751 h 769"/>
                <a:gd name="T16" fmla="*/ 414 w 414"/>
                <a:gd name="T17" fmla="*/ 747 h 769"/>
                <a:gd name="T18" fmla="*/ 392 w 414"/>
                <a:gd name="T19" fmla="*/ 739 h 769"/>
                <a:gd name="T20" fmla="*/ 346 w 414"/>
                <a:gd name="T21" fmla="*/ 716 h 769"/>
                <a:gd name="T22" fmla="*/ 302 w 414"/>
                <a:gd name="T23" fmla="*/ 688 h 769"/>
                <a:gd name="T24" fmla="*/ 260 w 414"/>
                <a:gd name="T25" fmla="*/ 652 h 769"/>
                <a:gd name="T26" fmla="*/ 222 w 414"/>
                <a:gd name="T27" fmla="*/ 614 h 769"/>
                <a:gd name="T28" fmla="*/ 187 w 414"/>
                <a:gd name="T29" fmla="*/ 570 h 769"/>
                <a:gd name="T30" fmla="*/ 154 w 414"/>
                <a:gd name="T31" fmla="*/ 522 h 769"/>
                <a:gd name="T32" fmla="*/ 126 w 414"/>
                <a:gd name="T33" fmla="*/ 471 h 769"/>
                <a:gd name="T34" fmla="*/ 99 w 414"/>
                <a:gd name="T35" fmla="*/ 415 h 769"/>
                <a:gd name="T36" fmla="*/ 79 w 414"/>
                <a:gd name="T37" fmla="*/ 355 h 769"/>
                <a:gd name="T38" fmla="*/ 62 w 414"/>
                <a:gd name="T39" fmla="*/ 293 h 769"/>
                <a:gd name="T40" fmla="*/ 50 w 414"/>
                <a:gd name="T41" fmla="*/ 228 h 769"/>
                <a:gd name="T42" fmla="*/ 42 w 414"/>
                <a:gd name="T43" fmla="*/ 161 h 769"/>
                <a:gd name="T44" fmla="*/ 39 w 414"/>
                <a:gd name="T45" fmla="*/ 93 h 769"/>
                <a:gd name="T46" fmla="*/ 42 w 414"/>
                <a:gd name="T47" fmla="*/ 24 h 769"/>
                <a:gd name="T48" fmla="*/ 45 w 414"/>
                <a:gd name="T49" fmla="*/ 0 h 769"/>
                <a:gd name="T50" fmla="*/ 38 w 414"/>
                <a:gd name="T51" fmla="*/ 10 h 769"/>
                <a:gd name="T52" fmla="*/ 31 w 414"/>
                <a:gd name="T53" fmla="*/ 21 h 769"/>
                <a:gd name="T54" fmla="*/ 26 w 414"/>
                <a:gd name="T55" fmla="*/ 31 h 769"/>
                <a:gd name="T56" fmla="*/ 21 w 414"/>
                <a:gd name="T57" fmla="*/ 42 h 769"/>
                <a:gd name="T58" fmla="*/ 14 w 414"/>
                <a:gd name="T59" fmla="*/ 52 h 769"/>
                <a:gd name="T60" fmla="*/ 9 w 414"/>
                <a:gd name="T61" fmla="*/ 65 h 769"/>
                <a:gd name="T62" fmla="*/ 5 w 414"/>
                <a:gd name="T63" fmla="*/ 75 h 769"/>
                <a:gd name="T64" fmla="*/ 0 w 414"/>
                <a:gd name="T65" fmla="*/ 88 h 769"/>
                <a:gd name="T66" fmla="*/ 0 w 414"/>
                <a:gd name="T67" fmla="*/ 93 h 769"/>
                <a:gd name="T68" fmla="*/ 3 w 414"/>
                <a:gd name="T69" fmla="*/ 167 h 769"/>
                <a:gd name="T70" fmla="*/ 11 w 414"/>
                <a:gd name="T71" fmla="*/ 239 h 769"/>
                <a:gd name="T72" fmla="*/ 25 w 414"/>
                <a:gd name="T73" fmla="*/ 309 h 769"/>
                <a:gd name="T74" fmla="*/ 43 w 414"/>
                <a:gd name="T75" fmla="*/ 376 h 769"/>
                <a:gd name="T76" fmla="*/ 65 w 414"/>
                <a:gd name="T77" fmla="*/ 439 h 769"/>
                <a:gd name="T78" fmla="*/ 93 w 414"/>
                <a:gd name="T79" fmla="*/ 499 h 769"/>
                <a:gd name="T80" fmla="*/ 124 w 414"/>
                <a:gd name="T81" fmla="*/ 556 h 769"/>
                <a:gd name="T82" fmla="*/ 160 w 414"/>
                <a:gd name="T83" fmla="*/ 607 h 769"/>
                <a:gd name="T84" fmla="*/ 197 w 414"/>
                <a:gd name="T85" fmla="*/ 654 h 769"/>
                <a:gd name="T86" fmla="*/ 239 w 414"/>
                <a:gd name="T87" fmla="*/ 696 h 769"/>
                <a:gd name="T88" fmla="*/ 284 w 414"/>
                <a:gd name="T89" fmla="*/ 733 h 769"/>
                <a:gd name="T90" fmla="*/ 331 w 414"/>
                <a:gd name="T91" fmla="*/ 763 h 769"/>
                <a:gd name="T92" fmla="*/ 340 w 414"/>
                <a:gd name="T93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4" h="769">
                  <a:moveTo>
                    <a:pt x="340" y="769"/>
                  </a:moveTo>
                  <a:lnTo>
                    <a:pt x="349" y="767"/>
                  </a:lnTo>
                  <a:lnTo>
                    <a:pt x="359" y="765"/>
                  </a:lnTo>
                  <a:lnTo>
                    <a:pt x="369" y="763"/>
                  </a:lnTo>
                  <a:lnTo>
                    <a:pt x="378" y="760"/>
                  </a:lnTo>
                  <a:lnTo>
                    <a:pt x="387" y="758"/>
                  </a:lnTo>
                  <a:lnTo>
                    <a:pt x="396" y="754"/>
                  </a:lnTo>
                  <a:lnTo>
                    <a:pt x="405" y="751"/>
                  </a:lnTo>
                  <a:lnTo>
                    <a:pt x="414" y="747"/>
                  </a:lnTo>
                  <a:lnTo>
                    <a:pt x="392" y="739"/>
                  </a:lnTo>
                  <a:lnTo>
                    <a:pt x="346" y="716"/>
                  </a:lnTo>
                  <a:lnTo>
                    <a:pt x="302" y="688"/>
                  </a:lnTo>
                  <a:lnTo>
                    <a:pt x="260" y="652"/>
                  </a:lnTo>
                  <a:lnTo>
                    <a:pt x="222" y="614"/>
                  </a:lnTo>
                  <a:lnTo>
                    <a:pt x="187" y="570"/>
                  </a:lnTo>
                  <a:lnTo>
                    <a:pt x="154" y="522"/>
                  </a:lnTo>
                  <a:lnTo>
                    <a:pt x="126" y="471"/>
                  </a:lnTo>
                  <a:lnTo>
                    <a:pt x="99" y="415"/>
                  </a:lnTo>
                  <a:lnTo>
                    <a:pt x="79" y="355"/>
                  </a:lnTo>
                  <a:lnTo>
                    <a:pt x="62" y="293"/>
                  </a:lnTo>
                  <a:lnTo>
                    <a:pt x="50" y="228"/>
                  </a:lnTo>
                  <a:lnTo>
                    <a:pt x="42" y="161"/>
                  </a:lnTo>
                  <a:lnTo>
                    <a:pt x="39" y="93"/>
                  </a:lnTo>
                  <a:lnTo>
                    <a:pt x="42" y="24"/>
                  </a:lnTo>
                  <a:lnTo>
                    <a:pt x="45" y="0"/>
                  </a:lnTo>
                  <a:lnTo>
                    <a:pt x="38" y="10"/>
                  </a:lnTo>
                  <a:lnTo>
                    <a:pt x="31" y="21"/>
                  </a:lnTo>
                  <a:lnTo>
                    <a:pt x="26" y="31"/>
                  </a:lnTo>
                  <a:lnTo>
                    <a:pt x="21" y="42"/>
                  </a:lnTo>
                  <a:lnTo>
                    <a:pt x="14" y="52"/>
                  </a:lnTo>
                  <a:lnTo>
                    <a:pt x="9" y="65"/>
                  </a:lnTo>
                  <a:lnTo>
                    <a:pt x="5" y="75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3" y="167"/>
                  </a:lnTo>
                  <a:lnTo>
                    <a:pt x="11" y="239"/>
                  </a:lnTo>
                  <a:lnTo>
                    <a:pt x="25" y="309"/>
                  </a:lnTo>
                  <a:lnTo>
                    <a:pt x="43" y="376"/>
                  </a:lnTo>
                  <a:lnTo>
                    <a:pt x="65" y="439"/>
                  </a:lnTo>
                  <a:lnTo>
                    <a:pt x="93" y="499"/>
                  </a:lnTo>
                  <a:lnTo>
                    <a:pt x="124" y="556"/>
                  </a:lnTo>
                  <a:lnTo>
                    <a:pt x="160" y="607"/>
                  </a:lnTo>
                  <a:lnTo>
                    <a:pt x="197" y="654"/>
                  </a:lnTo>
                  <a:lnTo>
                    <a:pt x="239" y="696"/>
                  </a:lnTo>
                  <a:lnTo>
                    <a:pt x="284" y="733"/>
                  </a:lnTo>
                  <a:lnTo>
                    <a:pt x="331" y="763"/>
                  </a:lnTo>
                  <a:lnTo>
                    <a:pt x="340" y="769"/>
                  </a:lnTo>
                  <a:close/>
                </a:path>
              </a:pathLst>
            </a:custGeom>
            <a:solidFill>
              <a:srgbClr val="FAC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3" name="Freeform 83">
              <a:extLst>
                <a:ext uri="{FF2B5EF4-FFF2-40B4-BE49-F238E27FC236}">
                  <a16:creationId xmlns:a16="http://schemas.microsoft.com/office/drawing/2014/main" id="{8F023165-40A9-44D5-8D2F-8CA82BF0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" y="1065"/>
              <a:ext cx="305" cy="405"/>
            </a:xfrm>
            <a:custGeom>
              <a:avLst/>
              <a:gdLst>
                <a:gd name="T0" fmla="*/ 375 w 438"/>
                <a:gd name="T1" fmla="*/ 811 h 811"/>
                <a:gd name="T2" fmla="*/ 383 w 438"/>
                <a:gd name="T3" fmla="*/ 808 h 811"/>
                <a:gd name="T4" fmla="*/ 392 w 438"/>
                <a:gd name="T5" fmla="*/ 804 h 811"/>
                <a:gd name="T6" fmla="*/ 400 w 438"/>
                <a:gd name="T7" fmla="*/ 799 h 811"/>
                <a:gd name="T8" fmla="*/ 408 w 438"/>
                <a:gd name="T9" fmla="*/ 796 h 811"/>
                <a:gd name="T10" fmla="*/ 416 w 438"/>
                <a:gd name="T11" fmla="*/ 790 h 811"/>
                <a:gd name="T12" fmla="*/ 423 w 438"/>
                <a:gd name="T13" fmla="*/ 785 h 811"/>
                <a:gd name="T14" fmla="*/ 430 w 438"/>
                <a:gd name="T15" fmla="*/ 780 h 811"/>
                <a:gd name="T16" fmla="*/ 438 w 438"/>
                <a:gd name="T17" fmla="*/ 774 h 811"/>
                <a:gd name="T18" fmla="*/ 410 w 438"/>
                <a:gd name="T19" fmla="*/ 767 h 811"/>
                <a:gd name="T20" fmla="*/ 366 w 438"/>
                <a:gd name="T21" fmla="*/ 752 h 811"/>
                <a:gd name="T22" fmla="*/ 323 w 438"/>
                <a:gd name="T23" fmla="*/ 730 h 811"/>
                <a:gd name="T24" fmla="*/ 282 w 438"/>
                <a:gd name="T25" fmla="*/ 704 h 811"/>
                <a:gd name="T26" fmla="*/ 244 w 438"/>
                <a:gd name="T27" fmla="*/ 672 h 811"/>
                <a:gd name="T28" fmla="*/ 209 w 438"/>
                <a:gd name="T29" fmla="*/ 637 h 811"/>
                <a:gd name="T30" fmla="*/ 176 w 438"/>
                <a:gd name="T31" fmla="*/ 597 h 811"/>
                <a:gd name="T32" fmla="*/ 146 w 438"/>
                <a:gd name="T33" fmla="*/ 553 h 811"/>
                <a:gd name="T34" fmla="*/ 120 w 438"/>
                <a:gd name="T35" fmla="*/ 505 h 811"/>
                <a:gd name="T36" fmla="*/ 97 w 438"/>
                <a:gd name="T37" fmla="*/ 454 h 811"/>
                <a:gd name="T38" fmla="*/ 77 w 438"/>
                <a:gd name="T39" fmla="*/ 400 h 811"/>
                <a:gd name="T40" fmla="*/ 61 w 438"/>
                <a:gd name="T41" fmla="*/ 342 h 811"/>
                <a:gd name="T42" fmla="*/ 50 w 438"/>
                <a:gd name="T43" fmla="*/ 282 h 811"/>
                <a:gd name="T44" fmla="*/ 43 w 438"/>
                <a:gd name="T45" fmla="*/ 220 h 811"/>
                <a:gd name="T46" fmla="*/ 41 w 438"/>
                <a:gd name="T47" fmla="*/ 157 h 811"/>
                <a:gd name="T48" fmla="*/ 43 w 438"/>
                <a:gd name="T49" fmla="*/ 93 h 811"/>
                <a:gd name="T50" fmla="*/ 50 w 438"/>
                <a:gd name="T51" fmla="*/ 32 h 811"/>
                <a:gd name="T52" fmla="*/ 55 w 438"/>
                <a:gd name="T53" fmla="*/ 0 h 811"/>
                <a:gd name="T54" fmla="*/ 48 w 438"/>
                <a:gd name="T55" fmla="*/ 7 h 811"/>
                <a:gd name="T56" fmla="*/ 42 w 438"/>
                <a:gd name="T57" fmla="*/ 14 h 811"/>
                <a:gd name="T58" fmla="*/ 35 w 438"/>
                <a:gd name="T59" fmla="*/ 23 h 811"/>
                <a:gd name="T60" fmla="*/ 29 w 438"/>
                <a:gd name="T61" fmla="*/ 30 h 811"/>
                <a:gd name="T62" fmla="*/ 22 w 438"/>
                <a:gd name="T63" fmla="*/ 39 h 811"/>
                <a:gd name="T64" fmla="*/ 17 w 438"/>
                <a:gd name="T65" fmla="*/ 48 h 811"/>
                <a:gd name="T66" fmla="*/ 10 w 438"/>
                <a:gd name="T67" fmla="*/ 57 h 811"/>
                <a:gd name="T68" fmla="*/ 5 w 438"/>
                <a:gd name="T69" fmla="*/ 65 h 811"/>
                <a:gd name="T70" fmla="*/ 3 w 438"/>
                <a:gd name="T71" fmla="*/ 88 h 811"/>
                <a:gd name="T72" fmla="*/ 0 w 438"/>
                <a:gd name="T73" fmla="*/ 157 h 811"/>
                <a:gd name="T74" fmla="*/ 3 w 438"/>
                <a:gd name="T75" fmla="*/ 225 h 811"/>
                <a:gd name="T76" fmla="*/ 10 w 438"/>
                <a:gd name="T77" fmla="*/ 292 h 811"/>
                <a:gd name="T78" fmla="*/ 22 w 438"/>
                <a:gd name="T79" fmla="*/ 357 h 811"/>
                <a:gd name="T80" fmla="*/ 39 w 438"/>
                <a:gd name="T81" fmla="*/ 421 h 811"/>
                <a:gd name="T82" fmla="*/ 61 w 438"/>
                <a:gd name="T83" fmla="*/ 479 h 811"/>
                <a:gd name="T84" fmla="*/ 86 w 438"/>
                <a:gd name="T85" fmla="*/ 535 h 811"/>
                <a:gd name="T86" fmla="*/ 115 w 438"/>
                <a:gd name="T87" fmla="*/ 588 h 811"/>
                <a:gd name="T88" fmla="*/ 148 w 438"/>
                <a:gd name="T89" fmla="*/ 635 h 811"/>
                <a:gd name="T90" fmla="*/ 183 w 438"/>
                <a:gd name="T91" fmla="*/ 679 h 811"/>
                <a:gd name="T92" fmla="*/ 222 w 438"/>
                <a:gd name="T93" fmla="*/ 718 h 811"/>
                <a:gd name="T94" fmla="*/ 264 w 438"/>
                <a:gd name="T95" fmla="*/ 752 h 811"/>
                <a:gd name="T96" fmla="*/ 307 w 438"/>
                <a:gd name="T97" fmla="*/ 782 h 811"/>
                <a:gd name="T98" fmla="*/ 354 w 438"/>
                <a:gd name="T99" fmla="*/ 804 h 811"/>
                <a:gd name="T100" fmla="*/ 375 w 438"/>
                <a:gd name="T101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8" h="811">
                  <a:moveTo>
                    <a:pt x="375" y="811"/>
                  </a:moveTo>
                  <a:lnTo>
                    <a:pt x="383" y="808"/>
                  </a:lnTo>
                  <a:lnTo>
                    <a:pt x="392" y="804"/>
                  </a:lnTo>
                  <a:lnTo>
                    <a:pt x="400" y="799"/>
                  </a:lnTo>
                  <a:lnTo>
                    <a:pt x="408" y="796"/>
                  </a:lnTo>
                  <a:lnTo>
                    <a:pt x="416" y="790"/>
                  </a:lnTo>
                  <a:lnTo>
                    <a:pt x="423" y="785"/>
                  </a:lnTo>
                  <a:lnTo>
                    <a:pt x="430" y="780"/>
                  </a:lnTo>
                  <a:lnTo>
                    <a:pt x="438" y="774"/>
                  </a:lnTo>
                  <a:lnTo>
                    <a:pt x="410" y="767"/>
                  </a:lnTo>
                  <a:lnTo>
                    <a:pt x="366" y="752"/>
                  </a:lnTo>
                  <a:lnTo>
                    <a:pt x="323" y="730"/>
                  </a:lnTo>
                  <a:lnTo>
                    <a:pt x="282" y="704"/>
                  </a:lnTo>
                  <a:lnTo>
                    <a:pt x="244" y="672"/>
                  </a:lnTo>
                  <a:lnTo>
                    <a:pt x="209" y="637"/>
                  </a:lnTo>
                  <a:lnTo>
                    <a:pt x="176" y="597"/>
                  </a:lnTo>
                  <a:lnTo>
                    <a:pt x="146" y="553"/>
                  </a:lnTo>
                  <a:lnTo>
                    <a:pt x="120" y="505"/>
                  </a:lnTo>
                  <a:lnTo>
                    <a:pt x="97" y="454"/>
                  </a:lnTo>
                  <a:lnTo>
                    <a:pt x="77" y="400"/>
                  </a:lnTo>
                  <a:lnTo>
                    <a:pt x="61" y="342"/>
                  </a:lnTo>
                  <a:lnTo>
                    <a:pt x="50" y="282"/>
                  </a:lnTo>
                  <a:lnTo>
                    <a:pt x="43" y="220"/>
                  </a:lnTo>
                  <a:lnTo>
                    <a:pt x="41" y="157"/>
                  </a:lnTo>
                  <a:lnTo>
                    <a:pt x="43" y="93"/>
                  </a:lnTo>
                  <a:lnTo>
                    <a:pt x="50" y="32"/>
                  </a:lnTo>
                  <a:lnTo>
                    <a:pt x="55" y="0"/>
                  </a:lnTo>
                  <a:lnTo>
                    <a:pt x="48" y="7"/>
                  </a:lnTo>
                  <a:lnTo>
                    <a:pt x="42" y="14"/>
                  </a:lnTo>
                  <a:lnTo>
                    <a:pt x="35" y="23"/>
                  </a:lnTo>
                  <a:lnTo>
                    <a:pt x="29" y="30"/>
                  </a:lnTo>
                  <a:lnTo>
                    <a:pt x="22" y="39"/>
                  </a:lnTo>
                  <a:lnTo>
                    <a:pt x="17" y="48"/>
                  </a:lnTo>
                  <a:lnTo>
                    <a:pt x="10" y="57"/>
                  </a:lnTo>
                  <a:lnTo>
                    <a:pt x="5" y="65"/>
                  </a:lnTo>
                  <a:lnTo>
                    <a:pt x="3" y="88"/>
                  </a:lnTo>
                  <a:lnTo>
                    <a:pt x="0" y="157"/>
                  </a:lnTo>
                  <a:lnTo>
                    <a:pt x="3" y="225"/>
                  </a:lnTo>
                  <a:lnTo>
                    <a:pt x="10" y="292"/>
                  </a:lnTo>
                  <a:lnTo>
                    <a:pt x="22" y="357"/>
                  </a:lnTo>
                  <a:lnTo>
                    <a:pt x="39" y="421"/>
                  </a:lnTo>
                  <a:lnTo>
                    <a:pt x="61" y="479"/>
                  </a:lnTo>
                  <a:lnTo>
                    <a:pt x="86" y="535"/>
                  </a:lnTo>
                  <a:lnTo>
                    <a:pt x="115" y="588"/>
                  </a:lnTo>
                  <a:lnTo>
                    <a:pt x="148" y="635"/>
                  </a:lnTo>
                  <a:lnTo>
                    <a:pt x="183" y="679"/>
                  </a:lnTo>
                  <a:lnTo>
                    <a:pt x="222" y="718"/>
                  </a:lnTo>
                  <a:lnTo>
                    <a:pt x="264" y="752"/>
                  </a:lnTo>
                  <a:lnTo>
                    <a:pt x="307" y="782"/>
                  </a:lnTo>
                  <a:lnTo>
                    <a:pt x="354" y="804"/>
                  </a:lnTo>
                  <a:lnTo>
                    <a:pt x="375" y="811"/>
                  </a:lnTo>
                  <a:close/>
                </a:path>
              </a:pathLst>
            </a:custGeom>
            <a:solidFill>
              <a:srgbClr val="FBC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4" name="Freeform 84">
              <a:extLst>
                <a:ext uri="{FF2B5EF4-FFF2-40B4-BE49-F238E27FC236}">
                  <a16:creationId xmlns:a16="http://schemas.microsoft.com/office/drawing/2014/main" id="{9D3C2F5A-7F6A-4498-897E-7BEB6B3AC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043"/>
              <a:ext cx="312" cy="409"/>
            </a:xfrm>
            <a:custGeom>
              <a:avLst/>
              <a:gdLst>
                <a:gd name="T0" fmla="*/ 397 w 448"/>
                <a:gd name="T1" fmla="*/ 818 h 818"/>
                <a:gd name="T2" fmla="*/ 404 w 448"/>
                <a:gd name="T3" fmla="*/ 813 h 818"/>
                <a:gd name="T4" fmla="*/ 411 w 448"/>
                <a:gd name="T5" fmla="*/ 808 h 818"/>
                <a:gd name="T6" fmla="*/ 417 w 448"/>
                <a:gd name="T7" fmla="*/ 803 h 818"/>
                <a:gd name="T8" fmla="*/ 424 w 448"/>
                <a:gd name="T9" fmla="*/ 797 h 818"/>
                <a:gd name="T10" fmla="*/ 430 w 448"/>
                <a:gd name="T11" fmla="*/ 792 h 818"/>
                <a:gd name="T12" fmla="*/ 437 w 448"/>
                <a:gd name="T13" fmla="*/ 785 h 818"/>
                <a:gd name="T14" fmla="*/ 442 w 448"/>
                <a:gd name="T15" fmla="*/ 780 h 818"/>
                <a:gd name="T16" fmla="*/ 448 w 448"/>
                <a:gd name="T17" fmla="*/ 773 h 818"/>
                <a:gd name="T18" fmla="*/ 421 w 448"/>
                <a:gd name="T19" fmla="*/ 769 h 818"/>
                <a:gd name="T20" fmla="*/ 379 w 448"/>
                <a:gd name="T21" fmla="*/ 760 h 818"/>
                <a:gd name="T22" fmla="*/ 339 w 448"/>
                <a:gd name="T23" fmla="*/ 746 h 818"/>
                <a:gd name="T24" fmla="*/ 299 w 448"/>
                <a:gd name="T25" fmla="*/ 727 h 818"/>
                <a:gd name="T26" fmla="*/ 262 w 448"/>
                <a:gd name="T27" fmla="*/ 704 h 818"/>
                <a:gd name="T28" fmla="*/ 228 w 448"/>
                <a:gd name="T29" fmla="*/ 674 h 818"/>
                <a:gd name="T30" fmla="*/ 194 w 448"/>
                <a:gd name="T31" fmla="*/ 642 h 818"/>
                <a:gd name="T32" fmla="*/ 164 w 448"/>
                <a:gd name="T33" fmla="*/ 606 h 818"/>
                <a:gd name="T34" fmla="*/ 136 w 448"/>
                <a:gd name="T35" fmla="*/ 565 h 818"/>
                <a:gd name="T36" fmla="*/ 113 w 448"/>
                <a:gd name="T37" fmla="*/ 519 h 818"/>
                <a:gd name="T38" fmla="*/ 90 w 448"/>
                <a:gd name="T39" fmla="*/ 474 h 818"/>
                <a:gd name="T40" fmla="*/ 73 w 448"/>
                <a:gd name="T41" fmla="*/ 423 h 818"/>
                <a:gd name="T42" fmla="*/ 59 w 448"/>
                <a:gd name="T43" fmla="*/ 370 h 818"/>
                <a:gd name="T44" fmla="*/ 49 w 448"/>
                <a:gd name="T45" fmla="*/ 315 h 818"/>
                <a:gd name="T46" fmla="*/ 42 w 448"/>
                <a:gd name="T47" fmla="*/ 259 h 818"/>
                <a:gd name="T48" fmla="*/ 39 w 448"/>
                <a:gd name="T49" fmla="*/ 201 h 818"/>
                <a:gd name="T50" fmla="*/ 42 w 448"/>
                <a:gd name="T51" fmla="*/ 143 h 818"/>
                <a:gd name="T52" fmla="*/ 49 w 448"/>
                <a:gd name="T53" fmla="*/ 86 h 818"/>
                <a:gd name="T54" fmla="*/ 59 w 448"/>
                <a:gd name="T55" fmla="*/ 32 h 818"/>
                <a:gd name="T56" fmla="*/ 67 w 448"/>
                <a:gd name="T57" fmla="*/ 0 h 818"/>
                <a:gd name="T58" fmla="*/ 60 w 448"/>
                <a:gd name="T59" fmla="*/ 5 h 818"/>
                <a:gd name="T60" fmla="*/ 54 w 448"/>
                <a:gd name="T61" fmla="*/ 11 h 818"/>
                <a:gd name="T62" fmla="*/ 46 w 448"/>
                <a:gd name="T63" fmla="*/ 16 h 818"/>
                <a:gd name="T64" fmla="*/ 39 w 448"/>
                <a:gd name="T65" fmla="*/ 21 h 818"/>
                <a:gd name="T66" fmla="*/ 33 w 448"/>
                <a:gd name="T67" fmla="*/ 27 h 818"/>
                <a:gd name="T68" fmla="*/ 26 w 448"/>
                <a:gd name="T69" fmla="*/ 34 h 818"/>
                <a:gd name="T70" fmla="*/ 21 w 448"/>
                <a:gd name="T71" fmla="*/ 39 h 818"/>
                <a:gd name="T72" fmla="*/ 15 w 448"/>
                <a:gd name="T73" fmla="*/ 46 h 818"/>
                <a:gd name="T74" fmla="*/ 9 w 448"/>
                <a:gd name="T75" fmla="*/ 74 h 818"/>
                <a:gd name="T76" fmla="*/ 3 w 448"/>
                <a:gd name="T77" fmla="*/ 137 h 818"/>
                <a:gd name="T78" fmla="*/ 0 w 448"/>
                <a:gd name="T79" fmla="*/ 201 h 818"/>
                <a:gd name="T80" fmla="*/ 3 w 448"/>
                <a:gd name="T81" fmla="*/ 264 h 818"/>
                <a:gd name="T82" fmla="*/ 9 w 448"/>
                <a:gd name="T83" fmla="*/ 328 h 818"/>
                <a:gd name="T84" fmla="*/ 21 w 448"/>
                <a:gd name="T85" fmla="*/ 387 h 818"/>
                <a:gd name="T86" fmla="*/ 37 w 448"/>
                <a:gd name="T87" fmla="*/ 444 h 818"/>
                <a:gd name="T88" fmla="*/ 56 w 448"/>
                <a:gd name="T89" fmla="*/ 498 h 818"/>
                <a:gd name="T90" fmla="*/ 80 w 448"/>
                <a:gd name="T91" fmla="*/ 549 h 818"/>
                <a:gd name="T92" fmla="*/ 106 w 448"/>
                <a:gd name="T93" fmla="*/ 599 h 818"/>
                <a:gd name="T94" fmla="*/ 136 w 448"/>
                <a:gd name="T95" fmla="*/ 642 h 818"/>
                <a:gd name="T96" fmla="*/ 169 w 448"/>
                <a:gd name="T97" fmla="*/ 683 h 818"/>
                <a:gd name="T98" fmla="*/ 205 w 448"/>
                <a:gd name="T99" fmla="*/ 718 h 818"/>
                <a:gd name="T100" fmla="*/ 243 w 448"/>
                <a:gd name="T101" fmla="*/ 750 h 818"/>
                <a:gd name="T102" fmla="*/ 284 w 448"/>
                <a:gd name="T103" fmla="*/ 776 h 818"/>
                <a:gd name="T104" fmla="*/ 326 w 448"/>
                <a:gd name="T105" fmla="*/ 797 h 818"/>
                <a:gd name="T106" fmla="*/ 370 w 448"/>
                <a:gd name="T107" fmla="*/ 813 h 818"/>
                <a:gd name="T108" fmla="*/ 397 w 448"/>
                <a:gd name="T109" fmla="*/ 818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8" h="818">
                  <a:moveTo>
                    <a:pt x="397" y="818"/>
                  </a:moveTo>
                  <a:lnTo>
                    <a:pt x="404" y="813"/>
                  </a:lnTo>
                  <a:lnTo>
                    <a:pt x="411" y="808"/>
                  </a:lnTo>
                  <a:lnTo>
                    <a:pt x="417" y="803"/>
                  </a:lnTo>
                  <a:lnTo>
                    <a:pt x="424" y="797"/>
                  </a:lnTo>
                  <a:lnTo>
                    <a:pt x="430" y="792"/>
                  </a:lnTo>
                  <a:lnTo>
                    <a:pt x="437" y="785"/>
                  </a:lnTo>
                  <a:lnTo>
                    <a:pt x="442" y="780"/>
                  </a:lnTo>
                  <a:lnTo>
                    <a:pt x="448" y="773"/>
                  </a:lnTo>
                  <a:lnTo>
                    <a:pt x="421" y="769"/>
                  </a:lnTo>
                  <a:lnTo>
                    <a:pt x="379" y="760"/>
                  </a:lnTo>
                  <a:lnTo>
                    <a:pt x="339" y="746"/>
                  </a:lnTo>
                  <a:lnTo>
                    <a:pt x="299" y="727"/>
                  </a:lnTo>
                  <a:lnTo>
                    <a:pt x="262" y="704"/>
                  </a:lnTo>
                  <a:lnTo>
                    <a:pt x="228" y="674"/>
                  </a:lnTo>
                  <a:lnTo>
                    <a:pt x="194" y="642"/>
                  </a:lnTo>
                  <a:lnTo>
                    <a:pt x="164" y="606"/>
                  </a:lnTo>
                  <a:lnTo>
                    <a:pt x="136" y="565"/>
                  </a:lnTo>
                  <a:lnTo>
                    <a:pt x="113" y="519"/>
                  </a:lnTo>
                  <a:lnTo>
                    <a:pt x="90" y="474"/>
                  </a:lnTo>
                  <a:lnTo>
                    <a:pt x="73" y="423"/>
                  </a:lnTo>
                  <a:lnTo>
                    <a:pt x="59" y="370"/>
                  </a:lnTo>
                  <a:lnTo>
                    <a:pt x="49" y="315"/>
                  </a:lnTo>
                  <a:lnTo>
                    <a:pt x="42" y="259"/>
                  </a:lnTo>
                  <a:lnTo>
                    <a:pt x="39" y="201"/>
                  </a:lnTo>
                  <a:lnTo>
                    <a:pt x="42" y="143"/>
                  </a:lnTo>
                  <a:lnTo>
                    <a:pt x="49" y="86"/>
                  </a:lnTo>
                  <a:lnTo>
                    <a:pt x="59" y="32"/>
                  </a:lnTo>
                  <a:lnTo>
                    <a:pt x="67" y="0"/>
                  </a:lnTo>
                  <a:lnTo>
                    <a:pt x="60" y="5"/>
                  </a:lnTo>
                  <a:lnTo>
                    <a:pt x="54" y="11"/>
                  </a:lnTo>
                  <a:lnTo>
                    <a:pt x="46" y="16"/>
                  </a:lnTo>
                  <a:lnTo>
                    <a:pt x="39" y="21"/>
                  </a:lnTo>
                  <a:lnTo>
                    <a:pt x="33" y="27"/>
                  </a:lnTo>
                  <a:lnTo>
                    <a:pt x="26" y="34"/>
                  </a:lnTo>
                  <a:lnTo>
                    <a:pt x="21" y="39"/>
                  </a:lnTo>
                  <a:lnTo>
                    <a:pt x="15" y="46"/>
                  </a:lnTo>
                  <a:lnTo>
                    <a:pt x="9" y="74"/>
                  </a:lnTo>
                  <a:lnTo>
                    <a:pt x="3" y="137"/>
                  </a:lnTo>
                  <a:lnTo>
                    <a:pt x="0" y="201"/>
                  </a:lnTo>
                  <a:lnTo>
                    <a:pt x="3" y="264"/>
                  </a:lnTo>
                  <a:lnTo>
                    <a:pt x="9" y="328"/>
                  </a:lnTo>
                  <a:lnTo>
                    <a:pt x="21" y="387"/>
                  </a:lnTo>
                  <a:lnTo>
                    <a:pt x="37" y="444"/>
                  </a:lnTo>
                  <a:lnTo>
                    <a:pt x="56" y="498"/>
                  </a:lnTo>
                  <a:lnTo>
                    <a:pt x="80" y="549"/>
                  </a:lnTo>
                  <a:lnTo>
                    <a:pt x="106" y="599"/>
                  </a:lnTo>
                  <a:lnTo>
                    <a:pt x="136" y="642"/>
                  </a:lnTo>
                  <a:lnTo>
                    <a:pt x="169" y="683"/>
                  </a:lnTo>
                  <a:lnTo>
                    <a:pt x="205" y="718"/>
                  </a:lnTo>
                  <a:lnTo>
                    <a:pt x="243" y="750"/>
                  </a:lnTo>
                  <a:lnTo>
                    <a:pt x="284" y="776"/>
                  </a:lnTo>
                  <a:lnTo>
                    <a:pt x="326" y="797"/>
                  </a:lnTo>
                  <a:lnTo>
                    <a:pt x="370" y="813"/>
                  </a:lnTo>
                  <a:lnTo>
                    <a:pt x="397" y="818"/>
                  </a:lnTo>
                  <a:close/>
                </a:path>
              </a:pathLst>
            </a:custGeom>
            <a:solidFill>
              <a:srgbClr val="FBC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5" name="Freeform 85">
              <a:extLst>
                <a:ext uri="{FF2B5EF4-FFF2-40B4-BE49-F238E27FC236}">
                  <a16:creationId xmlns:a16="http://schemas.microsoft.com/office/drawing/2014/main" id="{8BA3EFB7-9A5B-4DD6-9DE2-4F690CD5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028"/>
              <a:ext cx="313" cy="402"/>
            </a:xfrm>
            <a:custGeom>
              <a:avLst/>
              <a:gdLst>
                <a:gd name="T0" fmla="*/ 409 w 451"/>
                <a:gd name="T1" fmla="*/ 804 h 804"/>
                <a:gd name="T2" fmla="*/ 414 w 451"/>
                <a:gd name="T3" fmla="*/ 797 h 804"/>
                <a:gd name="T4" fmla="*/ 421 w 451"/>
                <a:gd name="T5" fmla="*/ 790 h 804"/>
                <a:gd name="T6" fmla="*/ 426 w 451"/>
                <a:gd name="T7" fmla="*/ 785 h 804"/>
                <a:gd name="T8" fmla="*/ 431 w 451"/>
                <a:gd name="T9" fmla="*/ 778 h 804"/>
                <a:gd name="T10" fmla="*/ 437 w 451"/>
                <a:gd name="T11" fmla="*/ 771 h 804"/>
                <a:gd name="T12" fmla="*/ 440 w 451"/>
                <a:gd name="T13" fmla="*/ 764 h 804"/>
                <a:gd name="T14" fmla="*/ 446 w 451"/>
                <a:gd name="T15" fmla="*/ 755 h 804"/>
                <a:gd name="T16" fmla="*/ 451 w 451"/>
                <a:gd name="T17" fmla="*/ 748 h 804"/>
                <a:gd name="T18" fmla="*/ 426 w 451"/>
                <a:gd name="T19" fmla="*/ 750 h 804"/>
                <a:gd name="T20" fmla="*/ 387 w 451"/>
                <a:gd name="T21" fmla="*/ 746 h 804"/>
                <a:gd name="T22" fmla="*/ 349 w 451"/>
                <a:gd name="T23" fmla="*/ 739 h 804"/>
                <a:gd name="T24" fmla="*/ 312 w 451"/>
                <a:gd name="T25" fmla="*/ 727 h 804"/>
                <a:gd name="T26" fmla="*/ 277 w 451"/>
                <a:gd name="T27" fmla="*/ 709 h 804"/>
                <a:gd name="T28" fmla="*/ 243 w 451"/>
                <a:gd name="T29" fmla="*/ 687 h 804"/>
                <a:gd name="T30" fmla="*/ 210 w 451"/>
                <a:gd name="T31" fmla="*/ 660 h 804"/>
                <a:gd name="T32" fmla="*/ 182 w 451"/>
                <a:gd name="T33" fmla="*/ 630 h 804"/>
                <a:gd name="T34" fmla="*/ 154 w 451"/>
                <a:gd name="T35" fmla="*/ 597 h 804"/>
                <a:gd name="T36" fmla="*/ 129 w 451"/>
                <a:gd name="T37" fmla="*/ 560 h 804"/>
                <a:gd name="T38" fmla="*/ 107 w 451"/>
                <a:gd name="T39" fmla="*/ 521 h 804"/>
                <a:gd name="T40" fmla="*/ 88 w 451"/>
                <a:gd name="T41" fmla="*/ 477 h 804"/>
                <a:gd name="T42" fmla="*/ 71 w 451"/>
                <a:gd name="T43" fmla="*/ 431 h 804"/>
                <a:gd name="T44" fmla="*/ 58 w 451"/>
                <a:gd name="T45" fmla="*/ 384 h 804"/>
                <a:gd name="T46" fmla="*/ 48 w 451"/>
                <a:gd name="T47" fmla="*/ 335 h 804"/>
                <a:gd name="T48" fmla="*/ 43 w 451"/>
                <a:gd name="T49" fmla="*/ 284 h 804"/>
                <a:gd name="T50" fmla="*/ 41 w 451"/>
                <a:gd name="T51" fmla="*/ 231 h 804"/>
                <a:gd name="T52" fmla="*/ 43 w 451"/>
                <a:gd name="T53" fmla="*/ 178 h 804"/>
                <a:gd name="T54" fmla="*/ 48 w 451"/>
                <a:gd name="T55" fmla="*/ 127 h 804"/>
                <a:gd name="T56" fmla="*/ 58 w 451"/>
                <a:gd name="T57" fmla="*/ 78 h 804"/>
                <a:gd name="T58" fmla="*/ 71 w 451"/>
                <a:gd name="T59" fmla="*/ 30 h 804"/>
                <a:gd name="T60" fmla="*/ 81 w 451"/>
                <a:gd name="T61" fmla="*/ 0 h 804"/>
                <a:gd name="T62" fmla="*/ 75 w 451"/>
                <a:gd name="T63" fmla="*/ 4 h 804"/>
                <a:gd name="T64" fmla="*/ 68 w 451"/>
                <a:gd name="T65" fmla="*/ 7 h 804"/>
                <a:gd name="T66" fmla="*/ 60 w 451"/>
                <a:gd name="T67" fmla="*/ 11 h 804"/>
                <a:gd name="T68" fmla="*/ 54 w 451"/>
                <a:gd name="T69" fmla="*/ 14 h 804"/>
                <a:gd name="T70" fmla="*/ 47 w 451"/>
                <a:gd name="T71" fmla="*/ 20 h 804"/>
                <a:gd name="T72" fmla="*/ 41 w 451"/>
                <a:gd name="T73" fmla="*/ 23 h 804"/>
                <a:gd name="T74" fmla="*/ 34 w 451"/>
                <a:gd name="T75" fmla="*/ 27 h 804"/>
                <a:gd name="T76" fmla="*/ 28 w 451"/>
                <a:gd name="T77" fmla="*/ 32 h 804"/>
                <a:gd name="T78" fmla="*/ 20 w 451"/>
                <a:gd name="T79" fmla="*/ 60 h 804"/>
                <a:gd name="T80" fmla="*/ 9 w 451"/>
                <a:gd name="T81" fmla="*/ 115 h 804"/>
                <a:gd name="T82" fmla="*/ 3 w 451"/>
                <a:gd name="T83" fmla="*/ 173 h 804"/>
                <a:gd name="T84" fmla="*/ 0 w 451"/>
                <a:gd name="T85" fmla="*/ 231 h 804"/>
                <a:gd name="T86" fmla="*/ 3 w 451"/>
                <a:gd name="T87" fmla="*/ 289 h 804"/>
                <a:gd name="T88" fmla="*/ 9 w 451"/>
                <a:gd name="T89" fmla="*/ 347 h 804"/>
                <a:gd name="T90" fmla="*/ 20 w 451"/>
                <a:gd name="T91" fmla="*/ 402 h 804"/>
                <a:gd name="T92" fmla="*/ 34 w 451"/>
                <a:gd name="T93" fmla="*/ 454 h 804"/>
                <a:gd name="T94" fmla="*/ 51 w 451"/>
                <a:gd name="T95" fmla="*/ 504 h 804"/>
                <a:gd name="T96" fmla="*/ 73 w 451"/>
                <a:gd name="T97" fmla="*/ 551 h 804"/>
                <a:gd name="T98" fmla="*/ 97 w 451"/>
                <a:gd name="T99" fmla="*/ 595 h 804"/>
                <a:gd name="T100" fmla="*/ 126 w 451"/>
                <a:gd name="T101" fmla="*/ 636 h 804"/>
                <a:gd name="T102" fmla="*/ 156 w 451"/>
                <a:gd name="T103" fmla="*/ 674 h 804"/>
                <a:gd name="T104" fmla="*/ 188 w 451"/>
                <a:gd name="T105" fmla="*/ 706 h 804"/>
                <a:gd name="T106" fmla="*/ 224 w 451"/>
                <a:gd name="T107" fmla="*/ 736 h 804"/>
                <a:gd name="T108" fmla="*/ 260 w 451"/>
                <a:gd name="T109" fmla="*/ 759 h 804"/>
                <a:gd name="T110" fmla="*/ 299 w 451"/>
                <a:gd name="T111" fmla="*/ 778 h 804"/>
                <a:gd name="T112" fmla="*/ 340 w 451"/>
                <a:gd name="T113" fmla="*/ 792 h 804"/>
                <a:gd name="T114" fmla="*/ 383 w 451"/>
                <a:gd name="T115" fmla="*/ 801 h 804"/>
                <a:gd name="T116" fmla="*/ 409 w 451"/>
                <a:gd name="T117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" h="804">
                  <a:moveTo>
                    <a:pt x="409" y="804"/>
                  </a:moveTo>
                  <a:lnTo>
                    <a:pt x="414" y="797"/>
                  </a:lnTo>
                  <a:lnTo>
                    <a:pt x="421" y="790"/>
                  </a:lnTo>
                  <a:lnTo>
                    <a:pt x="426" y="785"/>
                  </a:lnTo>
                  <a:lnTo>
                    <a:pt x="431" y="778"/>
                  </a:lnTo>
                  <a:lnTo>
                    <a:pt x="437" y="771"/>
                  </a:lnTo>
                  <a:lnTo>
                    <a:pt x="440" y="764"/>
                  </a:lnTo>
                  <a:lnTo>
                    <a:pt x="446" y="755"/>
                  </a:lnTo>
                  <a:lnTo>
                    <a:pt x="451" y="748"/>
                  </a:lnTo>
                  <a:lnTo>
                    <a:pt x="426" y="750"/>
                  </a:lnTo>
                  <a:lnTo>
                    <a:pt x="387" y="746"/>
                  </a:lnTo>
                  <a:lnTo>
                    <a:pt x="349" y="739"/>
                  </a:lnTo>
                  <a:lnTo>
                    <a:pt x="312" y="727"/>
                  </a:lnTo>
                  <a:lnTo>
                    <a:pt x="277" y="709"/>
                  </a:lnTo>
                  <a:lnTo>
                    <a:pt x="243" y="687"/>
                  </a:lnTo>
                  <a:lnTo>
                    <a:pt x="210" y="660"/>
                  </a:lnTo>
                  <a:lnTo>
                    <a:pt x="182" y="630"/>
                  </a:lnTo>
                  <a:lnTo>
                    <a:pt x="154" y="597"/>
                  </a:lnTo>
                  <a:lnTo>
                    <a:pt x="129" y="560"/>
                  </a:lnTo>
                  <a:lnTo>
                    <a:pt x="107" y="521"/>
                  </a:lnTo>
                  <a:lnTo>
                    <a:pt x="88" y="477"/>
                  </a:lnTo>
                  <a:lnTo>
                    <a:pt x="71" y="431"/>
                  </a:lnTo>
                  <a:lnTo>
                    <a:pt x="58" y="384"/>
                  </a:lnTo>
                  <a:lnTo>
                    <a:pt x="48" y="335"/>
                  </a:lnTo>
                  <a:lnTo>
                    <a:pt x="43" y="284"/>
                  </a:lnTo>
                  <a:lnTo>
                    <a:pt x="41" y="231"/>
                  </a:lnTo>
                  <a:lnTo>
                    <a:pt x="43" y="178"/>
                  </a:lnTo>
                  <a:lnTo>
                    <a:pt x="48" y="127"/>
                  </a:lnTo>
                  <a:lnTo>
                    <a:pt x="58" y="78"/>
                  </a:lnTo>
                  <a:lnTo>
                    <a:pt x="71" y="30"/>
                  </a:lnTo>
                  <a:lnTo>
                    <a:pt x="81" y="0"/>
                  </a:lnTo>
                  <a:lnTo>
                    <a:pt x="75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4" y="14"/>
                  </a:lnTo>
                  <a:lnTo>
                    <a:pt x="47" y="20"/>
                  </a:lnTo>
                  <a:lnTo>
                    <a:pt x="41" y="23"/>
                  </a:lnTo>
                  <a:lnTo>
                    <a:pt x="34" y="27"/>
                  </a:lnTo>
                  <a:lnTo>
                    <a:pt x="28" y="32"/>
                  </a:lnTo>
                  <a:lnTo>
                    <a:pt x="20" y="60"/>
                  </a:lnTo>
                  <a:lnTo>
                    <a:pt x="9" y="115"/>
                  </a:lnTo>
                  <a:lnTo>
                    <a:pt x="3" y="173"/>
                  </a:lnTo>
                  <a:lnTo>
                    <a:pt x="0" y="231"/>
                  </a:lnTo>
                  <a:lnTo>
                    <a:pt x="3" y="289"/>
                  </a:lnTo>
                  <a:lnTo>
                    <a:pt x="9" y="347"/>
                  </a:lnTo>
                  <a:lnTo>
                    <a:pt x="20" y="402"/>
                  </a:lnTo>
                  <a:lnTo>
                    <a:pt x="34" y="454"/>
                  </a:lnTo>
                  <a:lnTo>
                    <a:pt x="51" y="504"/>
                  </a:lnTo>
                  <a:lnTo>
                    <a:pt x="73" y="551"/>
                  </a:lnTo>
                  <a:lnTo>
                    <a:pt x="97" y="595"/>
                  </a:lnTo>
                  <a:lnTo>
                    <a:pt x="126" y="636"/>
                  </a:lnTo>
                  <a:lnTo>
                    <a:pt x="156" y="674"/>
                  </a:lnTo>
                  <a:lnTo>
                    <a:pt x="188" y="706"/>
                  </a:lnTo>
                  <a:lnTo>
                    <a:pt x="224" y="736"/>
                  </a:lnTo>
                  <a:lnTo>
                    <a:pt x="260" y="759"/>
                  </a:lnTo>
                  <a:lnTo>
                    <a:pt x="299" y="778"/>
                  </a:lnTo>
                  <a:lnTo>
                    <a:pt x="340" y="792"/>
                  </a:lnTo>
                  <a:lnTo>
                    <a:pt x="383" y="801"/>
                  </a:lnTo>
                  <a:lnTo>
                    <a:pt x="409" y="804"/>
                  </a:lnTo>
                  <a:close/>
                </a:path>
              </a:pathLst>
            </a:custGeom>
            <a:solidFill>
              <a:srgbClr val="FBD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6" name="Freeform 86">
              <a:extLst>
                <a:ext uri="{FF2B5EF4-FFF2-40B4-BE49-F238E27FC236}">
                  <a16:creationId xmlns:a16="http://schemas.microsoft.com/office/drawing/2014/main" id="{44A2AC4A-6141-4EFD-94A2-1A77E0D44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1019"/>
              <a:ext cx="308" cy="384"/>
            </a:xfrm>
            <a:custGeom>
              <a:avLst/>
              <a:gdLst>
                <a:gd name="T0" fmla="*/ 412 w 443"/>
                <a:gd name="T1" fmla="*/ 767 h 769"/>
                <a:gd name="T2" fmla="*/ 416 w 443"/>
                <a:gd name="T3" fmla="*/ 760 h 769"/>
                <a:gd name="T4" fmla="*/ 420 w 443"/>
                <a:gd name="T5" fmla="*/ 753 h 769"/>
                <a:gd name="T6" fmla="*/ 424 w 443"/>
                <a:gd name="T7" fmla="*/ 746 h 769"/>
                <a:gd name="T8" fmla="*/ 428 w 443"/>
                <a:gd name="T9" fmla="*/ 739 h 769"/>
                <a:gd name="T10" fmla="*/ 432 w 443"/>
                <a:gd name="T11" fmla="*/ 732 h 769"/>
                <a:gd name="T12" fmla="*/ 435 w 443"/>
                <a:gd name="T13" fmla="*/ 725 h 769"/>
                <a:gd name="T14" fmla="*/ 439 w 443"/>
                <a:gd name="T15" fmla="*/ 718 h 769"/>
                <a:gd name="T16" fmla="*/ 443 w 443"/>
                <a:gd name="T17" fmla="*/ 711 h 769"/>
                <a:gd name="T18" fmla="*/ 422 w 443"/>
                <a:gd name="T19" fmla="*/ 714 h 769"/>
                <a:gd name="T20" fmla="*/ 387 w 443"/>
                <a:gd name="T21" fmla="*/ 716 h 769"/>
                <a:gd name="T22" fmla="*/ 352 w 443"/>
                <a:gd name="T23" fmla="*/ 714 h 769"/>
                <a:gd name="T24" fmla="*/ 318 w 443"/>
                <a:gd name="T25" fmla="*/ 707 h 769"/>
                <a:gd name="T26" fmla="*/ 284 w 443"/>
                <a:gd name="T27" fmla="*/ 695 h 769"/>
                <a:gd name="T28" fmla="*/ 252 w 443"/>
                <a:gd name="T29" fmla="*/ 679 h 769"/>
                <a:gd name="T30" fmla="*/ 222 w 443"/>
                <a:gd name="T31" fmla="*/ 660 h 769"/>
                <a:gd name="T32" fmla="*/ 194 w 443"/>
                <a:gd name="T33" fmla="*/ 635 h 769"/>
                <a:gd name="T34" fmla="*/ 166 w 443"/>
                <a:gd name="T35" fmla="*/ 609 h 769"/>
                <a:gd name="T36" fmla="*/ 141 w 443"/>
                <a:gd name="T37" fmla="*/ 579 h 769"/>
                <a:gd name="T38" fmla="*/ 119 w 443"/>
                <a:gd name="T39" fmla="*/ 545 h 769"/>
                <a:gd name="T40" fmla="*/ 100 w 443"/>
                <a:gd name="T41" fmla="*/ 508 h 769"/>
                <a:gd name="T42" fmla="*/ 81 w 443"/>
                <a:gd name="T43" fmla="*/ 470 h 769"/>
                <a:gd name="T44" fmla="*/ 67 w 443"/>
                <a:gd name="T45" fmla="*/ 429 h 769"/>
                <a:gd name="T46" fmla="*/ 55 w 443"/>
                <a:gd name="T47" fmla="*/ 387 h 769"/>
                <a:gd name="T48" fmla="*/ 46 w 443"/>
                <a:gd name="T49" fmla="*/ 341 h 769"/>
                <a:gd name="T50" fmla="*/ 41 w 443"/>
                <a:gd name="T51" fmla="*/ 295 h 769"/>
                <a:gd name="T52" fmla="*/ 40 w 443"/>
                <a:gd name="T53" fmla="*/ 248 h 769"/>
                <a:gd name="T54" fmla="*/ 41 w 443"/>
                <a:gd name="T55" fmla="*/ 200 h 769"/>
                <a:gd name="T56" fmla="*/ 46 w 443"/>
                <a:gd name="T57" fmla="*/ 155 h 769"/>
                <a:gd name="T58" fmla="*/ 55 w 443"/>
                <a:gd name="T59" fmla="*/ 109 h 769"/>
                <a:gd name="T60" fmla="*/ 67 w 443"/>
                <a:gd name="T61" fmla="*/ 67 h 769"/>
                <a:gd name="T62" fmla="*/ 81 w 443"/>
                <a:gd name="T63" fmla="*/ 26 h 769"/>
                <a:gd name="T64" fmla="*/ 93 w 443"/>
                <a:gd name="T65" fmla="*/ 0 h 769"/>
                <a:gd name="T66" fmla="*/ 87 w 443"/>
                <a:gd name="T67" fmla="*/ 1 h 769"/>
                <a:gd name="T68" fmla="*/ 80 w 443"/>
                <a:gd name="T69" fmla="*/ 3 h 769"/>
                <a:gd name="T70" fmla="*/ 73 w 443"/>
                <a:gd name="T71" fmla="*/ 5 h 769"/>
                <a:gd name="T72" fmla="*/ 67 w 443"/>
                <a:gd name="T73" fmla="*/ 9 h 769"/>
                <a:gd name="T74" fmla="*/ 60 w 443"/>
                <a:gd name="T75" fmla="*/ 10 h 769"/>
                <a:gd name="T76" fmla="*/ 54 w 443"/>
                <a:gd name="T77" fmla="*/ 12 h 769"/>
                <a:gd name="T78" fmla="*/ 47 w 443"/>
                <a:gd name="T79" fmla="*/ 16 h 769"/>
                <a:gd name="T80" fmla="*/ 41 w 443"/>
                <a:gd name="T81" fmla="*/ 17 h 769"/>
                <a:gd name="T82" fmla="*/ 30 w 443"/>
                <a:gd name="T83" fmla="*/ 45 h 769"/>
                <a:gd name="T84" fmla="*/ 17 w 443"/>
                <a:gd name="T85" fmla="*/ 93 h 769"/>
                <a:gd name="T86" fmla="*/ 8 w 443"/>
                <a:gd name="T87" fmla="*/ 142 h 769"/>
                <a:gd name="T88" fmla="*/ 3 w 443"/>
                <a:gd name="T89" fmla="*/ 195 h 769"/>
                <a:gd name="T90" fmla="*/ 0 w 443"/>
                <a:gd name="T91" fmla="*/ 248 h 769"/>
                <a:gd name="T92" fmla="*/ 3 w 443"/>
                <a:gd name="T93" fmla="*/ 301 h 769"/>
                <a:gd name="T94" fmla="*/ 8 w 443"/>
                <a:gd name="T95" fmla="*/ 353 h 769"/>
                <a:gd name="T96" fmla="*/ 17 w 443"/>
                <a:gd name="T97" fmla="*/ 403 h 769"/>
                <a:gd name="T98" fmla="*/ 30 w 443"/>
                <a:gd name="T99" fmla="*/ 450 h 769"/>
                <a:gd name="T100" fmla="*/ 47 w 443"/>
                <a:gd name="T101" fmla="*/ 496 h 769"/>
                <a:gd name="T102" fmla="*/ 67 w 443"/>
                <a:gd name="T103" fmla="*/ 538 h 769"/>
                <a:gd name="T104" fmla="*/ 89 w 443"/>
                <a:gd name="T105" fmla="*/ 579 h 769"/>
                <a:gd name="T106" fmla="*/ 114 w 443"/>
                <a:gd name="T107" fmla="*/ 616 h 769"/>
                <a:gd name="T108" fmla="*/ 141 w 443"/>
                <a:gd name="T109" fmla="*/ 649 h 769"/>
                <a:gd name="T110" fmla="*/ 171 w 443"/>
                <a:gd name="T111" fmla="*/ 679 h 769"/>
                <a:gd name="T112" fmla="*/ 203 w 443"/>
                <a:gd name="T113" fmla="*/ 705 h 769"/>
                <a:gd name="T114" fmla="*/ 237 w 443"/>
                <a:gd name="T115" fmla="*/ 728 h 769"/>
                <a:gd name="T116" fmla="*/ 272 w 443"/>
                <a:gd name="T117" fmla="*/ 746 h 769"/>
                <a:gd name="T118" fmla="*/ 309 w 443"/>
                <a:gd name="T119" fmla="*/ 758 h 769"/>
                <a:gd name="T120" fmla="*/ 348 w 443"/>
                <a:gd name="T121" fmla="*/ 765 h 769"/>
                <a:gd name="T122" fmla="*/ 387 w 443"/>
                <a:gd name="T123" fmla="*/ 769 h 769"/>
                <a:gd name="T124" fmla="*/ 412 w 443"/>
                <a:gd name="T125" fmla="*/ 767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769">
                  <a:moveTo>
                    <a:pt x="412" y="767"/>
                  </a:moveTo>
                  <a:lnTo>
                    <a:pt x="416" y="760"/>
                  </a:lnTo>
                  <a:lnTo>
                    <a:pt x="420" y="753"/>
                  </a:lnTo>
                  <a:lnTo>
                    <a:pt x="424" y="746"/>
                  </a:lnTo>
                  <a:lnTo>
                    <a:pt x="428" y="739"/>
                  </a:lnTo>
                  <a:lnTo>
                    <a:pt x="432" y="732"/>
                  </a:lnTo>
                  <a:lnTo>
                    <a:pt x="435" y="725"/>
                  </a:lnTo>
                  <a:lnTo>
                    <a:pt x="439" y="718"/>
                  </a:lnTo>
                  <a:lnTo>
                    <a:pt x="443" y="711"/>
                  </a:lnTo>
                  <a:lnTo>
                    <a:pt x="422" y="714"/>
                  </a:lnTo>
                  <a:lnTo>
                    <a:pt x="387" y="716"/>
                  </a:lnTo>
                  <a:lnTo>
                    <a:pt x="352" y="714"/>
                  </a:lnTo>
                  <a:lnTo>
                    <a:pt x="318" y="707"/>
                  </a:lnTo>
                  <a:lnTo>
                    <a:pt x="284" y="695"/>
                  </a:lnTo>
                  <a:lnTo>
                    <a:pt x="252" y="679"/>
                  </a:lnTo>
                  <a:lnTo>
                    <a:pt x="222" y="660"/>
                  </a:lnTo>
                  <a:lnTo>
                    <a:pt x="194" y="635"/>
                  </a:lnTo>
                  <a:lnTo>
                    <a:pt x="166" y="609"/>
                  </a:lnTo>
                  <a:lnTo>
                    <a:pt x="141" y="579"/>
                  </a:lnTo>
                  <a:lnTo>
                    <a:pt x="119" y="545"/>
                  </a:lnTo>
                  <a:lnTo>
                    <a:pt x="100" y="508"/>
                  </a:lnTo>
                  <a:lnTo>
                    <a:pt x="81" y="470"/>
                  </a:lnTo>
                  <a:lnTo>
                    <a:pt x="67" y="429"/>
                  </a:lnTo>
                  <a:lnTo>
                    <a:pt x="55" y="387"/>
                  </a:lnTo>
                  <a:lnTo>
                    <a:pt x="46" y="341"/>
                  </a:lnTo>
                  <a:lnTo>
                    <a:pt x="41" y="295"/>
                  </a:lnTo>
                  <a:lnTo>
                    <a:pt x="40" y="248"/>
                  </a:lnTo>
                  <a:lnTo>
                    <a:pt x="41" y="200"/>
                  </a:lnTo>
                  <a:lnTo>
                    <a:pt x="46" y="155"/>
                  </a:lnTo>
                  <a:lnTo>
                    <a:pt x="55" y="109"/>
                  </a:lnTo>
                  <a:lnTo>
                    <a:pt x="67" y="67"/>
                  </a:lnTo>
                  <a:lnTo>
                    <a:pt x="81" y="26"/>
                  </a:lnTo>
                  <a:lnTo>
                    <a:pt x="93" y="0"/>
                  </a:lnTo>
                  <a:lnTo>
                    <a:pt x="87" y="1"/>
                  </a:lnTo>
                  <a:lnTo>
                    <a:pt x="80" y="3"/>
                  </a:lnTo>
                  <a:lnTo>
                    <a:pt x="73" y="5"/>
                  </a:lnTo>
                  <a:lnTo>
                    <a:pt x="67" y="9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7" y="16"/>
                  </a:lnTo>
                  <a:lnTo>
                    <a:pt x="41" y="17"/>
                  </a:lnTo>
                  <a:lnTo>
                    <a:pt x="30" y="45"/>
                  </a:lnTo>
                  <a:lnTo>
                    <a:pt x="17" y="93"/>
                  </a:lnTo>
                  <a:lnTo>
                    <a:pt x="8" y="142"/>
                  </a:lnTo>
                  <a:lnTo>
                    <a:pt x="3" y="195"/>
                  </a:lnTo>
                  <a:lnTo>
                    <a:pt x="0" y="248"/>
                  </a:lnTo>
                  <a:lnTo>
                    <a:pt x="3" y="301"/>
                  </a:lnTo>
                  <a:lnTo>
                    <a:pt x="8" y="353"/>
                  </a:lnTo>
                  <a:lnTo>
                    <a:pt x="17" y="403"/>
                  </a:lnTo>
                  <a:lnTo>
                    <a:pt x="30" y="450"/>
                  </a:lnTo>
                  <a:lnTo>
                    <a:pt x="47" y="496"/>
                  </a:lnTo>
                  <a:lnTo>
                    <a:pt x="67" y="538"/>
                  </a:lnTo>
                  <a:lnTo>
                    <a:pt x="89" y="579"/>
                  </a:lnTo>
                  <a:lnTo>
                    <a:pt x="114" y="616"/>
                  </a:lnTo>
                  <a:lnTo>
                    <a:pt x="141" y="649"/>
                  </a:lnTo>
                  <a:lnTo>
                    <a:pt x="171" y="679"/>
                  </a:lnTo>
                  <a:lnTo>
                    <a:pt x="203" y="705"/>
                  </a:lnTo>
                  <a:lnTo>
                    <a:pt x="237" y="728"/>
                  </a:lnTo>
                  <a:lnTo>
                    <a:pt x="272" y="746"/>
                  </a:lnTo>
                  <a:lnTo>
                    <a:pt x="309" y="758"/>
                  </a:lnTo>
                  <a:lnTo>
                    <a:pt x="348" y="765"/>
                  </a:lnTo>
                  <a:lnTo>
                    <a:pt x="387" y="769"/>
                  </a:lnTo>
                  <a:lnTo>
                    <a:pt x="412" y="767"/>
                  </a:lnTo>
                  <a:close/>
                </a:path>
              </a:pathLst>
            </a:custGeom>
            <a:solidFill>
              <a:srgbClr val="FCD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7" name="Freeform 87">
              <a:extLst>
                <a:ext uri="{FF2B5EF4-FFF2-40B4-BE49-F238E27FC236}">
                  <a16:creationId xmlns:a16="http://schemas.microsoft.com/office/drawing/2014/main" id="{21013F7A-A82B-4D07-A4ED-AA8F3E05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1016"/>
              <a:ext cx="299" cy="362"/>
            </a:xfrm>
            <a:custGeom>
              <a:avLst/>
              <a:gdLst>
                <a:gd name="T0" fmla="*/ 408 w 430"/>
                <a:gd name="T1" fmla="*/ 710 h 724"/>
                <a:gd name="T2" fmla="*/ 416 w 430"/>
                <a:gd name="T3" fmla="*/ 694 h 724"/>
                <a:gd name="T4" fmla="*/ 422 w 430"/>
                <a:gd name="T5" fmla="*/ 678 h 724"/>
                <a:gd name="T6" fmla="*/ 427 w 430"/>
                <a:gd name="T7" fmla="*/ 662 h 724"/>
                <a:gd name="T8" fmla="*/ 411 w 430"/>
                <a:gd name="T9" fmla="*/ 660 h 724"/>
                <a:gd name="T10" fmla="*/ 349 w 430"/>
                <a:gd name="T11" fmla="*/ 669 h 724"/>
                <a:gd name="T12" fmla="*/ 288 w 430"/>
                <a:gd name="T13" fmla="*/ 660 h 724"/>
                <a:gd name="T14" fmla="*/ 229 w 430"/>
                <a:gd name="T15" fmla="*/ 636 h 724"/>
                <a:gd name="T16" fmla="*/ 177 w 430"/>
                <a:gd name="T17" fmla="*/ 599 h 724"/>
                <a:gd name="T18" fmla="*/ 131 w 430"/>
                <a:gd name="T19" fmla="*/ 548 h 724"/>
                <a:gd name="T20" fmla="*/ 93 w 430"/>
                <a:gd name="T21" fmla="*/ 486 h 724"/>
                <a:gd name="T22" fmla="*/ 66 w 430"/>
                <a:gd name="T23" fmla="*/ 416 h 724"/>
                <a:gd name="T24" fmla="*/ 47 w 430"/>
                <a:gd name="T25" fmla="*/ 337 h 724"/>
                <a:gd name="T26" fmla="*/ 41 w 430"/>
                <a:gd name="T27" fmla="*/ 254 h 724"/>
                <a:gd name="T28" fmla="*/ 47 w 430"/>
                <a:gd name="T29" fmla="*/ 171 h 724"/>
                <a:gd name="T30" fmla="*/ 66 w 430"/>
                <a:gd name="T31" fmla="*/ 92 h 724"/>
                <a:gd name="T32" fmla="*/ 93 w 430"/>
                <a:gd name="T33" fmla="*/ 22 h 724"/>
                <a:gd name="T34" fmla="*/ 100 w 430"/>
                <a:gd name="T35" fmla="*/ 0 h 724"/>
                <a:gd name="T36" fmla="*/ 85 w 430"/>
                <a:gd name="T37" fmla="*/ 0 h 724"/>
                <a:gd name="T38" fmla="*/ 72 w 430"/>
                <a:gd name="T39" fmla="*/ 2 h 724"/>
                <a:gd name="T40" fmla="*/ 59 w 430"/>
                <a:gd name="T41" fmla="*/ 6 h 724"/>
                <a:gd name="T42" fmla="*/ 42 w 430"/>
                <a:gd name="T43" fmla="*/ 30 h 724"/>
                <a:gd name="T44" fmla="*/ 16 w 430"/>
                <a:gd name="T45" fmla="*/ 115 h 724"/>
                <a:gd name="T46" fmla="*/ 2 w 430"/>
                <a:gd name="T47" fmla="*/ 206 h 724"/>
                <a:gd name="T48" fmla="*/ 2 w 430"/>
                <a:gd name="T49" fmla="*/ 301 h 724"/>
                <a:gd name="T50" fmla="*/ 16 w 430"/>
                <a:gd name="T51" fmla="*/ 393 h 724"/>
                <a:gd name="T52" fmla="*/ 42 w 430"/>
                <a:gd name="T53" fmla="*/ 477 h 724"/>
                <a:gd name="T54" fmla="*/ 80 w 430"/>
                <a:gd name="T55" fmla="*/ 553 h 724"/>
                <a:gd name="T56" fmla="*/ 127 w 430"/>
                <a:gd name="T57" fmla="*/ 616 h 724"/>
                <a:gd name="T58" fmla="*/ 183 w 430"/>
                <a:gd name="T59" fmla="*/ 667 h 724"/>
                <a:gd name="T60" fmla="*/ 246 w 430"/>
                <a:gd name="T61" fmla="*/ 703 h 724"/>
                <a:gd name="T62" fmla="*/ 314 w 430"/>
                <a:gd name="T63" fmla="*/ 722 h 724"/>
                <a:gd name="T64" fmla="*/ 384 w 430"/>
                <a:gd name="T65" fmla="*/ 72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0" h="724">
                  <a:moveTo>
                    <a:pt x="404" y="718"/>
                  </a:moveTo>
                  <a:lnTo>
                    <a:pt x="408" y="710"/>
                  </a:lnTo>
                  <a:lnTo>
                    <a:pt x="412" y="703"/>
                  </a:lnTo>
                  <a:lnTo>
                    <a:pt x="416" y="694"/>
                  </a:lnTo>
                  <a:lnTo>
                    <a:pt x="418" y="687"/>
                  </a:lnTo>
                  <a:lnTo>
                    <a:pt x="422" y="678"/>
                  </a:lnTo>
                  <a:lnTo>
                    <a:pt x="425" y="671"/>
                  </a:lnTo>
                  <a:lnTo>
                    <a:pt x="427" y="662"/>
                  </a:lnTo>
                  <a:lnTo>
                    <a:pt x="430" y="653"/>
                  </a:lnTo>
                  <a:lnTo>
                    <a:pt x="411" y="660"/>
                  </a:lnTo>
                  <a:lnTo>
                    <a:pt x="380" y="667"/>
                  </a:lnTo>
                  <a:lnTo>
                    <a:pt x="349" y="669"/>
                  </a:lnTo>
                  <a:lnTo>
                    <a:pt x="318" y="667"/>
                  </a:lnTo>
                  <a:lnTo>
                    <a:pt x="288" y="660"/>
                  </a:lnTo>
                  <a:lnTo>
                    <a:pt x="258" y="650"/>
                  </a:lnTo>
                  <a:lnTo>
                    <a:pt x="229" y="636"/>
                  </a:lnTo>
                  <a:lnTo>
                    <a:pt x="203" y="618"/>
                  </a:lnTo>
                  <a:lnTo>
                    <a:pt x="177" y="599"/>
                  </a:lnTo>
                  <a:lnTo>
                    <a:pt x="153" y="574"/>
                  </a:lnTo>
                  <a:lnTo>
                    <a:pt x="131" y="548"/>
                  </a:lnTo>
                  <a:lnTo>
                    <a:pt x="111" y="518"/>
                  </a:lnTo>
                  <a:lnTo>
                    <a:pt x="93" y="486"/>
                  </a:lnTo>
                  <a:lnTo>
                    <a:pt x="79" y="451"/>
                  </a:lnTo>
                  <a:lnTo>
                    <a:pt x="66" y="416"/>
                  </a:lnTo>
                  <a:lnTo>
                    <a:pt x="55" y="377"/>
                  </a:lnTo>
                  <a:lnTo>
                    <a:pt x="47" y="337"/>
                  </a:lnTo>
                  <a:lnTo>
                    <a:pt x="42" y="296"/>
                  </a:lnTo>
                  <a:lnTo>
                    <a:pt x="41" y="254"/>
                  </a:lnTo>
                  <a:lnTo>
                    <a:pt x="42" y="212"/>
                  </a:lnTo>
                  <a:lnTo>
                    <a:pt x="47" y="171"/>
                  </a:lnTo>
                  <a:lnTo>
                    <a:pt x="55" y="131"/>
                  </a:lnTo>
                  <a:lnTo>
                    <a:pt x="66" y="92"/>
                  </a:lnTo>
                  <a:lnTo>
                    <a:pt x="79" y="57"/>
                  </a:lnTo>
                  <a:lnTo>
                    <a:pt x="93" y="22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2" y="2"/>
                  </a:lnTo>
                  <a:lnTo>
                    <a:pt x="66" y="4"/>
                  </a:lnTo>
                  <a:lnTo>
                    <a:pt x="59" y="6"/>
                  </a:lnTo>
                  <a:lnTo>
                    <a:pt x="52" y="7"/>
                  </a:lnTo>
                  <a:lnTo>
                    <a:pt x="42" y="30"/>
                  </a:lnTo>
                  <a:lnTo>
                    <a:pt x="28" y="71"/>
                  </a:lnTo>
                  <a:lnTo>
                    <a:pt x="16" y="115"/>
                  </a:lnTo>
                  <a:lnTo>
                    <a:pt x="7" y="159"/>
                  </a:lnTo>
                  <a:lnTo>
                    <a:pt x="2" y="206"/>
                  </a:lnTo>
                  <a:lnTo>
                    <a:pt x="0" y="254"/>
                  </a:lnTo>
                  <a:lnTo>
                    <a:pt x="2" y="301"/>
                  </a:lnTo>
                  <a:lnTo>
                    <a:pt x="7" y="349"/>
                  </a:lnTo>
                  <a:lnTo>
                    <a:pt x="16" y="393"/>
                  </a:lnTo>
                  <a:lnTo>
                    <a:pt x="28" y="437"/>
                  </a:lnTo>
                  <a:lnTo>
                    <a:pt x="42" y="477"/>
                  </a:lnTo>
                  <a:lnTo>
                    <a:pt x="60" y="516"/>
                  </a:lnTo>
                  <a:lnTo>
                    <a:pt x="80" y="553"/>
                  </a:lnTo>
                  <a:lnTo>
                    <a:pt x="102" y="586"/>
                  </a:lnTo>
                  <a:lnTo>
                    <a:pt x="127" y="616"/>
                  </a:lnTo>
                  <a:lnTo>
                    <a:pt x="154" y="643"/>
                  </a:lnTo>
                  <a:lnTo>
                    <a:pt x="183" y="667"/>
                  </a:lnTo>
                  <a:lnTo>
                    <a:pt x="213" y="687"/>
                  </a:lnTo>
                  <a:lnTo>
                    <a:pt x="246" y="703"/>
                  </a:lnTo>
                  <a:lnTo>
                    <a:pt x="279" y="715"/>
                  </a:lnTo>
                  <a:lnTo>
                    <a:pt x="314" y="722"/>
                  </a:lnTo>
                  <a:lnTo>
                    <a:pt x="349" y="724"/>
                  </a:lnTo>
                  <a:lnTo>
                    <a:pt x="384" y="722"/>
                  </a:lnTo>
                  <a:lnTo>
                    <a:pt x="404" y="718"/>
                  </a:lnTo>
                  <a:close/>
                </a:path>
              </a:pathLst>
            </a:custGeom>
            <a:solidFill>
              <a:srgbClr val="FCD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8" name="Freeform 88">
              <a:extLst>
                <a:ext uri="{FF2B5EF4-FFF2-40B4-BE49-F238E27FC236}">
                  <a16:creationId xmlns:a16="http://schemas.microsoft.com/office/drawing/2014/main" id="{1625985C-C7D1-4566-9F3E-70A278EF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016"/>
              <a:ext cx="284" cy="335"/>
            </a:xfrm>
            <a:custGeom>
              <a:avLst/>
              <a:gdLst>
                <a:gd name="T0" fmla="*/ 110 w 408"/>
                <a:gd name="T1" fmla="*/ 2 h 671"/>
                <a:gd name="T2" fmla="*/ 100 w 408"/>
                <a:gd name="T3" fmla="*/ 0 h 671"/>
                <a:gd name="T4" fmla="*/ 89 w 408"/>
                <a:gd name="T5" fmla="*/ 0 h 671"/>
                <a:gd name="T6" fmla="*/ 79 w 408"/>
                <a:gd name="T7" fmla="*/ 0 h 671"/>
                <a:gd name="T8" fmla="*/ 72 w 408"/>
                <a:gd name="T9" fmla="*/ 0 h 671"/>
                <a:gd name="T10" fmla="*/ 68 w 408"/>
                <a:gd name="T11" fmla="*/ 0 h 671"/>
                <a:gd name="T12" fmla="*/ 54 w 408"/>
                <a:gd name="T13" fmla="*/ 22 h 671"/>
                <a:gd name="T14" fmla="*/ 25 w 408"/>
                <a:gd name="T15" fmla="*/ 92 h 671"/>
                <a:gd name="T16" fmla="*/ 7 w 408"/>
                <a:gd name="T17" fmla="*/ 169 h 671"/>
                <a:gd name="T18" fmla="*/ 0 w 408"/>
                <a:gd name="T19" fmla="*/ 254 h 671"/>
                <a:gd name="T20" fmla="*/ 7 w 408"/>
                <a:gd name="T21" fmla="*/ 338 h 671"/>
                <a:gd name="T22" fmla="*/ 25 w 408"/>
                <a:gd name="T23" fmla="*/ 416 h 671"/>
                <a:gd name="T24" fmla="*/ 54 w 408"/>
                <a:gd name="T25" fmla="*/ 486 h 671"/>
                <a:gd name="T26" fmla="*/ 92 w 408"/>
                <a:gd name="T27" fmla="*/ 548 h 671"/>
                <a:gd name="T28" fmla="*/ 138 w 408"/>
                <a:gd name="T29" fmla="*/ 599 h 671"/>
                <a:gd name="T30" fmla="*/ 190 w 408"/>
                <a:gd name="T31" fmla="*/ 637 h 671"/>
                <a:gd name="T32" fmla="*/ 247 w 408"/>
                <a:gd name="T33" fmla="*/ 662 h 671"/>
                <a:gd name="T34" fmla="*/ 310 w 408"/>
                <a:gd name="T35" fmla="*/ 671 h 671"/>
                <a:gd name="T36" fmla="*/ 373 w 408"/>
                <a:gd name="T37" fmla="*/ 662 h 671"/>
                <a:gd name="T38" fmla="*/ 394 w 408"/>
                <a:gd name="T39" fmla="*/ 648 h 671"/>
                <a:gd name="T40" fmla="*/ 398 w 408"/>
                <a:gd name="T41" fmla="*/ 632 h 671"/>
                <a:gd name="T42" fmla="*/ 402 w 408"/>
                <a:gd name="T43" fmla="*/ 616 h 671"/>
                <a:gd name="T44" fmla="*/ 405 w 408"/>
                <a:gd name="T45" fmla="*/ 600 h 671"/>
                <a:gd name="T46" fmla="*/ 390 w 408"/>
                <a:gd name="T47" fmla="*/ 602 h 671"/>
                <a:gd name="T48" fmla="*/ 338 w 408"/>
                <a:gd name="T49" fmla="*/ 616 h 671"/>
                <a:gd name="T50" fmla="*/ 283 w 408"/>
                <a:gd name="T51" fmla="*/ 616 h 671"/>
                <a:gd name="T52" fmla="*/ 230 w 408"/>
                <a:gd name="T53" fmla="*/ 602 h 671"/>
                <a:gd name="T54" fmla="*/ 181 w 408"/>
                <a:gd name="T55" fmla="*/ 574 h 671"/>
                <a:gd name="T56" fmla="*/ 138 w 408"/>
                <a:gd name="T57" fmla="*/ 535 h 671"/>
                <a:gd name="T58" fmla="*/ 101 w 408"/>
                <a:gd name="T59" fmla="*/ 486 h 671"/>
                <a:gd name="T60" fmla="*/ 72 w 408"/>
                <a:gd name="T61" fmla="*/ 428 h 671"/>
                <a:gd name="T62" fmla="*/ 51 w 408"/>
                <a:gd name="T63" fmla="*/ 361 h 671"/>
                <a:gd name="T64" fmla="*/ 41 w 408"/>
                <a:gd name="T65" fmla="*/ 291 h 671"/>
                <a:gd name="T66" fmla="*/ 41 w 408"/>
                <a:gd name="T67" fmla="*/ 217 h 671"/>
                <a:gd name="T68" fmla="*/ 51 w 408"/>
                <a:gd name="T69" fmla="*/ 146 h 671"/>
                <a:gd name="T70" fmla="*/ 72 w 408"/>
                <a:gd name="T71" fmla="*/ 80 h 671"/>
                <a:gd name="T72" fmla="*/ 101 w 408"/>
                <a:gd name="T73" fmla="*/ 2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8" h="671">
                  <a:moveTo>
                    <a:pt x="115" y="2"/>
                  </a:moveTo>
                  <a:lnTo>
                    <a:pt x="110" y="2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54" y="22"/>
                  </a:lnTo>
                  <a:lnTo>
                    <a:pt x="38" y="55"/>
                  </a:lnTo>
                  <a:lnTo>
                    <a:pt x="25" y="92"/>
                  </a:lnTo>
                  <a:lnTo>
                    <a:pt x="15" y="131"/>
                  </a:lnTo>
                  <a:lnTo>
                    <a:pt x="7" y="169"/>
                  </a:lnTo>
                  <a:lnTo>
                    <a:pt x="2" y="212"/>
                  </a:lnTo>
                  <a:lnTo>
                    <a:pt x="0" y="254"/>
                  </a:lnTo>
                  <a:lnTo>
                    <a:pt x="2" y="296"/>
                  </a:lnTo>
                  <a:lnTo>
                    <a:pt x="7" y="338"/>
                  </a:lnTo>
                  <a:lnTo>
                    <a:pt x="15" y="377"/>
                  </a:lnTo>
                  <a:lnTo>
                    <a:pt x="25" y="416"/>
                  </a:lnTo>
                  <a:lnTo>
                    <a:pt x="38" y="453"/>
                  </a:lnTo>
                  <a:lnTo>
                    <a:pt x="54" y="486"/>
                  </a:lnTo>
                  <a:lnTo>
                    <a:pt x="71" y="518"/>
                  </a:lnTo>
                  <a:lnTo>
                    <a:pt x="92" y="548"/>
                  </a:lnTo>
                  <a:lnTo>
                    <a:pt x="114" y="576"/>
                  </a:lnTo>
                  <a:lnTo>
                    <a:pt x="138" y="599"/>
                  </a:lnTo>
                  <a:lnTo>
                    <a:pt x="162" y="620"/>
                  </a:lnTo>
                  <a:lnTo>
                    <a:pt x="190" y="637"/>
                  </a:lnTo>
                  <a:lnTo>
                    <a:pt x="219" y="652"/>
                  </a:lnTo>
                  <a:lnTo>
                    <a:pt x="247" y="662"/>
                  </a:lnTo>
                  <a:lnTo>
                    <a:pt x="279" y="669"/>
                  </a:lnTo>
                  <a:lnTo>
                    <a:pt x="310" y="671"/>
                  </a:lnTo>
                  <a:lnTo>
                    <a:pt x="341" y="669"/>
                  </a:lnTo>
                  <a:lnTo>
                    <a:pt x="373" y="662"/>
                  </a:lnTo>
                  <a:lnTo>
                    <a:pt x="391" y="657"/>
                  </a:lnTo>
                  <a:lnTo>
                    <a:pt x="394" y="648"/>
                  </a:lnTo>
                  <a:lnTo>
                    <a:pt x="396" y="641"/>
                  </a:lnTo>
                  <a:lnTo>
                    <a:pt x="398" y="632"/>
                  </a:lnTo>
                  <a:lnTo>
                    <a:pt x="400" y="625"/>
                  </a:lnTo>
                  <a:lnTo>
                    <a:pt x="402" y="616"/>
                  </a:lnTo>
                  <a:lnTo>
                    <a:pt x="404" y="609"/>
                  </a:lnTo>
                  <a:lnTo>
                    <a:pt x="405" y="600"/>
                  </a:lnTo>
                  <a:lnTo>
                    <a:pt x="408" y="593"/>
                  </a:lnTo>
                  <a:lnTo>
                    <a:pt x="390" y="602"/>
                  </a:lnTo>
                  <a:lnTo>
                    <a:pt x="365" y="611"/>
                  </a:lnTo>
                  <a:lnTo>
                    <a:pt x="338" y="616"/>
                  </a:lnTo>
                  <a:lnTo>
                    <a:pt x="310" y="618"/>
                  </a:lnTo>
                  <a:lnTo>
                    <a:pt x="283" y="616"/>
                  </a:lnTo>
                  <a:lnTo>
                    <a:pt x="255" y="611"/>
                  </a:lnTo>
                  <a:lnTo>
                    <a:pt x="230" y="602"/>
                  </a:lnTo>
                  <a:lnTo>
                    <a:pt x="206" y="590"/>
                  </a:lnTo>
                  <a:lnTo>
                    <a:pt x="181" y="574"/>
                  </a:lnTo>
                  <a:lnTo>
                    <a:pt x="159" y="556"/>
                  </a:lnTo>
                  <a:lnTo>
                    <a:pt x="138" y="535"/>
                  </a:lnTo>
                  <a:lnTo>
                    <a:pt x="119" y="511"/>
                  </a:lnTo>
                  <a:lnTo>
                    <a:pt x="101" y="486"/>
                  </a:lnTo>
                  <a:lnTo>
                    <a:pt x="85" y="458"/>
                  </a:lnTo>
                  <a:lnTo>
                    <a:pt x="72" y="428"/>
                  </a:lnTo>
                  <a:lnTo>
                    <a:pt x="61" y="395"/>
                  </a:lnTo>
                  <a:lnTo>
                    <a:pt x="51" y="361"/>
                  </a:lnTo>
                  <a:lnTo>
                    <a:pt x="45" y="328"/>
                  </a:lnTo>
                  <a:lnTo>
                    <a:pt x="41" y="291"/>
                  </a:lnTo>
                  <a:lnTo>
                    <a:pt x="40" y="254"/>
                  </a:lnTo>
                  <a:lnTo>
                    <a:pt x="41" y="217"/>
                  </a:lnTo>
                  <a:lnTo>
                    <a:pt x="45" y="180"/>
                  </a:lnTo>
                  <a:lnTo>
                    <a:pt x="51" y="146"/>
                  </a:lnTo>
                  <a:lnTo>
                    <a:pt x="61" y="113"/>
                  </a:lnTo>
                  <a:lnTo>
                    <a:pt x="72" y="80"/>
                  </a:lnTo>
                  <a:lnTo>
                    <a:pt x="85" y="50"/>
                  </a:lnTo>
                  <a:lnTo>
                    <a:pt x="101" y="22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FCD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29" name="Freeform 89">
              <a:extLst>
                <a:ext uri="{FF2B5EF4-FFF2-40B4-BE49-F238E27FC236}">
                  <a16:creationId xmlns:a16="http://schemas.microsoft.com/office/drawing/2014/main" id="{1068BE6F-EAE4-486B-AA97-96B6EB9F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1017"/>
              <a:ext cx="265" cy="309"/>
            </a:xfrm>
            <a:custGeom>
              <a:avLst/>
              <a:gdLst>
                <a:gd name="T0" fmla="*/ 119 w 381"/>
                <a:gd name="T1" fmla="*/ 11 h 618"/>
                <a:gd name="T2" fmla="*/ 106 w 381"/>
                <a:gd name="T3" fmla="*/ 7 h 618"/>
                <a:gd name="T4" fmla="*/ 94 w 381"/>
                <a:gd name="T5" fmla="*/ 4 h 618"/>
                <a:gd name="T6" fmla="*/ 81 w 381"/>
                <a:gd name="T7" fmla="*/ 2 h 618"/>
                <a:gd name="T8" fmla="*/ 63 w 381"/>
                <a:gd name="T9" fmla="*/ 20 h 618"/>
                <a:gd name="T10" fmla="*/ 33 w 381"/>
                <a:gd name="T11" fmla="*/ 78 h 618"/>
                <a:gd name="T12" fmla="*/ 12 w 381"/>
                <a:gd name="T13" fmla="*/ 143 h 618"/>
                <a:gd name="T14" fmla="*/ 2 w 381"/>
                <a:gd name="T15" fmla="*/ 215 h 618"/>
                <a:gd name="T16" fmla="*/ 2 w 381"/>
                <a:gd name="T17" fmla="*/ 289 h 618"/>
                <a:gd name="T18" fmla="*/ 12 w 381"/>
                <a:gd name="T19" fmla="*/ 361 h 618"/>
                <a:gd name="T20" fmla="*/ 33 w 381"/>
                <a:gd name="T21" fmla="*/ 426 h 618"/>
                <a:gd name="T22" fmla="*/ 63 w 381"/>
                <a:gd name="T23" fmla="*/ 484 h 618"/>
                <a:gd name="T24" fmla="*/ 100 w 381"/>
                <a:gd name="T25" fmla="*/ 533 h 618"/>
                <a:gd name="T26" fmla="*/ 143 w 381"/>
                <a:gd name="T27" fmla="*/ 574 h 618"/>
                <a:gd name="T28" fmla="*/ 191 w 381"/>
                <a:gd name="T29" fmla="*/ 602 h 618"/>
                <a:gd name="T30" fmla="*/ 245 w 381"/>
                <a:gd name="T31" fmla="*/ 616 h 618"/>
                <a:gd name="T32" fmla="*/ 300 w 381"/>
                <a:gd name="T33" fmla="*/ 616 h 618"/>
                <a:gd name="T34" fmla="*/ 353 w 381"/>
                <a:gd name="T35" fmla="*/ 602 h 618"/>
                <a:gd name="T36" fmla="*/ 371 w 381"/>
                <a:gd name="T37" fmla="*/ 586 h 618"/>
                <a:gd name="T38" fmla="*/ 374 w 381"/>
                <a:gd name="T39" fmla="*/ 569 h 618"/>
                <a:gd name="T40" fmla="*/ 377 w 381"/>
                <a:gd name="T41" fmla="*/ 553 h 618"/>
                <a:gd name="T42" fmla="*/ 379 w 381"/>
                <a:gd name="T43" fmla="*/ 535 h 618"/>
                <a:gd name="T44" fmla="*/ 362 w 381"/>
                <a:gd name="T45" fmla="*/ 539 h 618"/>
                <a:gd name="T46" fmla="*/ 318 w 381"/>
                <a:gd name="T47" fmla="*/ 556 h 618"/>
                <a:gd name="T48" fmla="*/ 272 w 381"/>
                <a:gd name="T49" fmla="*/ 563 h 618"/>
                <a:gd name="T50" fmla="*/ 226 w 381"/>
                <a:gd name="T51" fmla="*/ 556 h 618"/>
                <a:gd name="T52" fmla="*/ 182 w 381"/>
                <a:gd name="T53" fmla="*/ 539 h 618"/>
                <a:gd name="T54" fmla="*/ 143 w 381"/>
                <a:gd name="T55" fmla="*/ 510 h 618"/>
                <a:gd name="T56" fmla="*/ 109 w 381"/>
                <a:gd name="T57" fmla="*/ 472 h 618"/>
                <a:gd name="T58" fmla="*/ 80 w 381"/>
                <a:gd name="T59" fmla="*/ 426 h 618"/>
                <a:gd name="T60" fmla="*/ 59 w 381"/>
                <a:gd name="T61" fmla="*/ 373 h 618"/>
                <a:gd name="T62" fmla="*/ 46 w 381"/>
                <a:gd name="T63" fmla="*/ 313 h 618"/>
                <a:gd name="T64" fmla="*/ 41 w 381"/>
                <a:gd name="T65" fmla="*/ 252 h 618"/>
                <a:gd name="T66" fmla="*/ 46 w 381"/>
                <a:gd name="T67" fmla="*/ 190 h 618"/>
                <a:gd name="T68" fmla="*/ 59 w 381"/>
                <a:gd name="T69" fmla="*/ 130 h 618"/>
                <a:gd name="T70" fmla="*/ 80 w 381"/>
                <a:gd name="T71" fmla="*/ 78 h 618"/>
                <a:gd name="T72" fmla="*/ 109 w 381"/>
                <a:gd name="T73" fmla="*/ 32 h 618"/>
                <a:gd name="T74" fmla="*/ 126 w 381"/>
                <a:gd name="T75" fmla="*/ 1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1" h="618">
                  <a:moveTo>
                    <a:pt x="126" y="13"/>
                  </a:moveTo>
                  <a:lnTo>
                    <a:pt x="119" y="11"/>
                  </a:lnTo>
                  <a:lnTo>
                    <a:pt x="113" y="9"/>
                  </a:lnTo>
                  <a:lnTo>
                    <a:pt x="106" y="7"/>
                  </a:lnTo>
                  <a:lnTo>
                    <a:pt x="101" y="5"/>
                  </a:lnTo>
                  <a:lnTo>
                    <a:pt x="94" y="4"/>
                  </a:lnTo>
                  <a:lnTo>
                    <a:pt x="88" y="4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63" y="20"/>
                  </a:lnTo>
                  <a:lnTo>
                    <a:pt x="47" y="48"/>
                  </a:lnTo>
                  <a:lnTo>
                    <a:pt x="33" y="78"/>
                  </a:lnTo>
                  <a:lnTo>
                    <a:pt x="21" y="109"/>
                  </a:lnTo>
                  <a:lnTo>
                    <a:pt x="12" y="143"/>
                  </a:lnTo>
                  <a:lnTo>
                    <a:pt x="6" y="178"/>
                  </a:lnTo>
                  <a:lnTo>
                    <a:pt x="2" y="215"/>
                  </a:lnTo>
                  <a:lnTo>
                    <a:pt x="0" y="252"/>
                  </a:lnTo>
                  <a:lnTo>
                    <a:pt x="2" y="289"/>
                  </a:lnTo>
                  <a:lnTo>
                    <a:pt x="6" y="326"/>
                  </a:lnTo>
                  <a:lnTo>
                    <a:pt x="12" y="361"/>
                  </a:lnTo>
                  <a:lnTo>
                    <a:pt x="21" y="394"/>
                  </a:lnTo>
                  <a:lnTo>
                    <a:pt x="33" y="426"/>
                  </a:lnTo>
                  <a:lnTo>
                    <a:pt x="47" y="456"/>
                  </a:lnTo>
                  <a:lnTo>
                    <a:pt x="63" y="484"/>
                  </a:lnTo>
                  <a:lnTo>
                    <a:pt x="80" y="510"/>
                  </a:lnTo>
                  <a:lnTo>
                    <a:pt x="100" y="533"/>
                  </a:lnTo>
                  <a:lnTo>
                    <a:pt x="121" y="554"/>
                  </a:lnTo>
                  <a:lnTo>
                    <a:pt x="143" y="574"/>
                  </a:lnTo>
                  <a:lnTo>
                    <a:pt x="166" y="590"/>
                  </a:lnTo>
                  <a:lnTo>
                    <a:pt x="191" y="602"/>
                  </a:lnTo>
                  <a:lnTo>
                    <a:pt x="217" y="611"/>
                  </a:lnTo>
                  <a:lnTo>
                    <a:pt x="245" y="616"/>
                  </a:lnTo>
                  <a:lnTo>
                    <a:pt x="272" y="618"/>
                  </a:lnTo>
                  <a:lnTo>
                    <a:pt x="300" y="616"/>
                  </a:lnTo>
                  <a:lnTo>
                    <a:pt x="327" y="611"/>
                  </a:lnTo>
                  <a:lnTo>
                    <a:pt x="353" y="602"/>
                  </a:lnTo>
                  <a:lnTo>
                    <a:pt x="370" y="595"/>
                  </a:lnTo>
                  <a:lnTo>
                    <a:pt x="371" y="586"/>
                  </a:lnTo>
                  <a:lnTo>
                    <a:pt x="373" y="577"/>
                  </a:lnTo>
                  <a:lnTo>
                    <a:pt x="374" y="569"/>
                  </a:lnTo>
                  <a:lnTo>
                    <a:pt x="375" y="560"/>
                  </a:lnTo>
                  <a:lnTo>
                    <a:pt x="377" y="553"/>
                  </a:lnTo>
                  <a:lnTo>
                    <a:pt x="378" y="544"/>
                  </a:lnTo>
                  <a:lnTo>
                    <a:pt x="379" y="535"/>
                  </a:lnTo>
                  <a:lnTo>
                    <a:pt x="381" y="526"/>
                  </a:lnTo>
                  <a:lnTo>
                    <a:pt x="362" y="539"/>
                  </a:lnTo>
                  <a:lnTo>
                    <a:pt x="340" y="549"/>
                  </a:lnTo>
                  <a:lnTo>
                    <a:pt x="318" y="556"/>
                  </a:lnTo>
                  <a:lnTo>
                    <a:pt x="296" y="562"/>
                  </a:lnTo>
                  <a:lnTo>
                    <a:pt x="272" y="563"/>
                  </a:lnTo>
                  <a:lnTo>
                    <a:pt x="249" y="562"/>
                  </a:lnTo>
                  <a:lnTo>
                    <a:pt x="226" y="556"/>
                  </a:lnTo>
                  <a:lnTo>
                    <a:pt x="204" y="549"/>
                  </a:lnTo>
                  <a:lnTo>
                    <a:pt x="182" y="539"/>
                  </a:lnTo>
                  <a:lnTo>
                    <a:pt x="162" y="525"/>
                  </a:lnTo>
                  <a:lnTo>
                    <a:pt x="143" y="510"/>
                  </a:lnTo>
                  <a:lnTo>
                    <a:pt x="126" y="491"/>
                  </a:lnTo>
                  <a:lnTo>
                    <a:pt x="109" y="472"/>
                  </a:lnTo>
                  <a:lnTo>
                    <a:pt x="94" y="449"/>
                  </a:lnTo>
                  <a:lnTo>
                    <a:pt x="80" y="426"/>
                  </a:lnTo>
                  <a:lnTo>
                    <a:pt x="70" y="400"/>
                  </a:lnTo>
                  <a:lnTo>
                    <a:pt x="59" y="373"/>
                  </a:lnTo>
                  <a:lnTo>
                    <a:pt x="51" y="343"/>
                  </a:lnTo>
                  <a:lnTo>
                    <a:pt x="46" y="313"/>
                  </a:lnTo>
                  <a:lnTo>
                    <a:pt x="42" y="283"/>
                  </a:lnTo>
                  <a:lnTo>
                    <a:pt x="41" y="252"/>
                  </a:lnTo>
                  <a:lnTo>
                    <a:pt x="42" y="220"/>
                  </a:lnTo>
                  <a:lnTo>
                    <a:pt x="46" y="190"/>
                  </a:lnTo>
                  <a:lnTo>
                    <a:pt x="51" y="160"/>
                  </a:lnTo>
                  <a:lnTo>
                    <a:pt x="59" y="130"/>
                  </a:lnTo>
                  <a:lnTo>
                    <a:pt x="70" y="104"/>
                  </a:lnTo>
                  <a:lnTo>
                    <a:pt x="80" y="78"/>
                  </a:lnTo>
                  <a:lnTo>
                    <a:pt x="94" y="55"/>
                  </a:lnTo>
                  <a:lnTo>
                    <a:pt x="109" y="32"/>
                  </a:lnTo>
                  <a:lnTo>
                    <a:pt x="126" y="13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FDD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0" name="Freeform 90">
              <a:extLst>
                <a:ext uri="{FF2B5EF4-FFF2-40B4-BE49-F238E27FC236}">
                  <a16:creationId xmlns:a16="http://schemas.microsoft.com/office/drawing/2014/main" id="{4BE64602-8DEA-4AED-A91D-DD780FE7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1023"/>
              <a:ext cx="239" cy="277"/>
            </a:xfrm>
            <a:custGeom>
              <a:avLst/>
              <a:gdLst>
                <a:gd name="T0" fmla="*/ 125 w 344"/>
                <a:gd name="T1" fmla="*/ 17 h 552"/>
                <a:gd name="T2" fmla="*/ 113 w 344"/>
                <a:gd name="T3" fmla="*/ 12 h 552"/>
                <a:gd name="T4" fmla="*/ 101 w 344"/>
                <a:gd name="T5" fmla="*/ 7 h 552"/>
                <a:gd name="T6" fmla="*/ 89 w 344"/>
                <a:gd name="T7" fmla="*/ 1 h 552"/>
                <a:gd name="T8" fmla="*/ 68 w 344"/>
                <a:gd name="T9" fmla="*/ 17 h 552"/>
                <a:gd name="T10" fmla="*/ 40 w 344"/>
                <a:gd name="T11" fmla="*/ 65 h 552"/>
                <a:gd name="T12" fmla="*/ 19 w 344"/>
                <a:gd name="T13" fmla="*/ 117 h 552"/>
                <a:gd name="T14" fmla="*/ 6 w 344"/>
                <a:gd name="T15" fmla="*/ 175 h 552"/>
                <a:gd name="T16" fmla="*/ 0 w 344"/>
                <a:gd name="T17" fmla="*/ 239 h 552"/>
                <a:gd name="T18" fmla="*/ 6 w 344"/>
                <a:gd name="T19" fmla="*/ 302 h 552"/>
                <a:gd name="T20" fmla="*/ 19 w 344"/>
                <a:gd name="T21" fmla="*/ 360 h 552"/>
                <a:gd name="T22" fmla="*/ 40 w 344"/>
                <a:gd name="T23" fmla="*/ 413 h 552"/>
                <a:gd name="T24" fmla="*/ 68 w 344"/>
                <a:gd name="T25" fmla="*/ 461 h 552"/>
                <a:gd name="T26" fmla="*/ 104 w 344"/>
                <a:gd name="T27" fmla="*/ 499 h 552"/>
                <a:gd name="T28" fmla="*/ 143 w 344"/>
                <a:gd name="T29" fmla="*/ 527 h 552"/>
                <a:gd name="T30" fmla="*/ 186 w 344"/>
                <a:gd name="T31" fmla="*/ 545 h 552"/>
                <a:gd name="T32" fmla="*/ 233 w 344"/>
                <a:gd name="T33" fmla="*/ 552 h 552"/>
                <a:gd name="T34" fmla="*/ 280 w 344"/>
                <a:gd name="T35" fmla="*/ 545 h 552"/>
                <a:gd name="T36" fmla="*/ 323 w 344"/>
                <a:gd name="T37" fmla="*/ 527 h 552"/>
                <a:gd name="T38" fmla="*/ 343 w 344"/>
                <a:gd name="T39" fmla="*/ 506 h 552"/>
                <a:gd name="T40" fmla="*/ 344 w 344"/>
                <a:gd name="T41" fmla="*/ 490 h 552"/>
                <a:gd name="T42" fmla="*/ 344 w 344"/>
                <a:gd name="T43" fmla="*/ 475 h 552"/>
                <a:gd name="T44" fmla="*/ 344 w 344"/>
                <a:gd name="T45" fmla="*/ 459 h 552"/>
                <a:gd name="T46" fmla="*/ 340 w 344"/>
                <a:gd name="T47" fmla="*/ 455 h 552"/>
                <a:gd name="T48" fmla="*/ 272 w 344"/>
                <a:gd name="T49" fmla="*/ 494 h 552"/>
                <a:gd name="T50" fmla="*/ 194 w 344"/>
                <a:gd name="T51" fmla="*/ 494 h 552"/>
                <a:gd name="T52" fmla="*/ 126 w 344"/>
                <a:gd name="T53" fmla="*/ 455 h 552"/>
                <a:gd name="T54" fmla="*/ 72 w 344"/>
                <a:gd name="T55" fmla="*/ 383 h 552"/>
                <a:gd name="T56" fmla="*/ 44 w 344"/>
                <a:gd name="T57" fmla="*/ 292 h 552"/>
                <a:gd name="T58" fmla="*/ 44 w 344"/>
                <a:gd name="T59" fmla="*/ 186 h 552"/>
                <a:gd name="T60" fmla="*/ 72 w 344"/>
                <a:gd name="T61" fmla="*/ 95 h 552"/>
                <a:gd name="T62" fmla="*/ 126 w 344"/>
                <a:gd name="T63" fmla="*/ 2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4" h="552">
                  <a:moveTo>
                    <a:pt x="130" y="21"/>
                  </a:moveTo>
                  <a:lnTo>
                    <a:pt x="125" y="17"/>
                  </a:lnTo>
                  <a:lnTo>
                    <a:pt x="119" y="14"/>
                  </a:lnTo>
                  <a:lnTo>
                    <a:pt x="113" y="12"/>
                  </a:lnTo>
                  <a:lnTo>
                    <a:pt x="108" y="8"/>
                  </a:lnTo>
                  <a:lnTo>
                    <a:pt x="101" y="7"/>
                  </a:lnTo>
                  <a:lnTo>
                    <a:pt x="96" y="3"/>
                  </a:lnTo>
                  <a:lnTo>
                    <a:pt x="89" y="1"/>
                  </a:lnTo>
                  <a:lnTo>
                    <a:pt x="84" y="0"/>
                  </a:lnTo>
                  <a:lnTo>
                    <a:pt x="68" y="17"/>
                  </a:lnTo>
                  <a:lnTo>
                    <a:pt x="54" y="40"/>
                  </a:lnTo>
                  <a:lnTo>
                    <a:pt x="40" y="65"/>
                  </a:lnTo>
                  <a:lnTo>
                    <a:pt x="29" y="89"/>
                  </a:lnTo>
                  <a:lnTo>
                    <a:pt x="19" y="117"/>
                  </a:lnTo>
                  <a:lnTo>
                    <a:pt x="11" y="146"/>
                  </a:lnTo>
                  <a:lnTo>
                    <a:pt x="6" y="175"/>
                  </a:lnTo>
                  <a:lnTo>
                    <a:pt x="2" y="207"/>
                  </a:lnTo>
                  <a:lnTo>
                    <a:pt x="0" y="239"/>
                  </a:lnTo>
                  <a:lnTo>
                    <a:pt x="2" y="270"/>
                  </a:lnTo>
                  <a:lnTo>
                    <a:pt x="6" y="302"/>
                  </a:lnTo>
                  <a:lnTo>
                    <a:pt x="11" y="332"/>
                  </a:lnTo>
                  <a:lnTo>
                    <a:pt x="19" y="360"/>
                  </a:lnTo>
                  <a:lnTo>
                    <a:pt x="29" y="388"/>
                  </a:lnTo>
                  <a:lnTo>
                    <a:pt x="40" y="413"/>
                  </a:lnTo>
                  <a:lnTo>
                    <a:pt x="54" y="438"/>
                  </a:lnTo>
                  <a:lnTo>
                    <a:pt x="68" y="461"/>
                  </a:lnTo>
                  <a:lnTo>
                    <a:pt x="85" y="480"/>
                  </a:lnTo>
                  <a:lnTo>
                    <a:pt x="104" y="499"/>
                  </a:lnTo>
                  <a:lnTo>
                    <a:pt x="122" y="513"/>
                  </a:lnTo>
                  <a:lnTo>
                    <a:pt x="143" y="527"/>
                  </a:lnTo>
                  <a:lnTo>
                    <a:pt x="164" y="538"/>
                  </a:lnTo>
                  <a:lnTo>
                    <a:pt x="186" y="545"/>
                  </a:lnTo>
                  <a:lnTo>
                    <a:pt x="210" y="550"/>
                  </a:lnTo>
                  <a:lnTo>
                    <a:pt x="233" y="552"/>
                  </a:lnTo>
                  <a:lnTo>
                    <a:pt x="257" y="550"/>
                  </a:lnTo>
                  <a:lnTo>
                    <a:pt x="280" y="545"/>
                  </a:lnTo>
                  <a:lnTo>
                    <a:pt x="302" y="538"/>
                  </a:lnTo>
                  <a:lnTo>
                    <a:pt x="323" y="527"/>
                  </a:lnTo>
                  <a:lnTo>
                    <a:pt x="342" y="515"/>
                  </a:lnTo>
                  <a:lnTo>
                    <a:pt x="343" y="506"/>
                  </a:lnTo>
                  <a:lnTo>
                    <a:pt x="343" y="499"/>
                  </a:lnTo>
                  <a:lnTo>
                    <a:pt x="344" y="490"/>
                  </a:lnTo>
                  <a:lnTo>
                    <a:pt x="344" y="483"/>
                  </a:lnTo>
                  <a:lnTo>
                    <a:pt x="344" y="475"/>
                  </a:lnTo>
                  <a:lnTo>
                    <a:pt x="344" y="468"/>
                  </a:lnTo>
                  <a:lnTo>
                    <a:pt x="344" y="459"/>
                  </a:lnTo>
                  <a:lnTo>
                    <a:pt x="344" y="450"/>
                  </a:lnTo>
                  <a:lnTo>
                    <a:pt x="340" y="455"/>
                  </a:lnTo>
                  <a:lnTo>
                    <a:pt x="308" y="478"/>
                  </a:lnTo>
                  <a:lnTo>
                    <a:pt x="272" y="494"/>
                  </a:lnTo>
                  <a:lnTo>
                    <a:pt x="233" y="499"/>
                  </a:lnTo>
                  <a:lnTo>
                    <a:pt x="194" y="494"/>
                  </a:lnTo>
                  <a:lnTo>
                    <a:pt x="159" y="478"/>
                  </a:lnTo>
                  <a:lnTo>
                    <a:pt x="126" y="455"/>
                  </a:lnTo>
                  <a:lnTo>
                    <a:pt x="97" y="422"/>
                  </a:lnTo>
                  <a:lnTo>
                    <a:pt x="72" y="383"/>
                  </a:lnTo>
                  <a:lnTo>
                    <a:pt x="55" y="339"/>
                  </a:lnTo>
                  <a:lnTo>
                    <a:pt x="44" y="292"/>
                  </a:lnTo>
                  <a:lnTo>
                    <a:pt x="40" y="239"/>
                  </a:lnTo>
                  <a:lnTo>
                    <a:pt x="44" y="186"/>
                  </a:lnTo>
                  <a:lnTo>
                    <a:pt x="55" y="139"/>
                  </a:lnTo>
                  <a:lnTo>
                    <a:pt x="72" y="95"/>
                  </a:lnTo>
                  <a:lnTo>
                    <a:pt x="97" y="56"/>
                  </a:lnTo>
                  <a:lnTo>
                    <a:pt x="126" y="22"/>
                  </a:lnTo>
                  <a:lnTo>
                    <a:pt x="130" y="21"/>
                  </a:lnTo>
                  <a:close/>
                </a:path>
              </a:pathLst>
            </a:custGeom>
            <a:solidFill>
              <a:srgbClr val="FDD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1" name="Freeform 91">
              <a:extLst>
                <a:ext uri="{FF2B5EF4-FFF2-40B4-BE49-F238E27FC236}">
                  <a16:creationId xmlns:a16="http://schemas.microsoft.com/office/drawing/2014/main" id="{6BACCC8B-AF6A-4CCE-8BF5-B1196097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1033"/>
              <a:ext cx="213" cy="241"/>
            </a:xfrm>
            <a:custGeom>
              <a:avLst/>
              <a:gdLst>
                <a:gd name="T0" fmla="*/ 134 w 306"/>
                <a:gd name="T1" fmla="*/ 30 h 482"/>
                <a:gd name="T2" fmla="*/ 128 w 306"/>
                <a:gd name="T3" fmla="*/ 24 h 482"/>
                <a:gd name="T4" fmla="*/ 123 w 306"/>
                <a:gd name="T5" fmla="*/ 21 h 482"/>
                <a:gd name="T6" fmla="*/ 118 w 306"/>
                <a:gd name="T7" fmla="*/ 17 h 482"/>
                <a:gd name="T8" fmla="*/ 113 w 306"/>
                <a:gd name="T9" fmla="*/ 14 h 482"/>
                <a:gd name="T10" fmla="*/ 108 w 306"/>
                <a:gd name="T11" fmla="*/ 10 h 482"/>
                <a:gd name="T12" fmla="*/ 102 w 306"/>
                <a:gd name="T13" fmla="*/ 7 h 482"/>
                <a:gd name="T14" fmla="*/ 96 w 306"/>
                <a:gd name="T15" fmla="*/ 3 h 482"/>
                <a:gd name="T16" fmla="*/ 91 w 306"/>
                <a:gd name="T17" fmla="*/ 0 h 482"/>
                <a:gd name="T18" fmla="*/ 87 w 306"/>
                <a:gd name="T19" fmla="*/ 3 h 482"/>
                <a:gd name="T20" fmla="*/ 58 w 306"/>
                <a:gd name="T21" fmla="*/ 35 h 482"/>
                <a:gd name="T22" fmla="*/ 34 w 306"/>
                <a:gd name="T23" fmla="*/ 74 h 482"/>
                <a:gd name="T24" fmla="*/ 16 w 306"/>
                <a:gd name="T25" fmla="*/ 118 h 482"/>
                <a:gd name="T26" fmla="*/ 4 w 306"/>
                <a:gd name="T27" fmla="*/ 167 h 482"/>
                <a:gd name="T28" fmla="*/ 0 w 306"/>
                <a:gd name="T29" fmla="*/ 220 h 482"/>
                <a:gd name="T30" fmla="*/ 4 w 306"/>
                <a:gd name="T31" fmla="*/ 273 h 482"/>
                <a:gd name="T32" fmla="*/ 16 w 306"/>
                <a:gd name="T33" fmla="*/ 322 h 482"/>
                <a:gd name="T34" fmla="*/ 34 w 306"/>
                <a:gd name="T35" fmla="*/ 366 h 482"/>
                <a:gd name="T36" fmla="*/ 58 w 306"/>
                <a:gd name="T37" fmla="*/ 405 h 482"/>
                <a:gd name="T38" fmla="*/ 87 w 306"/>
                <a:gd name="T39" fmla="*/ 436 h 482"/>
                <a:gd name="T40" fmla="*/ 119 w 306"/>
                <a:gd name="T41" fmla="*/ 461 h 482"/>
                <a:gd name="T42" fmla="*/ 156 w 306"/>
                <a:gd name="T43" fmla="*/ 477 h 482"/>
                <a:gd name="T44" fmla="*/ 195 w 306"/>
                <a:gd name="T45" fmla="*/ 482 h 482"/>
                <a:gd name="T46" fmla="*/ 234 w 306"/>
                <a:gd name="T47" fmla="*/ 477 h 482"/>
                <a:gd name="T48" fmla="*/ 271 w 306"/>
                <a:gd name="T49" fmla="*/ 461 h 482"/>
                <a:gd name="T50" fmla="*/ 304 w 306"/>
                <a:gd name="T51" fmla="*/ 436 h 482"/>
                <a:gd name="T52" fmla="*/ 306 w 306"/>
                <a:gd name="T53" fmla="*/ 433 h 482"/>
                <a:gd name="T54" fmla="*/ 306 w 306"/>
                <a:gd name="T55" fmla="*/ 433 h 482"/>
                <a:gd name="T56" fmla="*/ 306 w 306"/>
                <a:gd name="T57" fmla="*/ 431 h 482"/>
                <a:gd name="T58" fmla="*/ 306 w 306"/>
                <a:gd name="T59" fmla="*/ 431 h 482"/>
                <a:gd name="T60" fmla="*/ 306 w 306"/>
                <a:gd name="T61" fmla="*/ 431 h 482"/>
                <a:gd name="T62" fmla="*/ 306 w 306"/>
                <a:gd name="T63" fmla="*/ 422 h 482"/>
                <a:gd name="T64" fmla="*/ 306 w 306"/>
                <a:gd name="T65" fmla="*/ 413 h 482"/>
                <a:gd name="T66" fmla="*/ 306 w 306"/>
                <a:gd name="T67" fmla="*/ 406 h 482"/>
                <a:gd name="T68" fmla="*/ 306 w 306"/>
                <a:gd name="T69" fmla="*/ 398 h 482"/>
                <a:gd name="T70" fmla="*/ 306 w 306"/>
                <a:gd name="T71" fmla="*/ 391 h 482"/>
                <a:gd name="T72" fmla="*/ 305 w 306"/>
                <a:gd name="T73" fmla="*/ 382 h 482"/>
                <a:gd name="T74" fmla="*/ 305 w 306"/>
                <a:gd name="T75" fmla="*/ 375 h 482"/>
                <a:gd name="T76" fmla="*/ 304 w 306"/>
                <a:gd name="T77" fmla="*/ 366 h 482"/>
                <a:gd name="T78" fmla="*/ 304 w 306"/>
                <a:gd name="T79" fmla="*/ 366 h 482"/>
                <a:gd name="T80" fmla="*/ 281 w 306"/>
                <a:gd name="T81" fmla="*/ 392 h 482"/>
                <a:gd name="T82" fmla="*/ 255 w 306"/>
                <a:gd name="T83" fmla="*/ 412 h 482"/>
                <a:gd name="T84" fmla="*/ 226 w 306"/>
                <a:gd name="T85" fmla="*/ 424 h 482"/>
                <a:gd name="T86" fmla="*/ 195 w 306"/>
                <a:gd name="T87" fmla="*/ 427 h 482"/>
                <a:gd name="T88" fmla="*/ 164 w 306"/>
                <a:gd name="T89" fmla="*/ 424 h 482"/>
                <a:gd name="T90" fmla="*/ 135 w 306"/>
                <a:gd name="T91" fmla="*/ 412 h 482"/>
                <a:gd name="T92" fmla="*/ 109 w 306"/>
                <a:gd name="T93" fmla="*/ 392 h 482"/>
                <a:gd name="T94" fmla="*/ 87 w 306"/>
                <a:gd name="T95" fmla="*/ 366 h 482"/>
                <a:gd name="T96" fmla="*/ 67 w 306"/>
                <a:gd name="T97" fmla="*/ 336 h 482"/>
                <a:gd name="T98" fmla="*/ 53 w 306"/>
                <a:gd name="T99" fmla="*/ 301 h 482"/>
                <a:gd name="T100" fmla="*/ 44 w 306"/>
                <a:gd name="T101" fmla="*/ 262 h 482"/>
                <a:gd name="T102" fmla="*/ 41 w 306"/>
                <a:gd name="T103" fmla="*/ 220 h 482"/>
                <a:gd name="T104" fmla="*/ 44 w 306"/>
                <a:gd name="T105" fmla="*/ 178 h 482"/>
                <a:gd name="T106" fmla="*/ 53 w 306"/>
                <a:gd name="T107" fmla="*/ 139 h 482"/>
                <a:gd name="T108" fmla="*/ 67 w 306"/>
                <a:gd name="T109" fmla="*/ 104 h 482"/>
                <a:gd name="T110" fmla="*/ 87 w 306"/>
                <a:gd name="T111" fmla="*/ 74 h 482"/>
                <a:gd name="T112" fmla="*/ 109 w 306"/>
                <a:gd name="T113" fmla="*/ 47 h 482"/>
                <a:gd name="T114" fmla="*/ 134 w 306"/>
                <a:gd name="T115" fmla="*/ 3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482">
                  <a:moveTo>
                    <a:pt x="134" y="30"/>
                  </a:moveTo>
                  <a:lnTo>
                    <a:pt x="128" y="24"/>
                  </a:lnTo>
                  <a:lnTo>
                    <a:pt x="123" y="21"/>
                  </a:lnTo>
                  <a:lnTo>
                    <a:pt x="118" y="17"/>
                  </a:lnTo>
                  <a:lnTo>
                    <a:pt x="113" y="14"/>
                  </a:lnTo>
                  <a:lnTo>
                    <a:pt x="108" y="10"/>
                  </a:lnTo>
                  <a:lnTo>
                    <a:pt x="102" y="7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7" y="3"/>
                  </a:lnTo>
                  <a:lnTo>
                    <a:pt x="58" y="35"/>
                  </a:lnTo>
                  <a:lnTo>
                    <a:pt x="34" y="74"/>
                  </a:lnTo>
                  <a:lnTo>
                    <a:pt x="16" y="118"/>
                  </a:lnTo>
                  <a:lnTo>
                    <a:pt x="4" y="167"/>
                  </a:lnTo>
                  <a:lnTo>
                    <a:pt x="0" y="220"/>
                  </a:lnTo>
                  <a:lnTo>
                    <a:pt x="4" y="273"/>
                  </a:lnTo>
                  <a:lnTo>
                    <a:pt x="16" y="322"/>
                  </a:lnTo>
                  <a:lnTo>
                    <a:pt x="34" y="366"/>
                  </a:lnTo>
                  <a:lnTo>
                    <a:pt x="58" y="405"/>
                  </a:lnTo>
                  <a:lnTo>
                    <a:pt x="87" y="436"/>
                  </a:lnTo>
                  <a:lnTo>
                    <a:pt x="119" y="461"/>
                  </a:lnTo>
                  <a:lnTo>
                    <a:pt x="156" y="477"/>
                  </a:lnTo>
                  <a:lnTo>
                    <a:pt x="195" y="482"/>
                  </a:lnTo>
                  <a:lnTo>
                    <a:pt x="234" y="477"/>
                  </a:lnTo>
                  <a:lnTo>
                    <a:pt x="271" y="461"/>
                  </a:lnTo>
                  <a:lnTo>
                    <a:pt x="304" y="436"/>
                  </a:lnTo>
                  <a:lnTo>
                    <a:pt x="306" y="433"/>
                  </a:lnTo>
                  <a:lnTo>
                    <a:pt x="306" y="433"/>
                  </a:lnTo>
                  <a:lnTo>
                    <a:pt x="306" y="431"/>
                  </a:lnTo>
                  <a:lnTo>
                    <a:pt x="306" y="431"/>
                  </a:lnTo>
                  <a:lnTo>
                    <a:pt x="306" y="431"/>
                  </a:lnTo>
                  <a:lnTo>
                    <a:pt x="306" y="422"/>
                  </a:lnTo>
                  <a:lnTo>
                    <a:pt x="306" y="413"/>
                  </a:lnTo>
                  <a:lnTo>
                    <a:pt x="306" y="406"/>
                  </a:lnTo>
                  <a:lnTo>
                    <a:pt x="306" y="398"/>
                  </a:lnTo>
                  <a:lnTo>
                    <a:pt x="306" y="391"/>
                  </a:lnTo>
                  <a:lnTo>
                    <a:pt x="305" y="382"/>
                  </a:lnTo>
                  <a:lnTo>
                    <a:pt x="305" y="375"/>
                  </a:lnTo>
                  <a:lnTo>
                    <a:pt x="304" y="366"/>
                  </a:lnTo>
                  <a:lnTo>
                    <a:pt x="304" y="366"/>
                  </a:lnTo>
                  <a:lnTo>
                    <a:pt x="281" y="392"/>
                  </a:lnTo>
                  <a:lnTo>
                    <a:pt x="255" y="412"/>
                  </a:lnTo>
                  <a:lnTo>
                    <a:pt x="226" y="424"/>
                  </a:lnTo>
                  <a:lnTo>
                    <a:pt x="195" y="427"/>
                  </a:lnTo>
                  <a:lnTo>
                    <a:pt x="164" y="424"/>
                  </a:lnTo>
                  <a:lnTo>
                    <a:pt x="135" y="412"/>
                  </a:lnTo>
                  <a:lnTo>
                    <a:pt x="109" y="392"/>
                  </a:lnTo>
                  <a:lnTo>
                    <a:pt x="87" y="366"/>
                  </a:lnTo>
                  <a:lnTo>
                    <a:pt x="67" y="336"/>
                  </a:lnTo>
                  <a:lnTo>
                    <a:pt x="53" y="301"/>
                  </a:lnTo>
                  <a:lnTo>
                    <a:pt x="44" y="262"/>
                  </a:lnTo>
                  <a:lnTo>
                    <a:pt x="41" y="220"/>
                  </a:lnTo>
                  <a:lnTo>
                    <a:pt x="44" y="178"/>
                  </a:lnTo>
                  <a:lnTo>
                    <a:pt x="53" y="139"/>
                  </a:lnTo>
                  <a:lnTo>
                    <a:pt x="67" y="104"/>
                  </a:lnTo>
                  <a:lnTo>
                    <a:pt x="87" y="74"/>
                  </a:lnTo>
                  <a:lnTo>
                    <a:pt x="109" y="47"/>
                  </a:lnTo>
                  <a:lnTo>
                    <a:pt x="134" y="30"/>
                  </a:lnTo>
                  <a:close/>
                </a:path>
              </a:pathLst>
            </a:custGeom>
            <a:solidFill>
              <a:srgbClr val="FDD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2" name="Freeform 92">
              <a:extLst>
                <a:ext uri="{FF2B5EF4-FFF2-40B4-BE49-F238E27FC236}">
                  <a16:creationId xmlns:a16="http://schemas.microsoft.com/office/drawing/2014/main" id="{800B47F9-CE4B-4817-BCC4-50055DFA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047"/>
              <a:ext cx="184" cy="201"/>
            </a:xfrm>
            <a:custGeom>
              <a:avLst/>
              <a:gdLst>
                <a:gd name="T0" fmla="*/ 135 w 264"/>
                <a:gd name="T1" fmla="*/ 39 h 401"/>
                <a:gd name="T2" fmla="*/ 130 w 264"/>
                <a:gd name="T3" fmla="*/ 33 h 401"/>
                <a:gd name="T4" fmla="*/ 125 w 264"/>
                <a:gd name="T5" fmla="*/ 28 h 401"/>
                <a:gd name="T6" fmla="*/ 120 w 264"/>
                <a:gd name="T7" fmla="*/ 23 h 401"/>
                <a:gd name="T8" fmla="*/ 115 w 264"/>
                <a:gd name="T9" fmla="*/ 19 h 401"/>
                <a:gd name="T10" fmla="*/ 109 w 264"/>
                <a:gd name="T11" fmla="*/ 14 h 401"/>
                <a:gd name="T12" fmla="*/ 104 w 264"/>
                <a:gd name="T13" fmla="*/ 9 h 401"/>
                <a:gd name="T14" fmla="*/ 99 w 264"/>
                <a:gd name="T15" fmla="*/ 5 h 401"/>
                <a:gd name="T16" fmla="*/ 94 w 264"/>
                <a:gd name="T17" fmla="*/ 0 h 401"/>
                <a:gd name="T18" fmla="*/ 69 w 264"/>
                <a:gd name="T19" fmla="*/ 19 h 401"/>
                <a:gd name="T20" fmla="*/ 45 w 264"/>
                <a:gd name="T21" fmla="*/ 44 h 401"/>
                <a:gd name="T22" fmla="*/ 27 w 264"/>
                <a:gd name="T23" fmla="*/ 76 h 401"/>
                <a:gd name="T24" fmla="*/ 11 w 264"/>
                <a:gd name="T25" fmla="*/ 111 h 401"/>
                <a:gd name="T26" fmla="*/ 2 w 264"/>
                <a:gd name="T27" fmla="*/ 150 h 401"/>
                <a:gd name="T28" fmla="*/ 0 w 264"/>
                <a:gd name="T29" fmla="*/ 192 h 401"/>
                <a:gd name="T30" fmla="*/ 2 w 264"/>
                <a:gd name="T31" fmla="*/ 234 h 401"/>
                <a:gd name="T32" fmla="*/ 11 w 264"/>
                <a:gd name="T33" fmla="*/ 273 h 401"/>
                <a:gd name="T34" fmla="*/ 27 w 264"/>
                <a:gd name="T35" fmla="*/ 308 h 401"/>
                <a:gd name="T36" fmla="*/ 45 w 264"/>
                <a:gd name="T37" fmla="*/ 340 h 401"/>
                <a:gd name="T38" fmla="*/ 69 w 264"/>
                <a:gd name="T39" fmla="*/ 364 h 401"/>
                <a:gd name="T40" fmla="*/ 95 w 264"/>
                <a:gd name="T41" fmla="*/ 385 h 401"/>
                <a:gd name="T42" fmla="*/ 124 w 264"/>
                <a:gd name="T43" fmla="*/ 398 h 401"/>
                <a:gd name="T44" fmla="*/ 155 w 264"/>
                <a:gd name="T45" fmla="*/ 401 h 401"/>
                <a:gd name="T46" fmla="*/ 186 w 264"/>
                <a:gd name="T47" fmla="*/ 398 h 401"/>
                <a:gd name="T48" fmla="*/ 215 w 264"/>
                <a:gd name="T49" fmla="*/ 385 h 401"/>
                <a:gd name="T50" fmla="*/ 241 w 264"/>
                <a:gd name="T51" fmla="*/ 364 h 401"/>
                <a:gd name="T52" fmla="*/ 264 w 264"/>
                <a:gd name="T53" fmla="*/ 341 h 401"/>
                <a:gd name="T54" fmla="*/ 262 w 264"/>
                <a:gd name="T55" fmla="*/ 333 h 401"/>
                <a:gd name="T56" fmla="*/ 261 w 264"/>
                <a:gd name="T57" fmla="*/ 324 h 401"/>
                <a:gd name="T58" fmla="*/ 261 w 264"/>
                <a:gd name="T59" fmla="*/ 315 h 401"/>
                <a:gd name="T60" fmla="*/ 260 w 264"/>
                <a:gd name="T61" fmla="*/ 308 h 401"/>
                <a:gd name="T62" fmla="*/ 258 w 264"/>
                <a:gd name="T63" fmla="*/ 299 h 401"/>
                <a:gd name="T64" fmla="*/ 257 w 264"/>
                <a:gd name="T65" fmla="*/ 290 h 401"/>
                <a:gd name="T66" fmla="*/ 254 w 264"/>
                <a:gd name="T67" fmla="*/ 283 h 401"/>
                <a:gd name="T68" fmla="*/ 253 w 264"/>
                <a:gd name="T69" fmla="*/ 275 h 401"/>
                <a:gd name="T70" fmla="*/ 252 w 264"/>
                <a:gd name="T71" fmla="*/ 280 h 401"/>
                <a:gd name="T72" fmla="*/ 237 w 264"/>
                <a:gd name="T73" fmla="*/ 303 h 401"/>
                <a:gd name="T74" fmla="*/ 220 w 264"/>
                <a:gd name="T75" fmla="*/ 322 h 401"/>
                <a:gd name="T76" fmla="*/ 201 w 264"/>
                <a:gd name="T77" fmla="*/ 336 h 401"/>
                <a:gd name="T78" fmla="*/ 179 w 264"/>
                <a:gd name="T79" fmla="*/ 345 h 401"/>
                <a:gd name="T80" fmla="*/ 155 w 264"/>
                <a:gd name="T81" fmla="*/ 348 h 401"/>
                <a:gd name="T82" fmla="*/ 132 w 264"/>
                <a:gd name="T83" fmla="*/ 345 h 401"/>
                <a:gd name="T84" fmla="*/ 109 w 264"/>
                <a:gd name="T85" fmla="*/ 336 h 401"/>
                <a:gd name="T86" fmla="*/ 90 w 264"/>
                <a:gd name="T87" fmla="*/ 322 h 401"/>
                <a:gd name="T88" fmla="*/ 73 w 264"/>
                <a:gd name="T89" fmla="*/ 303 h 401"/>
                <a:gd name="T90" fmla="*/ 58 w 264"/>
                <a:gd name="T91" fmla="*/ 280 h 401"/>
                <a:gd name="T92" fmla="*/ 48 w 264"/>
                <a:gd name="T93" fmla="*/ 253 h 401"/>
                <a:gd name="T94" fmla="*/ 41 w 264"/>
                <a:gd name="T95" fmla="*/ 223 h 401"/>
                <a:gd name="T96" fmla="*/ 39 w 264"/>
                <a:gd name="T97" fmla="*/ 192 h 401"/>
                <a:gd name="T98" fmla="*/ 41 w 264"/>
                <a:gd name="T99" fmla="*/ 160 h 401"/>
                <a:gd name="T100" fmla="*/ 48 w 264"/>
                <a:gd name="T101" fmla="*/ 130 h 401"/>
                <a:gd name="T102" fmla="*/ 58 w 264"/>
                <a:gd name="T103" fmla="*/ 104 h 401"/>
                <a:gd name="T104" fmla="*/ 73 w 264"/>
                <a:gd name="T105" fmla="*/ 81 h 401"/>
                <a:gd name="T106" fmla="*/ 90 w 264"/>
                <a:gd name="T107" fmla="*/ 62 h 401"/>
                <a:gd name="T108" fmla="*/ 109 w 264"/>
                <a:gd name="T109" fmla="*/ 48 h 401"/>
                <a:gd name="T110" fmla="*/ 132 w 264"/>
                <a:gd name="T111" fmla="*/ 39 h 401"/>
                <a:gd name="T112" fmla="*/ 135 w 264"/>
                <a:gd name="T113" fmla="*/ 39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401">
                  <a:moveTo>
                    <a:pt x="135" y="39"/>
                  </a:moveTo>
                  <a:lnTo>
                    <a:pt x="130" y="33"/>
                  </a:lnTo>
                  <a:lnTo>
                    <a:pt x="125" y="28"/>
                  </a:lnTo>
                  <a:lnTo>
                    <a:pt x="120" y="23"/>
                  </a:lnTo>
                  <a:lnTo>
                    <a:pt x="115" y="19"/>
                  </a:lnTo>
                  <a:lnTo>
                    <a:pt x="109" y="14"/>
                  </a:lnTo>
                  <a:lnTo>
                    <a:pt x="104" y="9"/>
                  </a:lnTo>
                  <a:lnTo>
                    <a:pt x="99" y="5"/>
                  </a:lnTo>
                  <a:lnTo>
                    <a:pt x="94" y="0"/>
                  </a:lnTo>
                  <a:lnTo>
                    <a:pt x="69" y="19"/>
                  </a:lnTo>
                  <a:lnTo>
                    <a:pt x="45" y="44"/>
                  </a:lnTo>
                  <a:lnTo>
                    <a:pt x="27" y="76"/>
                  </a:lnTo>
                  <a:lnTo>
                    <a:pt x="11" y="111"/>
                  </a:lnTo>
                  <a:lnTo>
                    <a:pt x="2" y="150"/>
                  </a:lnTo>
                  <a:lnTo>
                    <a:pt x="0" y="192"/>
                  </a:lnTo>
                  <a:lnTo>
                    <a:pt x="2" y="234"/>
                  </a:lnTo>
                  <a:lnTo>
                    <a:pt x="11" y="273"/>
                  </a:lnTo>
                  <a:lnTo>
                    <a:pt x="27" y="308"/>
                  </a:lnTo>
                  <a:lnTo>
                    <a:pt x="45" y="340"/>
                  </a:lnTo>
                  <a:lnTo>
                    <a:pt x="69" y="364"/>
                  </a:lnTo>
                  <a:lnTo>
                    <a:pt x="95" y="385"/>
                  </a:lnTo>
                  <a:lnTo>
                    <a:pt x="124" y="398"/>
                  </a:lnTo>
                  <a:lnTo>
                    <a:pt x="155" y="401"/>
                  </a:lnTo>
                  <a:lnTo>
                    <a:pt x="186" y="398"/>
                  </a:lnTo>
                  <a:lnTo>
                    <a:pt x="215" y="385"/>
                  </a:lnTo>
                  <a:lnTo>
                    <a:pt x="241" y="364"/>
                  </a:lnTo>
                  <a:lnTo>
                    <a:pt x="264" y="341"/>
                  </a:lnTo>
                  <a:lnTo>
                    <a:pt x="262" y="333"/>
                  </a:lnTo>
                  <a:lnTo>
                    <a:pt x="261" y="324"/>
                  </a:lnTo>
                  <a:lnTo>
                    <a:pt x="261" y="315"/>
                  </a:lnTo>
                  <a:lnTo>
                    <a:pt x="260" y="308"/>
                  </a:lnTo>
                  <a:lnTo>
                    <a:pt x="258" y="299"/>
                  </a:lnTo>
                  <a:lnTo>
                    <a:pt x="257" y="290"/>
                  </a:lnTo>
                  <a:lnTo>
                    <a:pt x="254" y="283"/>
                  </a:lnTo>
                  <a:lnTo>
                    <a:pt x="253" y="275"/>
                  </a:lnTo>
                  <a:lnTo>
                    <a:pt x="252" y="280"/>
                  </a:lnTo>
                  <a:lnTo>
                    <a:pt x="237" y="303"/>
                  </a:lnTo>
                  <a:lnTo>
                    <a:pt x="220" y="322"/>
                  </a:lnTo>
                  <a:lnTo>
                    <a:pt x="201" y="336"/>
                  </a:lnTo>
                  <a:lnTo>
                    <a:pt x="179" y="345"/>
                  </a:lnTo>
                  <a:lnTo>
                    <a:pt x="155" y="348"/>
                  </a:lnTo>
                  <a:lnTo>
                    <a:pt x="132" y="345"/>
                  </a:lnTo>
                  <a:lnTo>
                    <a:pt x="109" y="336"/>
                  </a:lnTo>
                  <a:lnTo>
                    <a:pt x="90" y="322"/>
                  </a:lnTo>
                  <a:lnTo>
                    <a:pt x="73" y="303"/>
                  </a:lnTo>
                  <a:lnTo>
                    <a:pt x="58" y="280"/>
                  </a:lnTo>
                  <a:lnTo>
                    <a:pt x="48" y="253"/>
                  </a:lnTo>
                  <a:lnTo>
                    <a:pt x="41" y="223"/>
                  </a:lnTo>
                  <a:lnTo>
                    <a:pt x="39" y="192"/>
                  </a:lnTo>
                  <a:lnTo>
                    <a:pt x="41" y="160"/>
                  </a:lnTo>
                  <a:lnTo>
                    <a:pt x="48" y="130"/>
                  </a:lnTo>
                  <a:lnTo>
                    <a:pt x="58" y="104"/>
                  </a:lnTo>
                  <a:lnTo>
                    <a:pt x="73" y="81"/>
                  </a:lnTo>
                  <a:lnTo>
                    <a:pt x="90" y="62"/>
                  </a:lnTo>
                  <a:lnTo>
                    <a:pt x="109" y="48"/>
                  </a:lnTo>
                  <a:lnTo>
                    <a:pt x="132" y="39"/>
                  </a:lnTo>
                  <a:lnTo>
                    <a:pt x="135" y="39"/>
                  </a:lnTo>
                  <a:close/>
                </a:path>
              </a:pathLst>
            </a:custGeom>
            <a:solidFill>
              <a:srgbClr val="FED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3" name="Freeform 93">
              <a:extLst>
                <a:ext uri="{FF2B5EF4-FFF2-40B4-BE49-F238E27FC236}">
                  <a16:creationId xmlns:a16="http://schemas.microsoft.com/office/drawing/2014/main" id="{AAA251CA-DF23-475B-91C2-C39353BB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1065"/>
              <a:ext cx="150" cy="157"/>
            </a:xfrm>
            <a:custGeom>
              <a:avLst/>
              <a:gdLst>
                <a:gd name="T0" fmla="*/ 138 w 216"/>
                <a:gd name="T1" fmla="*/ 51 h 313"/>
                <a:gd name="T2" fmla="*/ 127 w 216"/>
                <a:gd name="T3" fmla="*/ 35 h 313"/>
                <a:gd name="T4" fmla="*/ 115 w 216"/>
                <a:gd name="T5" fmla="*/ 21 h 313"/>
                <a:gd name="T6" fmla="*/ 104 w 216"/>
                <a:gd name="T7" fmla="*/ 7 h 313"/>
                <a:gd name="T8" fmla="*/ 95 w 216"/>
                <a:gd name="T9" fmla="*/ 0 h 313"/>
                <a:gd name="T10" fmla="*/ 53 w 216"/>
                <a:gd name="T11" fmla="*/ 25 h 313"/>
                <a:gd name="T12" fmla="*/ 21 w 216"/>
                <a:gd name="T13" fmla="*/ 67 h 313"/>
                <a:gd name="T14" fmla="*/ 3 w 216"/>
                <a:gd name="T15" fmla="*/ 123 h 313"/>
                <a:gd name="T16" fmla="*/ 3 w 216"/>
                <a:gd name="T17" fmla="*/ 186 h 313"/>
                <a:gd name="T18" fmla="*/ 21 w 216"/>
                <a:gd name="T19" fmla="*/ 243 h 313"/>
                <a:gd name="T20" fmla="*/ 53 w 216"/>
                <a:gd name="T21" fmla="*/ 285 h 313"/>
                <a:gd name="T22" fmla="*/ 95 w 216"/>
                <a:gd name="T23" fmla="*/ 310 h 313"/>
                <a:gd name="T24" fmla="*/ 142 w 216"/>
                <a:gd name="T25" fmla="*/ 310 h 313"/>
                <a:gd name="T26" fmla="*/ 183 w 216"/>
                <a:gd name="T27" fmla="*/ 285 h 313"/>
                <a:gd name="T28" fmla="*/ 215 w 216"/>
                <a:gd name="T29" fmla="*/ 243 h 313"/>
                <a:gd name="T30" fmla="*/ 213 w 216"/>
                <a:gd name="T31" fmla="*/ 227 h 313"/>
                <a:gd name="T32" fmla="*/ 210 w 216"/>
                <a:gd name="T33" fmla="*/ 208 h 313"/>
                <a:gd name="T34" fmla="*/ 203 w 216"/>
                <a:gd name="T35" fmla="*/ 188 h 313"/>
                <a:gd name="T36" fmla="*/ 198 w 216"/>
                <a:gd name="T37" fmla="*/ 169 h 313"/>
                <a:gd name="T38" fmla="*/ 194 w 216"/>
                <a:gd name="T39" fmla="*/ 176 h 313"/>
                <a:gd name="T40" fmla="*/ 182 w 216"/>
                <a:gd name="T41" fmla="*/ 213 h 313"/>
                <a:gd name="T42" fmla="*/ 161 w 216"/>
                <a:gd name="T43" fmla="*/ 241 h 313"/>
                <a:gd name="T44" fmla="*/ 134 w 216"/>
                <a:gd name="T45" fmla="*/ 257 h 313"/>
                <a:gd name="T46" fmla="*/ 102 w 216"/>
                <a:gd name="T47" fmla="*/ 257 h 313"/>
                <a:gd name="T48" fmla="*/ 75 w 216"/>
                <a:gd name="T49" fmla="*/ 241 h 313"/>
                <a:gd name="T50" fmla="*/ 54 w 216"/>
                <a:gd name="T51" fmla="*/ 213 h 313"/>
                <a:gd name="T52" fmla="*/ 42 w 216"/>
                <a:gd name="T53" fmla="*/ 176 h 313"/>
                <a:gd name="T54" fmla="*/ 42 w 216"/>
                <a:gd name="T55" fmla="*/ 134 h 313"/>
                <a:gd name="T56" fmla="*/ 54 w 216"/>
                <a:gd name="T57" fmla="*/ 97 h 313"/>
                <a:gd name="T58" fmla="*/ 75 w 216"/>
                <a:gd name="T59" fmla="*/ 69 h 313"/>
                <a:gd name="T60" fmla="*/ 102 w 216"/>
                <a:gd name="T61" fmla="*/ 53 h 313"/>
                <a:gd name="T62" fmla="*/ 134 w 216"/>
                <a:gd name="T63" fmla="*/ 5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313">
                  <a:moveTo>
                    <a:pt x="143" y="58"/>
                  </a:moveTo>
                  <a:lnTo>
                    <a:pt x="138" y="51"/>
                  </a:lnTo>
                  <a:lnTo>
                    <a:pt x="132" y="42"/>
                  </a:lnTo>
                  <a:lnTo>
                    <a:pt x="127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9" y="14"/>
                  </a:lnTo>
                  <a:lnTo>
                    <a:pt x="104" y="7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72" y="9"/>
                  </a:lnTo>
                  <a:lnTo>
                    <a:pt x="53" y="25"/>
                  </a:lnTo>
                  <a:lnTo>
                    <a:pt x="36" y="44"/>
                  </a:lnTo>
                  <a:lnTo>
                    <a:pt x="21" y="67"/>
                  </a:lnTo>
                  <a:lnTo>
                    <a:pt x="10" y="93"/>
                  </a:lnTo>
                  <a:lnTo>
                    <a:pt x="3" y="123"/>
                  </a:lnTo>
                  <a:lnTo>
                    <a:pt x="0" y="155"/>
                  </a:lnTo>
                  <a:lnTo>
                    <a:pt x="3" y="186"/>
                  </a:lnTo>
                  <a:lnTo>
                    <a:pt x="10" y="216"/>
                  </a:lnTo>
                  <a:lnTo>
                    <a:pt x="21" y="243"/>
                  </a:lnTo>
                  <a:lnTo>
                    <a:pt x="36" y="266"/>
                  </a:lnTo>
                  <a:lnTo>
                    <a:pt x="53" y="285"/>
                  </a:lnTo>
                  <a:lnTo>
                    <a:pt x="72" y="301"/>
                  </a:lnTo>
                  <a:lnTo>
                    <a:pt x="95" y="310"/>
                  </a:lnTo>
                  <a:lnTo>
                    <a:pt x="118" y="313"/>
                  </a:lnTo>
                  <a:lnTo>
                    <a:pt x="142" y="310"/>
                  </a:lnTo>
                  <a:lnTo>
                    <a:pt x="164" y="301"/>
                  </a:lnTo>
                  <a:lnTo>
                    <a:pt x="183" y="285"/>
                  </a:lnTo>
                  <a:lnTo>
                    <a:pt x="200" y="266"/>
                  </a:lnTo>
                  <a:lnTo>
                    <a:pt x="215" y="243"/>
                  </a:lnTo>
                  <a:lnTo>
                    <a:pt x="216" y="238"/>
                  </a:lnTo>
                  <a:lnTo>
                    <a:pt x="213" y="227"/>
                  </a:lnTo>
                  <a:lnTo>
                    <a:pt x="212" y="218"/>
                  </a:lnTo>
                  <a:lnTo>
                    <a:pt x="210" y="208"/>
                  </a:lnTo>
                  <a:lnTo>
                    <a:pt x="207" y="199"/>
                  </a:lnTo>
                  <a:lnTo>
                    <a:pt x="203" y="188"/>
                  </a:lnTo>
                  <a:lnTo>
                    <a:pt x="200" y="179"/>
                  </a:lnTo>
                  <a:lnTo>
                    <a:pt x="198" y="169"/>
                  </a:lnTo>
                  <a:lnTo>
                    <a:pt x="194" y="160"/>
                  </a:lnTo>
                  <a:lnTo>
                    <a:pt x="194" y="176"/>
                  </a:lnTo>
                  <a:lnTo>
                    <a:pt x="189" y="195"/>
                  </a:lnTo>
                  <a:lnTo>
                    <a:pt x="182" y="213"/>
                  </a:lnTo>
                  <a:lnTo>
                    <a:pt x="173" y="227"/>
                  </a:lnTo>
                  <a:lnTo>
                    <a:pt x="161" y="241"/>
                  </a:lnTo>
                  <a:lnTo>
                    <a:pt x="148" y="250"/>
                  </a:lnTo>
                  <a:lnTo>
                    <a:pt x="134" y="257"/>
                  </a:lnTo>
                  <a:lnTo>
                    <a:pt x="118" y="259"/>
                  </a:lnTo>
                  <a:lnTo>
                    <a:pt x="102" y="257"/>
                  </a:lnTo>
                  <a:lnTo>
                    <a:pt x="88" y="250"/>
                  </a:lnTo>
                  <a:lnTo>
                    <a:pt x="75" y="241"/>
                  </a:lnTo>
                  <a:lnTo>
                    <a:pt x="65" y="227"/>
                  </a:lnTo>
                  <a:lnTo>
                    <a:pt x="54" y="213"/>
                  </a:lnTo>
                  <a:lnTo>
                    <a:pt x="48" y="195"/>
                  </a:lnTo>
                  <a:lnTo>
                    <a:pt x="42" y="176"/>
                  </a:lnTo>
                  <a:lnTo>
                    <a:pt x="41" y="155"/>
                  </a:lnTo>
                  <a:lnTo>
                    <a:pt x="42" y="134"/>
                  </a:lnTo>
                  <a:lnTo>
                    <a:pt x="48" y="114"/>
                  </a:lnTo>
                  <a:lnTo>
                    <a:pt x="54" y="97"/>
                  </a:lnTo>
                  <a:lnTo>
                    <a:pt x="65" y="81"/>
                  </a:lnTo>
                  <a:lnTo>
                    <a:pt x="75" y="69"/>
                  </a:lnTo>
                  <a:lnTo>
                    <a:pt x="88" y="60"/>
                  </a:lnTo>
                  <a:lnTo>
                    <a:pt x="102" y="53"/>
                  </a:lnTo>
                  <a:lnTo>
                    <a:pt x="118" y="51"/>
                  </a:lnTo>
                  <a:lnTo>
                    <a:pt x="134" y="53"/>
                  </a:lnTo>
                  <a:lnTo>
                    <a:pt x="143" y="58"/>
                  </a:lnTo>
                  <a:close/>
                </a:path>
              </a:pathLst>
            </a:custGeom>
            <a:solidFill>
              <a:srgbClr val="FED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4" name="Freeform 94">
              <a:extLst>
                <a:ext uri="{FF2B5EF4-FFF2-40B4-BE49-F238E27FC236}">
                  <a16:creationId xmlns:a16="http://schemas.microsoft.com/office/drawing/2014/main" id="{08569520-28B1-48D4-9EE9-5D4F0BDAA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090"/>
              <a:ext cx="107" cy="106"/>
            </a:xfrm>
            <a:custGeom>
              <a:avLst/>
              <a:gdLst>
                <a:gd name="T0" fmla="*/ 155 w 155"/>
                <a:gd name="T1" fmla="*/ 115 h 211"/>
                <a:gd name="T2" fmla="*/ 150 w 155"/>
                <a:gd name="T3" fmla="*/ 101 h 211"/>
                <a:gd name="T4" fmla="*/ 143 w 155"/>
                <a:gd name="T5" fmla="*/ 86 h 211"/>
                <a:gd name="T6" fmla="*/ 137 w 155"/>
                <a:gd name="T7" fmla="*/ 72 h 211"/>
                <a:gd name="T8" fmla="*/ 130 w 155"/>
                <a:gd name="T9" fmla="*/ 58 h 211"/>
                <a:gd name="T10" fmla="*/ 124 w 155"/>
                <a:gd name="T11" fmla="*/ 44 h 211"/>
                <a:gd name="T12" fmla="*/ 117 w 155"/>
                <a:gd name="T13" fmla="*/ 32 h 211"/>
                <a:gd name="T14" fmla="*/ 109 w 155"/>
                <a:gd name="T15" fmla="*/ 20 h 211"/>
                <a:gd name="T16" fmla="*/ 102 w 155"/>
                <a:gd name="T17" fmla="*/ 7 h 211"/>
                <a:gd name="T18" fmla="*/ 94 w 155"/>
                <a:gd name="T19" fmla="*/ 2 h 211"/>
                <a:gd name="T20" fmla="*/ 78 w 155"/>
                <a:gd name="T21" fmla="*/ 0 h 211"/>
                <a:gd name="T22" fmla="*/ 62 w 155"/>
                <a:gd name="T23" fmla="*/ 2 h 211"/>
                <a:gd name="T24" fmla="*/ 48 w 155"/>
                <a:gd name="T25" fmla="*/ 9 h 211"/>
                <a:gd name="T26" fmla="*/ 35 w 155"/>
                <a:gd name="T27" fmla="*/ 18 h 211"/>
                <a:gd name="T28" fmla="*/ 23 w 155"/>
                <a:gd name="T29" fmla="*/ 32 h 211"/>
                <a:gd name="T30" fmla="*/ 13 w 155"/>
                <a:gd name="T31" fmla="*/ 48 h 211"/>
                <a:gd name="T32" fmla="*/ 6 w 155"/>
                <a:gd name="T33" fmla="*/ 65 h 211"/>
                <a:gd name="T34" fmla="*/ 1 w 155"/>
                <a:gd name="T35" fmla="*/ 85 h 211"/>
                <a:gd name="T36" fmla="*/ 0 w 155"/>
                <a:gd name="T37" fmla="*/ 106 h 211"/>
                <a:gd name="T38" fmla="*/ 1 w 155"/>
                <a:gd name="T39" fmla="*/ 127 h 211"/>
                <a:gd name="T40" fmla="*/ 6 w 155"/>
                <a:gd name="T41" fmla="*/ 146 h 211"/>
                <a:gd name="T42" fmla="*/ 13 w 155"/>
                <a:gd name="T43" fmla="*/ 164 h 211"/>
                <a:gd name="T44" fmla="*/ 23 w 155"/>
                <a:gd name="T45" fmla="*/ 180 h 211"/>
                <a:gd name="T46" fmla="*/ 35 w 155"/>
                <a:gd name="T47" fmla="*/ 194 h 211"/>
                <a:gd name="T48" fmla="*/ 48 w 155"/>
                <a:gd name="T49" fmla="*/ 203 h 211"/>
                <a:gd name="T50" fmla="*/ 62 w 155"/>
                <a:gd name="T51" fmla="*/ 210 h 211"/>
                <a:gd name="T52" fmla="*/ 78 w 155"/>
                <a:gd name="T53" fmla="*/ 211 h 211"/>
                <a:gd name="T54" fmla="*/ 94 w 155"/>
                <a:gd name="T55" fmla="*/ 210 h 211"/>
                <a:gd name="T56" fmla="*/ 108 w 155"/>
                <a:gd name="T57" fmla="*/ 203 h 211"/>
                <a:gd name="T58" fmla="*/ 121 w 155"/>
                <a:gd name="T59" fmla="*/ 194 h 211"/>
                <a:gd name="T60" fmla="*/ 133 w 155"/>
                <a:gd name="T61" fmla="*/ 180 h 211"/>
                <a:gd name="T62" fmla="*/ 143 w 155"/>
                <a:gd name="T63" fmla="*/ 164 h 211"/>
                <a:gd name="T64" fmla="*/ 150 w 155"/>
                <a:gd name="T65" fmla="*/ 146 h 211"/>
                <a:gd name="T66" fmla="*/ 155 w 155"/>
                <a:gd name="T67" fmla="*/ 127 h 211"/>
                <a:gd name="T68" fmla="*/ 155 w 155"/>
                <a:gd name="T69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211">
                  <a:moveTo>
                    <a:pt x="155" y="115"/>
                  </a:moveTo>
                  <a:lnTo>
                    <a:pt x="150" y="101"/>
                  </a:lnTo>
                  <a:lnTo>
                    <a:pt x="143" y="86"/>
                  </a:lnTo>
                  <a:lnTo>
                    <a:pt x="137" y="72"/>
                  </a:lnTo>
                  <a:lnTo>
                    <a:pt x="130" y="58"/>
                  </a:lnTo>
                  <a:lnTo>
                    <a:pt x="124" y="44"/>
                  </a:lnTo>
                  <a:lnTo>
                    <a:pt x="117" y="32"/>
                  </a:lnTo>
                  <a:lnTo>
                    <a:pt x="109" y="20"/>
                  </a:lnTo>
                  <a:lnTo>
                    <a:pt x="102" y="7"/>
                  </a:lnTo>
                  <a:lnTo>
                    <a:pt x="94" y="2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48" y="9"/>
                  </a:lnTo>
                  <a:lnTo>
                    <a:pt x="35" y="18"/>
                  </a:lnTo>
                  <a:lnTo>
                    <a:pt x="23" y="32"/>
                  </a:lnTo>
                  <a:lnTo>
                    <a:pt x="13" y="48"/>
                  </a:lnTo>
                  <a:lnTo>
                    <a:pt x="6" y="65"/>
                  </a:lnTo>
                  <a:lnTo>
                    <a:pt x="1" y="85"/>
                  </a:lnTo>
                  <a:lnTo>
                    <a:pt x="0" y="106"/>
                  </a:lnTo>
                  <a:lnTo>
                    <a:pt x="1" y="127"/>
                  </a:lnTo>
                  <a:lnTo>
                    <a:pt x="6" y="146"/>
                  </a:lnTo>
                  <a:lnTo>
                    <a:pt x="13" y="164"/>
                  </a:lnTo>
                  <a:lnTo>
                    <a:pt x="23" y="180"/>
                  </a:lnTo>
                  <a:lnTo>
                    <a:pt x="35" y="194"/>
                  </a:lnTo>
                  <a:lnTo>
                    <a:pt x="48" y="203"/>
                  </a:lnTo>
                  <a:lnTo>
                    <a:pt x="62" y="210"/>
                  </a:lnTo>
                  <a:lnTo>
                    <a:pt x="78" y="211"/>
                  </a:lnTo>
                  <a:lnTo>
                    <a:pt x="94" y="210"/>
                  </a:lnTo>
                  <a:lnTo>
                    <a:pt x="108" y="203"/>
                  </a:lnTo>
                  <a:lnTo>
                    <a:pt x="121" y="194"/>
                  </a:lnTo>
                  <a:lnTo>
                    <a:pt x="133" y="180"/>
                  </a:lnTo>
                  <a:lnTo>
                    <a:pt x="143" y="164"/>
                  </a:lnTo>
                  <a:lnTo>
                    <a:pt x="150" y="146"/>
                  </a:lnTo>
                  <a:lnTo>
                    <a:pt x="155" y="127"/>
                  </a:lnTo>
                  <a:lnTo>
                    <a:pt x="155" y="115"/>
                  </a:lnTo>
                  <a:close/>
                </a:path>
              </a:pathLst>
            </a:custGeom>
            <a:solidFill>
              <a:srgbClr val="FEE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5" name="Freeform 95">
              <a:extLst>
                <a:ext uri="{FF2B5EF4-FFF2-40B4-BE49-F238E27FC236}">
                  <a16:creationId xmlns:a16="http://schemas.microsoft.com/office/drawing/2014/main" id="{46AB7D0E-C9C4-41B8-8E64-E08B083AA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16"/>
              <a:ext cx="56" cy="54"/>
            </a:xfrm>
            <a:custGeom>
              <a:avLst/>
              <a:gdLst>
                <a:gd name="T0" fmla="*/ 81 w 81"/>
                <a:gd name="T1" fmla="*/ 55 h 109"/>
                <a:gd name="T2" fmla="*/ 79 w 81"/>
                <a:gd name="T3" fmla="*/ 44 h 109"/>
                <a:gd name="T4" fmla="*/ 78 w 81"/>
                <a:gd name="T5" fmla="*/ 34 h 109"/>
                <a:gd name="T6" fmla="*/ 74 w 81"/>
                <a:gd name="T7" fmla="*/ 25 h 109"/>
                <a:gd name="T8" fmla="*/ 69 w 81"/>
                <a:gd name="T9" fmla="*/ 16 h 109"/>
                <a:gd name="T10" fmla="*/ 62 w 81"/>
                <a:gd name="T11" fmla="*/ 9 h 109"/>
                <a:gd name="T12" fmla="*/ 56 w 81"/>
                <a:gd name="T13" fmla="*/ 4 h 109"/>
                <a:gd name="T14" fmla="*/ 48 w 81"/>
                <a:gd name="T15" fmla="*/ 2 h 109"/>
                <a:gd name="T16" fmla="*/ 40 w 81"/>
                <a:gd name="T17" fmla="*/ 0 h 109"/>
                <a:gd name="T18" fmla="*/ 32 w 81"/>
                <a:gd name="T19" fmla="*/ 2 h 109"/>
                <a:gd name="T20" fmla="*/ 24 w 81"/>
                <a:gd name="T21" fmla="*/ 4 h 109"/>
                <a:gd name="T22" fmla="*/ 18 w 81"/>
                <a:gd name="T23" fmla="*/ 9 h 109"/>
                <a:gd name="T24" fmla="*/ 11 w 81"/>
                <a:gd name="T25" fmla="*/ 16 h 109"/>
                <a:gd name="T26" fmla="*/ 6 w 81"/>
                <a:gd name="T27" fmla="*/ 25 h 109"/>
                <a:gd name="T28" fmla="*/ 2 w 81"/>
                <a:gd name="T29" fmla="*/ 34 h 109"/>
                <a:gd name="T30" fmla="*/ 1 w 81"/>
                <a:gd name="T31" fmla="*/ 44 h 109"/>
                <a:gd name="T32" fmla="*/ 0 w 81"/>
                <a:gd name="T33" fmla="*/ 55 h 109"/>
                <a:gd name="T34" fmla="*/ 1 w 81"/>
                <a:gd name="T35" fmla="*/ 65 h 109"/>
                <a:gd name="T36" fmla="*/ 2 w 81"/>
                <a:gd name="T37" fmla="*/ 76 h 109"/>
                <a:gd name="T38" fmla="*/ 6 w 81"/>
                <a:gd name="T39" fmla="*/ 85 h 109"/>
                <a:gd name="T40" fmla="*/ 11 w 81"/>
                <a:gd name="T41" fmla="*/ 94 h 109"/>
                <a:gd name="T42" fmla="*/ 18 w 81"/>
                <a:gd name="T43" fmla="*/ 101 h 109"/>
                <a:gd name="T44" fmla="*/ 24 w 81"/>
                <a:gd name="T45" fmla="*/ 106 h 109"/>
                <a:gd name="T46" fmla="*/ 32 w 81"/>
                <a:gd name="T47" fmla="*/ 108 h 109"/>
                <a:gd name="T48" fmla="*/ 40 w 81"/>
                <a:gd name="T49" fmla="*/ 109 h 109"/>
                <a:gd name="T50" fmla="*/ 48 w 81"/>
                <a:gd name="T51" fmla="*/ 108 h 109"/>
                <a:gd name="T52" fmla="*/ 56 w 81"/>
                <a:gd name="T53" fmla="*/ 106 h 109"/>
                <a:gd name="T54" fmla="*/ 62 w 81"/>
                <a:gd name="T55" fmla="*/ 101 h 109"/>
                <a:gd name="T56" fmla="*/ 69 w 81"/>
                <a:gd name="T57" fmla="*/ 94 h 109"/>
                <a:gd name="T58" fmla="*/ 74 w 81"/>
                <a:gd name="T59" fmla="*/ 85 h 109"/>
                <a:gd name="T60" fmla="*/ 78 w 81"/>
                <a:gd name="T61" fmla="*/ 76 h 109"/>
                <a:gd name="T62" fmla="*/ 79 w 81"/>
                <a:gd name="T63" fmla="*/ 65 h 109"/>
                <a:gd name="T64" fmla="*/ 81 w 81"/>
                <a:gd name="T65" fmla="*/ 55 h 109"/>
                <a:gd name="T66" fmla="*/ 81 w 81"/>
                <a:gd name="T67" fmla="*/ 5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09">
                  <a:moveTo>
                    <a:pt x="81" y="55"/>
                  </a:moveTo>
                  <a:lnTo>
                    <a:pt x="79" y="44"/>
                  </a:lnTo>
                  <a:lnTo>
                    <a:pt x="78" y="34"/>
                  </a:lnTo>
                  <a:lnTo>
                    <a:pt x="74" y="25"/>
                  </a:lnTo>
                  <a:lnTo>
                    <a:pt x="69" y="16"/>
                  </a:lnTo>
                  <a:lnTo>
                    <a:pt x="62" y="9"/>
                  </a:lnTo>
                  <a:lnTo>
                    <a:pt x="56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8" y="9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2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2" y="76"/>
                  </a:lnTo>
                  <a:lnTo>
                    <a:pt x="6" y="85"/>
                  </a:lnTo>
                  <a:lnTo>
                    <a:pt x="11" y="94"/>
                  </a:lnTo>
                  <a:lnTo>
                    <a:pt x="18" y="101"/>
                  </a:lnTo>
                  <a:lnTo>
                    <a:pt x="24" y="106"/>
                  </a:lnTo>
                  <a:lnTo>
                    <a:pt x="32" y="108"/>
                  </a:lnTo>
                  <a:lnTo>
                    <a:pt x="40" y="109"/>
                  </a:lnTo>
                  <a:lnTo>
                    <a:pt x="48" y="108"/>
                  </a:lnTo>
                  <a:lnTo>
                    <a:pt x="56" y="106"/>
                  </a:lnTo>
                  <a:lnTo>
                    <a:pt x="62" y="101"/>
                  </a:lnTo>
                  <a:lnTo>
                    <a:pt x="69" y="94"/>
                  </a:lnTo>
                  <a:lnTo>
                    <a:pt x="74" y="85"/>
                  </a:lnTo>
                  <a:lnTo>
                    <a:pt x="78" y="76"/>
                  </a:lnTo>
                  <a:lnTo>
                    <a:pt x="79" y="65"/>
                  </a:lnTo>
                  <a:lnTo>
                    <a:pt x="81" y="55"/>
                  </a:lnTo>
                  <a:lnTo>
                    <a:pt x="81" y="55"/>
                  </a:lnTo>
                  <a:close/>
                </a:path>
              </a:pathLst>
            </a:custGeom>
            <a:solidFill>
              <a:srgbClr val="FFE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6" name="Freeform 96">
              <a:extLst>
                <a:ext uri="{FF2B5EF4-FFF2-40B4-BE49-F238E27FC236}">
                  <a16:creationId xmlns:a16="http://schemas.microsoft.com/office/drawing/2014/main" id="{46E270DD-21D5-4DF2-99E6-48EACF1DF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072"/>
              <a:ext cx="267" cy="407"/>
            </a:xfrm>
            <a:custGeom>
              <a:avLst/>
              <a:gdLst>
                <a:gd name="T0" fmla="*/ 83 w 384"/>
                <a:gd name="T1" fmla="*/ 35 h 815"/>
                <a:gd name="T2" fmla="*/ 49 w 384"/>
                <a:gd name="T3" fmla="*/ 81 h 815"/>
                <a:gd name="T4" fmla="*/ 156 w 384"/>
                <a:gd name="T5" fmla="*/ 97 h 815"/>
                <a:gd name="T6" fmla="*/ 153 w 384"/>
                <a:gd name="T7" fmla="*/ 50 h 815"/>
                <a:gd name="T8" fmla="*/ 194 w 384"/>
                <a:gd name="T9" fmla="*/ 88 h 815"/>
                <a:gd name="T10" fmla="*/ 131 w 384"/>
                <a:gd name="T11" fmla="*/ 169 h 815"/>
                <a:gd name="T12" fmla="*/ 85 w 384"/>
                <a:gd name="T13" fmla="*/ 173 h 815"/>
                <a:gd name="T14" fmla="*/ 119 w 384"/>
                <a:gd name="T15" fmla="*/ 215 h 815"/>
                <a:gd name="T16" fmla="*/ 191 w 384"/>
                <a:gd name="T17" fmla="*/ 157 h 815"/>
                <a:gd name="T18" fmla="*/ 222 w 384"/>
                <a:gd name="T19" fmla="*/ 92 h 815"/>
                <a:gd name="T20" fmla="*/ 256 w 384"/>
                <a:gd name="T21" fmla="*/ 127 h 815"/>
                <a:gd name="T22" fmla="*/ 267 w 384"/>
                <a:gd name="T23" fmla="*/ 182 h 815"/>
                <a:gd name="T24" fmla="*/ 299 w 384"/>
                <a:gd name="T25" fmla="*/ 259 h 815"/>
                <a:gd name="T26" fmla="*/ 298 w 384"/>
                <a:gd name="T27" fmla="*/ 331 h 815"/>
                <a:gd name="T28" fmla="*/ 262 w 384"/>
                <a:gd name="T29" fmla="*/ 227 h 815"/>
                <a:gd name="T30" fmla="*/ 273 w 384"/>
                <a:gd name="T31" fmla="*/ 303 h 815"/>
                <a:gd name="T32" fmla="*/ 319 w 384"/>
                <a:gd name="T33" fmla="*/ 357 h 815"/>
                <a:gd name="T34" fmla="*/ 339 w 384"/>
                <a:gd name="T35" fmla="*/ 259 h 815"/>
                <a:gd name="T36" fmla="*/ 374 w 384"/>
                <a:gd name="T37" fmla="*/ 365 h 815"/>
                <a:gd name="T38" fmla="*/ 302 w 384"/>
                <a:gd name="T39" fmla="*/ 403 h 815"/>
                <a:gd name="T40" fmla="*/ 246 w 384"/>
                <a:gd name="T41" fmla="*/ 312 h 815"/>
                <a:gd name="T42" fmla="*/ 161 w 384"/>
                <a:gd name="T43" fmla="*/ 317 h 815"/>
                <a:gd name="T44" fmla="*/ 194 w 384"/>
                <a:gd name="T45" fmla="*/ 370 h 815"/>
                <a:gd name="T46" fmla="*/ 245 w 384"/>
                <a:gd name="T47" fmla="*/ 430 h 815"/>
                <a:gd name="T48" fmla="*/ 183 w 384"/>
                <a:gd name="T49" fmla="*/ 442 h 815"/>
                <a:gd name="T50" fmla="*/ 139 w 384"/>
                <a:gd name="T51" fmla="*/ 475 h 815"/>
                <a:gd name="T52" fmla="*/ 279 w 384"/>
                <a:gd name="T53" fmla="*/ 498 h 815"/>
                <a:gd name="T54" fmla="*/ 279 w 384"/>
                <a:gd name="T55" fmla="*/ 548 h 815"/>
                <a:gd name="T56" fmla="*/ 201 w 384"/>
                <a:gd name="T57" fmla="*/ 565 h 815"/>
                <a:gd name="T58" fmla="*/ 245 w 384"/>
                <a:gd name="T59" fmla="*/ 595 h 815"/>
                <a:gd name="T60" fmla="*/ 320 w 384"/>
                <a:gd name="T61" fmla="*/ 577 h 815"/>
                <a:gd name="T62" fmla="*/ 332 w 384"/>
                <a:gd name="T63" fmla="*/ 648 h 815"/>
                <a:gd name="T64" fmla="*/ 336 w 384"/>
                <a:gd name="T65" fmla="*/ 766 h 815"/>
                <a:gd name="T66" fmla="*/ 283 w 384"/>
                <a:gd name="T67" fmla="*/ 658 h 815"/>
                <a:gd name="T68" fmla="*/ 238 w 384"/>
                <a:gd name="T69" fmla="*/ 722 h 815"/>
                <a:gd name="T70" fmla="*/ 272 w 384"/>
                <a:gd name="T71" fmla="*/ 734 h 815"/>
                <a:gd name="T72" fmla="*/ 232 w 384"/>
                <a:gd name="T73" fmla="*/ 813 h 815"/>
                <a:gd name="T74" fmla="*/ 144 w 384"/>
                <a:gd name="T75" fmla="*/ 808 h 815"/>
                <a:gd name="T76" fmla="*/ 173 w 384"/>
                <a:gd name="T77" fmla="*/ 768 h 815"/>
                <a:gd name="T78" fmla="*/ 98 w 384"/>
                <a:gd name="T79" fmla="*/ 748 h 815"/>
                <a:gd name="T80" fmla="*/ 26 w 384"/>
                <a:gd name="T81" fmla="*/ 658 h 815"/>
                <a:gd name="T82" fmla="*/ 170 w 384"/>
                <a:gd name="T83" fmla="*/ 690 h 815"/>
                <a:gd name="T84" fmla="*/ 136 w 384"/>
                <a:gd name="T85" fmla="*/ 620 h 815"/>
                <a:gd name="T86" fmla="*/ 94 w 384"/>
                <a:gd name="T87" fmla="*/ 650 h 815"/>
                <a:gd name="T88" fmla="*/ 46 w 384"/>
                <a:gd name="T89" fmla="*/ 542 h 815"/>
                <a:gd name="T90" fmla="*/ 83 w 384"/>
                <a:gd name="T91" fmla="*/ 530 h 815"/>
                <a:gd name="T92" fmla="*/ 92 w 384"/>
                <a:gd name="T93" fmla="*/ 437 h 815"/>
                <a:gd name="T94" fmla="*/ 122 w 384"/>
                <a:gd name="T95" fmla="*/ 570 h 815"/>
                <a:gd name="T96" fmla="*/ 140 w 384"/>
                <a:gd name="T97" fmla="*/ 417 h 815"/>
                <a:gd name="T98" fmla="*/ 123 w 384"/>
                <a:gd name="T99" fmla="*/ 347 h 815"/>
                <a:gd name="T100" fmla="*/ 94 w 384"/>
                <a:gd name="T101" fmla="*/ 308 h 815"/>
                <a:gd name="T102" fmla="*/ 68 w 384"/>
                <a:gd name="T103" fmla="*/ 289 h 815"/>
                <a:gd name="T104" fmla="*/ 42 w 384"/>
                <a:gd name="T105" fmla="*/ 386 h 815"/>
                <a:gd name="T106" fmla="*/ 39 w 384"/>
                <a:gd name="T107" fmla="*/ 449 h 815"/>
                <a:gd name="T108" fmla="*/ 38 w 384"/>
                <a:gd name="T109" fmla="*/ 273 h 815"/>
                <a:gd name="T110" fmla="*/ 68 w 384"/>
                <a:gd name="T111" fmla="*/ 194 h 815"/>
                <a:gd name="T112" fmla="*/ 39 w 384"/>
                <a:gd name="T113" fmla="*/ 136 h 815"/>
                <a:gd name="T114" fmla="*/ 3 w 384"/>
                <a:gd name="T115" fmla="*/ 97 h 815"/>
                <a:gd name="T116" fmla="*/ 15 w 384"/>
                <a:gd name="T117" fmla="*/ 41 h 815"/>
                <a:gd name="T118" fmla="*/ 29 w 384"/>
                <a:gd name="T119" fmla="*/ 1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4" h="815">
                  <a:moveTo>
                    <a:pt x="28" y="21"/>
                  </a:moveTo>
                  <a:lnTo>
                    <a:pt x="32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59" y="14"/>
                  </a:lnTo>
                  <a:lnTo>
                    <a:pt x="71" y="13"/>
                  </a:lnTo>
                  <a:lnTo>
                    <a:pt x="77" y="11"/>
                  </a:lnTo>
                  <a:lnTo>
                    <a:pt x="80" y="7"/>
                  </a:lnTo>
                  <a:lnTo>
                    <a:pt x="83" y="4"/>
                  </a:lnTo>
                  <a:lnTo>
                    <a:pt x="85" y="2"/>
                  </a:lnTo>
                  <a:lnTo>
                    <a:pt x="89" y="0"/>
                  </a:lnTo>
                  <a:lnTo>
                    <a:pt x="90" y="2"/>
                  </a:lnTo>
                  <a:lnTo>
                    <a:pt x="88" y="23"/>
                  </a:lnTo>
                  <a:lnTo>
                    <a:pt x="83" y="35"/>
                  </a:lnTo>
                  <a:lnTo>
                    <a:pt x="73" y="44"/>
                  </a:lnTo>
                  <a:lnTo>
                    <a:pt x="63" y="50"/>
                  </a:lnTo>
                  <a:lnTo>
                    <a:pt x="50" y="53"/>
                  </a:lnTo>
                  <a:lnTo>
                    <a:pt x="37" y="57"/>
                  </a:lnTo>
                  <a:lnTo>
                    <a:pt x="24" y="60"/>
                  </a:lnTo>
                  <a:lnTo>
                    <a:pt x="11" y="67"/>
                  </a:lnTo>
                  <a:lnTo>
                    <a:pt x="8" y="69"/>
                  </a:lnTo>
                  <a:lnTo>
                    <a:pt x="8" y="72"/>
                  </a:lnTo>
                  <a:lnTo>
                    <a:pt x="9" y="76"/>
                  </a:lnTo>
                  <a:lnTo>
                    <a:pt x="11" y="79"/>
                  </a:lnTo>
                  <a:lnTo>
                    <a:pt x="12" y="81"/>
                  </a:lnTo>
                  <a:lnTo>
                    <a:pt x="21" y="81"/>
                  </a:lnTo>
                  <a:lnTo>
                    <a:pt x="29" y="78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49" y="81"/>
                  </a:lnTo>
                  <a:lnTo>
                    <a:pt x="51" y="87"/>
                  </a:lnTo>
                  <a:lnTo>
                    <a:pt x="53" y="92"/>
                  </a:lnTo>
                  <a:lnTo>
                    <a:pt x="54" y="97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2" y="97"/>
                  </a:lnTo>
                  <a:lnTo>
                    <a:pt x="73" y="113"/>
                  </a:lnTo>
                  <a:lnTo>
                    <a:pt x="84" y="113"/>
                  </a:lnTo>
                  <a:lnTo>
                    <a:pt x="94" y="111"/>
                  </a:lnTo>
                  <a:lnTo>
                    <a:pt x="105" y="109"/>
                  </a:lnTo>
                  <a:lnTo>
                    <a:pt x="115" y="108"/>
                  </a:lnTo>
                  <a:lnTo>
                    <a:pt x="124" y="106"/>
                  </a:lnTo>
                  <a:lnTo>
                    <a:pt x="135" y="104"/>
                  </a:lnTo>
                  <a:lnTo>
                    <a:pt x="145" y="101"/>
                  </a:lnTo>
                  <a:lnTo>
                    <a:pt x="156" y="97"/>
                  </a:lnTo>
                  <a:lnTo>
                    <a:pt x="156" y="87"/>
                  </a:lnTo>
                  <a:lnTo>
                    <a:pt x="156" y="74"/>
                  </a:lnTo>
                  <a:lnTo>
                    <a:pt x="154" y="64"/>
                  </a:lnTo>
                  <a:lnTo>
                    <a:pt x="149" y="58"/>
                  </a:lnTo>
                  <a:lnTo>
                    <a:pt x="153" y="71"/>
                  </a:lnTo>
                  <a:lnTo>
                    <a:pt x="156" y="69"/>
                  </a:lnTo>
                  <a:lnTo>
                    <a:pt x="154" y="62"/>
                  </a:lnTo>
                  <a:lnTo>
                    <a:pt x="149" y="53"/>
                  </a:lnTo>
                  <a:lnTo>
                    <a:pt x="148" y="58"/>
                  </a:lnTo>
                  <a:lnTo>
                    <a:pt x="151" y="71"/>
                  </a:lnTo>
                  <a:lnTo>
                    <a:pt x="153" y="83"/>
                  </a:lnTo>
                  <a:lnTo>
                    <a:pt x="154" y="90"/>
                  </a:lnTo>
                  <a:lnTo>
                    <a:pt x="154" y="81"/>
                  </a:lnTo>
                  <a:lnTo>
                    <a:pt x="154" y="71"/>
                  </a:lnTo>
                  <a:lnTo>
                    <a:pt x="153" y="60"/>
                  </a:lnTo>
                  <a:lnTo>
                    <a:pt x="153" y="50"/>
                  </a:lnTo>
                  <a:lnTo>
                    <a:pt x="153" y="39"/>
                  </a:lnTo>
                  <a:lnTo>
                    <a:pt x="152" y="28"/>
                  </a:lnTo>
                  <a:lnTo>
                    <a:pt x="152" y="18"/>
                  </a:lnTo>
                  <a:lnTo>
                    <a:pt x="152" y="7"/>
                  </a:lnTo>
                  <a:lnTo>
                    <a:pt x="160" y="7"/>
                  </a:lnTo>
                  <a:lnTo>
                    <a:pt x="170" y="7"/>
                  </a:lnTo>
                  <a:lnTo>
                    <a:pt x="179" y="9"/>
                  </a:lnTo>
                  <a:lnTo>
                    <a:pt x="188" y="11"/>
                  </a:lnTo>
                  <a:lnTo>
                    <a:pt x="188" y="21"/>
                  </a:lnTo>
                  <a:lnTo>
                    <a:pt x="190" y="30"/>
                  </a:lnTo>
                  <a:lnTo>
                    <a:pt x="190" y="41"/>
                  </a:lnTo>
                  <a:lnTo>
                    <a:pt x="191" y="51"/>
                  </a:lnTo>
                  <a:lnTo>
                    <a:pt x="192" y="60"/>
                  </a:lnTo>
                  <a:lnTo>
                    <a:pt x="192" y="71"/>
                  </a:lnTo>
                  <a:lnTo>
                    <a:pt x="194" y="79"/>
                  </a:lnTo>
                  <a:lnTo>
                    <a:pt x="194" y="88"/>
                  </a:lnTo>
                  <a:lnTo>
                    <a:pt x="187" y="94"/>
                  </a:lnTo>
                  <a:lnTo>
                    <a:pt x="181" y="101"/>
                  </a:lnTo>
                  <a:lnTo>
                    <a:pt x="175" y="108"/>
                  </a:lnTo>
                  <a:lnTo>
                    <a:pt x="169" y="115"/>
                  </a:lnTo>
                  <a:lnTo>
                    <a:pt x="164" y="122"/>
                  </a:lnTo>
                  <a:lnTo>
                    <a:pt x="158" y="129"/>
                  </a:lnTo>
                  <a:lnTo>
                    <a:pt x="153" y="136"/>
                  </a:lnTo>
                  <a:lnTo>
                    <a:pt x="148" y="143"/>
                  </a:lnTo>
                  <a:lnTo>
                    <a:pt x="148" y="146"/>
                  </a:lnTo>
                  <a:lnTo>
                    <a:pt x="149" y="150"/>
                  </a:lnTo>
                  <a:lnTo>
                    <a:pt x="149" y="155"/>
                  </a:lnTo>
                  <a:lnTo>
                    <a:pt x="149" y="159"/>
                  </a:lnTo>
                  <a:lnTo>
                    <a:pt x="134" y="159"/>
                  </a:lnTo>
                  <a:lnTo>
                    <a:pt x="134" y="162"/>
                  </a:lnTo>
                  <a:lnTo>
                    <a:pt x="132" y="166"/>
                  </a:lnTo>
                  <a:lnTo>
                    <a:pt x="131" y="169"/>
                  </a:lnTo>
                  <a:lnTo>
                    <a:pt x="131" y="173"/>
                  </a:lnTo>
                  <a:lnTo>
                    <a:pt x="126" y="160"/>
                  </a:lnTo>
                  <a:lnTo>
                    <a:pt x="118" y="152"/>
                  </a:lnTo>
                  <a:lnTo>
                    <a:pt x="110" y="146"/>
                  </a:lnTo>
                  <a:lnTo>
                    <a:pt x="97" y="145"/>
                  </a:lnTo>
                  <a:lnTo>
                    <a:pt x="97" y="152"/>
                  </a:lnTo>
                  <a:lnTo>
                    <a:pt x="97" y="160"/>
                  </a:lnTo>
                  <a:lnTo>
                    <a:pt x="96" y="169"/>
                  </a:lnTo>
                  <a:lnTo>
                    <a:pt x="96" y="176"/>
                  </a:lnTo>
                  <a:lnTo>
                    <a:pt x="96" y="171"/>
                  </a:lnTo>
                  <a:lnTo>
                    <a:pt x="96" y="164"/>
                  </a:lnTo>
                  <a:lnTo>
                    <a:pt x="96" y="159"/>
                  </a:lnTo>
                  <a:lnTo>
                    <a:pt x="94" y="153"/>
                  </a:lnTo>
                  <a:lnTo>
                    <a:pt x="90" y="159"/>
                  </a:lnTo>
                  <a:lnTo>
                    <a:pt x="88" y="164"/>
                  </a:lnTo>
                  <a:lnTo>
                    <a:pt x="85" y="173"/>
                  </a:lnTo>
                  <a:lnTo>
                    <a:pt x="85" y="180"/>
                  </a:lnTo>
                  <a:lnTo>
                    <a:pt x="85" y="190"/>
                  </a:lnTo>
                  <a:lnTo>
                    <a:pt x="85" y="199"/>
                  </a:lnTo>
                  <a:lnTo>
                    <a:pt x="87" y="206"/>
                  </a:lnTo>
                  <a:lnTo>
                    <a:pt x="88" y="213"/>
                  </a:lnTo>
                  <a:lnTo>
                    <a:pt x="92" y="213"/>
                  </a:lnTo>
                  <a:lnTo>
                    <a:pt x="96" y="211"/>
                  </a:lnTo>
                  <a:lnTo>
                    <a:pt x="100" y="208"/>
                  </a:lnTo>
                  <a:lnTo>
                    <a:pt x="102" y="206"/>
                  </a:lnTo>
                  <a:lnTo>
                    <a:pt x="102" y="206"/>
                  </a:lnTo>
                  <a:lnTo>
                    <a:pt x="107" y="206"/>
                  </a:lnTo>
                  <a:lnTo>
                    <a:pt x="110" y="208"/>
                  </a:lnTo>
                  <a:lnTo>
                    <a:pt x="114" y="208"/>
                  </a:lnTo>
                  <a:lnTo>
                    <a:pt x="118" y="210"/>
                  </a:lnTo>
                  <a:lnTo>
                    <a:pt x="118" y="211"/>
                  </a:lnTo>
                  <a:lnTo>
                    <a:pt x="119" y="215"/>
                  </a:lnTo>
                  <a:lnTo>
                    <a:pt x="122" y="217"/>
                  </a:lnTo>
                  <a:lnTo>
                    <a:pt x="123" y="217"/>
                  </a:lnTo>
                  <a:lnTo>
                    <a:pt x="130" y="211"/>
                  </a:lnTo>
                  <a:lnTo>
                    <a:pt x="136" y="206"/>
                  </a:lnTo>
                  <a:lnTo>
                    <a:pt x="144" y="204"/>
                  </a:lnTo>
                  <a:lnTo>
                    <a:pt x="153" y="204"/>
                  </a:lnTo>
                  <a:lnTo>
                    <a:pt x="162" y="204"/>
                  </a:lnTo>
                  <a:lnTo>
                    <a:pt x="171" y="204"/>
                  </a:lnTo>
                  <a:lnTo>
                    <a:pt x="181" y="206"/>
                  </a:lnTo>
                  <a:lnTo>
                    <a:pt x="188" y="206"/>
                  </a:lnTo>
                  <a:lnTo>
                    <a:pt x="188" y="197"/>
                  </a:lnTo>
                  <a:lnTo>
                    <a:pt x="190" y="185"/>
                  </a:lnTo>
                  <a:lnTo>
                    <a:pt x="191" y="174"/>
                  </a:lnTo>
                  <a:lnTo>
                    <a:pt x="191" y="171"/>
                  </a:lnTo>
                  <a:lnTo>
                    <a:pt x="191" y="164"/>
                  </a:lnTo>
                  <a:lnTo>
                    <a:pt x="191" y="157"/>
                  </a:lnTo>
                  <a:lnTo>
                    <a:pt x="190" y="152"/>
                  </a:lnTo>
                  <a:lnTo>
                    <a:pt x="190" y="145"/>
                  </a:lnTo>
                  <a:lnTo>
                    <a:pt x="198" y="145"/>
                  </a:lnTo>
                  <a:lnTo>
                    <a:pt x="205" y="146"/>
                  </a:lnTo>
                  <a:lnTo>
                    <a:pt x="212" y="148"/>
                  </a:lnTo>
                  <a:lnTo>
                    <a:pt x="218" y="148"/>
                  </a:lnTo>
                  <a:lnTo>
                    <a:pt x="218" y="139"/>
                  </a:lnTo>
                  <a:lnTo>
                    <a:pt x="218" y="130"/>
                  </a:lnTo>
                  <a:lnTo>
                    <a:pt x="217" y="122"/>
                  </a:lnTo>
                  <a:lnTo>
                    <a:pt x="217" y="113"/>
                  </a:lnTo>
                  <a:lnTo>
                    <a:pt x="220" y="113"/>
                  </a:lnTo>
                  <a:lnTo>
                    <a:pt x="221" y="111"/>
                  </a:lnTo>
                  <a:lnTo>
                    <a:pt x="222" y="109"/>
                  </a:lnTo>
                  <a:lnTo>
                    <a:pt x="224" y="108"/>
                  </a:lnTo>
                  <a:lnTo>
                    <a:pt x="224" y="99"/>
                  </a:lnTo>
                  <a:lnTo>
                    <a:pt x="222" y="92"/>
                  </a:lnTo>
                  <a:lnTo>
                    <a:pt x="221" y="87"/>
                  </a:lnTo>
                  <a:lnTo>
                    <a:pt x="218" y="79"/>
                  </a:lnTo>
                  <a:lnTo>
                    <a:pt x="224" y="79"/>
                  </a:lnTo>
                  <a:lnTo>
                    <a:pt x="229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3" y="74"/>
                  </a:lnTo>
                  <a:lnTo>
                    <a:pt x="249" y="74"/>
                  </a:lnTo>
                  <a:lnTo>
                    <a:pt x="254" y="76"/>
                  </a:lnTo>
                  <a:lnTo>
                    <a:pt x="259" y="78"/>
                  </a:lnTo>
                  <a:lnTo>
                    <a:pt x="259" y="83"/>
                  </a:lnTo>
                  <a:lnTo>
                    <a:pt x="258" y="92"/>
                  </a:lnTo>
                  <a:lnTo>
                    <a:pt x="258" y="101"/>
                  </a:lnTo>
                  <a:lnTo>
                    <a:pt x="258" y="109"/>
                  </a:lnTo>
                  <a:lnTo>
                    <a:pt x="256" y="118"/>
                  </a:lnTo>
                  <a:lnTo>
                    <a:pt x="256" y="127"/>
                  </a:lnTo>
                  <a:lnTo>
                    <a:pt x="258" y="132"/>
                  </a:lnTo>
                  <a:lnTo>
                    <a:pt x="259" y="136"/>
                  </a:lnTo>
                  <a:lnTo>
                    <a:pt x="259" y="141"/>
                  </a:lnTo>
                  <a:lnTo>
                    <a:pt x="258" y="146"/>
                  </a:lnTo>
                  <a:lnTo>
                    <a:pt x="258" y="152"/>
                  </a:lnTo>
                  <a:lnTo>
                    <a:pt x="256" y="159"/>
                  </a:lnTo>
                  <a:lnTo>
                    <a:pt x="252" y="160"/>
                  </a:lnTo>
                  <a:lnTo>
                    <a:pt x="249" y="160"/>
                  </a:lnTo>
                  <a:lnTo>
                    <a:pt x="246" y="164"/>
                  </a:lnTo>
                  <a:lnTo>
                    <a:pt x="245" y="169"/>
                  </a:lnTo>
                  <a:lnTo>
                    <a:pt x="249" y="169"/>
                  </a:lnTo>
                  <a:lnTo>
                    <a:pt x="254" y="169"/>
                  </a:lnTo>
                  <a:lnTo>
                    <a:pt x="258" y="171"/>
                  </a:lnTo>
                  <a:lnTo>
                    <a:pt x="262" y="171"/>
                  </a:lnTo>
                  <a:lnTo>
                    <a:pt x="263" y="176"/>
                  </a:lnTo>
                  <a:lnTo>
                    <a:pt x="267" y="182"/>
                  </a:lnTo>
                  <a:lnTo>
                    <a:pt x="271" y="185"/>
                  </a:lnTo>
                  <a:lnTo>
                    <a:pt x="273" y="190"/>
                  </a:lnTo>
                  <a:lnTo>
                    <a:pt x="276" y="203"/>
                  </a:lnTo>
                  <a:lnTo>
                    <a:pt x="279" y="217"/>
                  </a:lnTo>
                  <a:lnTo>
                    <a:pt x="281" y="229"/>
                  </a:lnTo>
                  <a:lnTo>
                    <a:pt x="286" y="241"/>
                  </a:lnTo>
                  <a:lnTo>
                    <a:pt x="288" y="241"/>
                  </a:lnTo>
                  <a:lnTo>
                    <a:pt x="290" y="241"/>
                  </a:lnTo>
                  <a:lnTo>
                    <a:pt x="292" y="243"/>
                  </a:lnTo>
                  <a:lnTo>
                    <a:pt x="293" y="243"/>
                  </a:lnTo>
                  <a:lnTo>
                    <a:pt x="293" y="247"/>
                  </a:lnTo>
                  <a:lnTo>
                    <a:pt x="294" y="250"/>
                  </a:lnTo>
                  <a:lnTo>
                    <a:pt x="294" y="254"/>
                  </a:lnTo>
                  <a:lnTo>
                    <a:pt x="294" y="257"/>
                  </a:lnTo>
                  <a:lnTo>
                    <a:pt x="297" y="257"/>
                  </a:lnTo>
                  <a:lnTo>
                    <a:pt x="299" y="259"/>
                  </a:lnTo>
                  <a:lnTo>
                    <a:pt x="301" y="261"/>
                  </a:lnTo>
                  <a:lnTo>
                    <a:pt x="303" y="261"/>
                  </a:lnTo>
                  <a:lnTo>
                    <a:pt x="306" y="268"/>
                  </a:lnTo>
                  <a:lnTo>
                    <a:pt x="313" y="271"/>
                  </a:lnTo>
                  <a:lnTo>
                    <a:pt x="319" y="277"/>
                  </a:lnTo>
                  <a:lnTo>
                    <a:pt x="323" y="284"/>
                  </a:lnTo>
                  <a:lnTo>
                    <a:pt x="323" y="291"/>
                  </a:lnTo>
                  <a:lnTo>
                    <a:pt x="322" y="299"/>
                  </a:lnTo>
                  <a:lnTo>
                    <a:pt x="320" y="310"/>
                  </a:lnTo>
                  <a:lnTo>
                    <a:pt x="319" y="321"/>
                  </a:lnTo>
                  <a:lnTo>
                    <a:pt x="318" y="329"/>
                  </a:lnTo>
                  <a:lnTo>
                    <a:pt x="315" y="338"/>
                  </a:lnTo>
                  <a:lnTo>
                    <a:pt x="313" y="345"/>
                  </a:lnTo>
                  <a:lnTo>
                    <a:pt x="310" y="349"/>
                  </a:lnTo>
                  <a:lnTo>
                    <a:pt x="303" y="342"/>
                  </a:lnTo>
                  <a:lnTo>
                    <a:pt x="298" y="331"/>
                  </a:lnTo>
                  <a:lnTo>
                    <a:pt x="294" y="319"/>
                  </a:lnTo>
                  <a:lnTo>
                    <a:pt x="290" y="303"/>
                  </a:lnTo>
                  <a:lnTo>
                    <a:pt x="288" y="287"/>
                  </a:lnTo>
                  <a:lnTo>
                    <a:pt x="286" y="271"/>
                  </a:lnTo>
                  <a:lnTo>
                    <a:pt x="284" y="255"/>
                  </a:lnTo>
                  <a:lnTo>
                    <a:pt x="283" y="243"/>
                  </a:lnTo>
                  <a:lnTo>
                    <a:pt x="283" y="241"/>
                  </a:lnTo>
                  <a:lnTo>
                    <a:pt x="281" y="240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7" y="234"/>
                  </a:lnTo>
                  <a:lnTo>
                    <a:pt x="276" y="231"/>
                  </a:lnTo>
                  <a:lnTo>
                    <a:pt x="273" y="227"/>
                  </a:lnTo>
                  <a:lnTo>
                    <a:pt x="272" y="226"/>
                  </a:lnTo>
                  <a:lnTo>
                    <a:pt x="267" y="226"/>
                  </a:lnTo>
                  <a:lnTo>
                    <a:pt x="262" y="227"/>
                  </a:lnTo>
                  <a:lnTo>
                    <a:pt x="256" y="231"/>
                  </a:lnTo>
                  <a:lnTo>
                    <a:pt x="251" y="233"/>
                  </a:lnTo>
                  <a:lnTo>
                    <a:pt x="251" y="236"/>
                  </a:lnTo>
                  <a:lnTo>
                    <a:pt x="251" y="238"/>
                  </a:lnTo>
                  <a:lnTo>
                    <a:pt x="250" y="241"/>
                  </a:lnTo>
                  <a:lnTo>
                    <a:pt x="250" y="245"/>
                  </a:lnTo>
                  <a:lnTo>
                    <a:pt x="254" y="250"/>
                  </a:lnTo>
                  <a:lnTo>
                    <a:pt x="258" y="254"/>
                  </a:lnTo>
                  <a:lnTo>
                    <a:pt x="262" y="257"/>
                  </a:lnTo>
                  <a:lnTo>
                    <a:pt x="267" y="261"/>
                  </a:lnTo>
                  <a:lnTo>
                    <a:pt x="267" y="268"/>
                  </a:lnTo>
                  <a:lnTo>
                    <a:pt x="268" y="275"/>
                  </a:lnTo>
                  <a:lnTo>
                    <a:pt x="268" y="284"/>
                  </a:lnTo>
                  <a:lnTo>
                    <a:pt x="268" y="291"/>
                  </a:lnTo>
                  <a:lnTo>
                    <a:pt x="272" y="296"/>
                  </a:lnTo>
                  <a:lnTo>
                    <a:pt x="273" y="303"/>
                  </a:lnTo>
                  <a:lnTo>
                    <a:pt x="276" y="310"/>
                  </a:lnTo>
                  <a:lnTo>
                    <a:pt x="277" y="317"/>
                  </a:lnTo>
                  <a:lnTo>
                    <a:pt x="277" y="324"/>
                  </a:lnTo>
                  <a:lnTo>
                    <a:pt x="280" y="331"/>
                  </a:lnTo>
                  <a:lnTo>
                    <a:pt x="281" y="338"/>
                  </a:lnTo>
                  <a:lnTo>
                    <a:pt x="285" y="345"/>
                  </a:lnTo>
                  <a:lnTo>
                    <a:pt x="285" y="347"/>
                  </a:lnTo>
                  <a:lnTo>
                    <a:pt x="288" y="349"/>
                  </a:lnTo>
                  <a:lnTo>
                    <a:pt x="289" y="350"/>
                  </a:lnTo>
                  <a:lnTo>
                    <a:pt x="289" y="352"/>
                  </a:lnTo>
                  <a:lnTo>
                    <a:pt x="294" y="354"/>
                  </a:lnTo>
                  <a:lnTo>
                    <a:pt x="299" y="354"/>
                  </a:lnTo>
                  <a:lnTo>
                    <a:pt x="305" y="356"/>
                  </a:lnTo>
                  <a:lnTo>
                    <a:pt x="310" y="356"/>
                  </a:lnTo>
                  <a:lnTo>
                    <a:pt x="314" y="357"/>
                  </a:lnTo>
                  <a:lnTo>
                    <a:pt x="319" y="357"/>
                  </a:lnTo>
                  <a:lnTo>
                    <a:pt x="324" y="357"/>
                  </a:lnTo>
                  <a:lnTo>
                    <a:pt x="330" y="357"/>
                  </a:lnTo>
                  <a:lnTo>
                    <a:pt x="331" y="354"/>
                  </a:lnTo>
                  <a:lnTo>
                    <a:pt x="335" y="350"/>
                  </a:lnTo>
                  <a:lnTo>
                    <a:pt x="339" y="349"/>
                  </a:lnTo>
                  <a:lnTo>
                    <a:pt x="343" y="347"/>
                  </a:lnTo>
                  <a:lnTo>
                    <a:pt x="344" y="336"/>
                  </a:lnTo>
                  <a:lnTo>
                    <a:pt x="344" y="324"/>
                  </a:lnTo>
                  <a:lnTo>
                    <a:pt x="344" y="314"/>
                  </a:lnTo>
                  <a:lnTo>
                    <a:pt x="343" y="301"/>
                  </a:lnTo>
                  <a:lnTo>
                    <a:pt x="341" y="291"/>
                  </a:lnTo>
                  <a:lnTo>
                    <a:pt x="340" y="280"/>
                  </a:lnTo>
                  <a:lnTo>
                    <a:pt x="337" y="268"/>
                  </a:lnTo>
                  <a:lnTo>
                    <a:pt x="335" y="257"/>
                  </a:lnTo>
                  <a:lnTo>
                    <a:pt x="332" y="257"/>
                  </a:lnTo>
                  <a:lnTo>
                    <a:pt x="339" y="259"/>
                  </a:lnTo>
                  <a:lnTo>
                    <a:pt x="345" y="262"/>
                  </a:lnTo>
                  <a:lnTo>
                    <a:pt x="352" y="268"/>
                  </a:lnTo>
                  <a:lnTo>
                    <a:pt x="360" y="273"/>
                  </a:lnTo>
                  <a:lnTo>
                    <a:pt x="367" y="280"/>
                  </a:lnTo>
                  <a:lnTo>
                    <a:pt x="374" y="287"/>
                  </a:lnTo>
                  <a:lnTo>
                    <a:pt x="379" y="292"/>
                  </a:lnTo>
                  <a:lnTo>
                    <a:pt x="384" y="298"/>
                  </a:lnTo>
                  <a:lnTo>
                    <a:pt x="384" y="305"/>
                  </a:lnTo>
                  <a:lnTo>
                    <a:pt x="384" y="312"/>
                  </a:lnTo>
                  <a:lnTo>
                    <a:pt x="384" y="319"/>
                  </a:lnTo>
                  <a:lnTo>
                    <a:pt x="384" y="324"/>
                  </a:lnTo>
                  <a:lnTo>
                    <a:pt x="383" y="331"/>
                  </a:lnTo>
                  <a:lnTo>
                    <a:pt x="383" y="338"/>
                  </a:lnTo>
                  <a:lnTo>
                    <a:pt x="383" y="345"/>
                  </a:lnTo>
                  <a:lnTo>
                    <a:pt x="383" y="352"/>
                  </a:lnTo>
                  <a:lnTo>
                    <a:pt x="374" y="365"/>
                  </a:lnTo>
                  <a:lnTo>
                    <a:pt x="365" y="377"/>
                  </a:lnTo>
                  <a:lnTo>
                    <a:pt x="354" y="389"/>
                  </a:lnTo>
                  <a:lnTo>
                    <a:pt x="345" y="401"/>
                  </a:lnTo>
                  <a:lnTo>
                    <a:pt x="343" y="401"/>
                  </a:lnTo>
                  <a:lnTo>
                    <a:pt x="341" y="403"/>
                  </a:lnTo>
                  <a:lnTo>
                    <a:pt x="339" y="405"/>
                  </a:lnTo>
                  <a:lnTo>
                    <a:pt x="337" y="409"/>
                  </a:lnTo>
                  <a:lnTo>
                    <a:pt x="331" y="409"/>
                  </a:lnTo>
                  <a:lnTo>
                    <a:pt x="324" y="407"/>
                  </a:lnTo>
                  <a:lnTo>
                    <a:pt x="318" y="407"/>
                  </a:lnTo>
                  <a:lnTo>
                    <a:pt x="311" y="405"/>
                  </a:lnTo>
                  <a:lnTo>
                    <a:pt x="305" y="403"/>
                  </a:lnTo>
                  <a:lnTo>
                    <a:pt x="297" y="403"/>
                  </a:lnTo>
                  <a:lnTo>
                    <a:pt x="292" y="401"/>
                  </a:lnTo>
                  <a:lnTo>
                    <a:pt x="285" y="400"/>
                  </a:lnTo>
                  <a:lnTo>
                    <a:pt x="302" y="403"/>
                  </a:lnTo>
                  <a:lnTo>
                    <a:pt x="305" y="403"/>
                  </a:lnTo>
                  <a:lnTo>
                    <a:pt x="297" y="400"/>
                  </a:lnTo>
                  <a:lnTo>
                    <a:pt x="285" y="394"/>
                  </a:lnTo>
                  <a:lnTo>
                    <a:pt x="277" y="393"/>
                  </a:lnTo>
                  <a:lnTo>
                    <a:pt x="269" y="389"/>
                  </a:lnTo>
                  <a:lnTo>
                    <a:pt x="262" y="386"/>
                  </a:lnTo>
                  <a:lnTo>
                    <a:pt x="254" y="382"/>
                  </a:lnTo>
                  <a:lnTo>
                    <a:pt x="254" y="377"/>
                  </a:lnTo>
                  <a:lnTo>
                    <a:pt x="254" y="368"/>
                  </a:lnTo>
                  <a:lnTo>
                    <a:pt x="252" y="359"/>
                  </a:lnTo>
                  <a:lnTo>
                    <a:pt x="252" y="350"/>
                  </a:lnTo>
                  <a:lnTo>
                    <a:pt x="251" y="342"/>
                  </a:lnTo>
                  <a:lnTo>
                    <a:pt x="250" y="333"/>
                  </a:lnTo>
                  <a:lnTo>
                    <a:pt x="247" y="326"/>
                  </a:lnTo>
                  <a:lnTo>
                    <a:pt x="246" y="319"/>
                  </a:lnTo>
                  <a:lnTo>
                    <a:pt x="246" y="312"/>
                  </a:lnTo>
                  <a:lnTo>
                    <a:pt x="245" y="305"/>
                  </a:lnTo>
                  <a:lnTo>
                    <a:pt x="243" y="298"/>
                  </a:lnTo>
                  <a:lnTo>
                    <a:pt x="242" y="291"/>
                  </a:lnTo>
                  <a:lnTo>
                    <a:pt x="239" y="284"/>
                  </a:lnTo>
                  <a:lnTo>
                    <a:pt x="238" y="277"/>
                  </a:lnTo>
                  <a:lnTo>
                    <a:pt x="237" y="270"/>
                  </a:lnTo>
                  <a:lnTo>
                    <a:pt x="237" y="262"/>
                  </a:lnTo>
                  <a:lnTo>
                    <a:pt x="226" y="259"/>
                  </a:lnTo>
                  <a:lnTo>
                    <a:pt x="216" y="261"/>
                  </a:lnTo>
                  <a:lnTo>
                    <a:pt x="204" y="266"/>
                  </a:lnTo>
                  <a:lnTo>
                    <a:pt x="194" y="275"/>
                  </a:lnTo>
                  <a:lnTo>
                    <a:pt x="183" y="285"/>
                  </a:lnTo>
                  <a:lnTo>
                    <a:pt x="174" y="296"/>
                  </a:lnTo>
                  <a:lnTo>
                    <a:pt x="166" y="306"/>
                  </a:lnTo>
                  <a:lnTo>
                    <a:pt x="161" y="315"/>
                  </a:lnTo>
                  <a:lnTo>
                    <a:pt x="161" y="317"/>
                  </a:lnTo>
                  <a:lnTo>
                    <a:pt x="162" y="317"/>
                  </a:lnTo>
                  <a:lnTo>
                    <a:pt x="164" y="319"/>
                  </a:lnTo>
                  <a:lnTo>
                    <a:pt x="165" y="319"/>
                  </a:lnTo>
                  <a:lnTo>
                    <a:pt x="166" y="328"/>
                  </a:lnTo>
                  <a:lnTo>
                    <a:pt x="168" y="338"/>
                  </a:lnTo>
                  <a:lnTo>
                    <a:pt x="169" y="347"/>
                  </a:lnTo>
                  <a:lnTo>
                    <a:pt x="170" y="357"/>
                  </a:lnTo>
                  <a:lnTo>
                    <a:pt x="171" y="357"/>
                  </a:lnTo>
                  <a:lnTo>
                    <a:pt x="173" y="359"/>
                  </a:lnTo>
                  <a:lnTo>
                    <a:pt x="174" y="361"/>
                  </a:lnTo>
                  <a:lnTo>
                    <a:pt x="174" y="363"/>
                  </a:lnTo>
                  <a:lnTo>
                    <a:pt x="179" y="363"/>
                  </a:lnTo>
                  <a:lnTo>
                    <a:pt x="185" y="365"/>
                  </a:lnTo>
                  <a:lnTo>
                    <a:pt x="190" y="368"/>
                  </a:lnTo>
                  <a:lnTo>
                    <a:pt x="194" y="368"/>
                  </a:lnTo>
                  <a:lnTo>
                    <a:pt x="194" y="370"/>
                  </a:lnTo>
                  <a:lnTo>
                    <a:pt x="195" y="372"/>
                  </a:lnTo>
                  <a:lnTo>
                    <a:pt x="195" y="375"/>
                  </a:lnTo>
                  <a:lnTo>
                    <a:pt x="195" y="377"/>
                  </a:lnTo>
                  <a:lnTo>
                    <a:pt x="196" y="379"/>
                  </a:lnTo>
                  <a:lnTo>
                    <a:pt x="199" y="382"/>
                  </a:lnTo>
                  <a:lnTo>
                    <a:pt x="200" y="384"/>
                  </a:lnTo>
                  <a:lnTo>
                    <a:pt x="201" y="386"/>
                  </a:lnTo>
                  <a:lnTo>
                    <a:pt x="207" y="389"/>
                  </a:lnTo>
                  <a:lnTo>
                    <a:pt x="209" y="398"/>
                  </a:lnTo>
                  <a:lnTo>
                    <a:pt x="211" y="409"/>
                  </a:lnTo>
                  <a:lnTo>
                    <a:pt x="212" y="417"/>
                  </a:lnTo>
                  <a:lnTo>
                    <a:pt x="220" y="419"/>
                  </a:lnTo>
                  <a:lnTo>
                    <a:pt x="228" y="421"/>
                  </a:lnTo>
                  <a:lnTo>
                    <a:pt x="235" y="423"/>
                  </a:lnTo>
                  <a:lnTo>
                    <a:pt x="243" y="423"/>
                  </a:lnTo>
                  <a:lnTo>
                    <a:pt x="245" y="430"/>
                  </a:lnTo>
                  <a:lnTo>
                    <a:pt x="249" y="438"/>
                  </a:lnTo>
                  <a:lnTo>
                    <a:pt x="252" y="449"/>
                  </a:lnTo>
                  <a:lnTo>
                    <a:pt x="254" y="458"/>
                  </a:lnTo>
                  <a:lnTo>
                    <a:pt x="254" y="460"/>
                  </a:lnTo>
                  <a:lnTo>
                    <a:pt x="254" y="463"/>
                  </a:lnTo>
                  <a:lnTo>
                    <a:pt x="252" y="468"/>
                  </a:lnTo>
                  <a:lnTo>
                    <a:pt x="252" y="470"/>
                  </a:lnTo>
                  <a:lnTo>
                    <a:pt x="251" y="474"/>
                  </a:lnTo>
                  <a:lnTo>
                    <a:pt x="205" y="470"/>
                  </a:lnTo>
                  <a:lnTo>
                    <a:pt x="203" y="468"/>
                  </a:lnTo>
                  <a:lnTo>
                    <a:pt x="199" y="465"/>
                  </a:lnTo>
                  <a:lnTo>
                    <a:pt x="194" y="461"/>
                  </a:lnTo>
                  <a:lnTo>
                    <a:pt x="190" y="460"/>
                  </a:lnTo>
                  <a:lnTo>
                    <a:pt x="188" y="454"/>
                  </a:lnTo>
                  <a:lnTo>
                    <a:pt x="186" y="447"/>
                  </a:lnTo>
                  <a:lnTo>
                    <a:pt x="183" y="442"/>
                  </a:lnTo>
                  <a:lnTo>
                    <a:pt x="179" y="440"/>
                  </a:lnTo>
                  <a:lnTo>
                    <a:pt x="179" y="442"/>
                  </a:lnTo>
                  <a:lnTo>
                    <a:pt x="178" y="444"/>
                  </a:lnTo>
                  <a:lnTo>
                    <a:pt x="177" y="445"/>
                  </a:lnTo>
                  <a:lnTo>
                    <a:pt x="177" y="447"/>
                  </a:lnTo>
                  <a:lnTo>
                    <a:pt x="169" y="447"/>
                  </a:lnTo>
                  <a:lnTo>
                    <a:pt x="161" y="449"/>
                  </a:lnTo>
                  <a:lnTo>
                    <a:pt x="153" y="451"/>
                  </a:lnTo>
                  <a:lnTo>
                    <a:pt x="144" y="454"/>
                  </a:lnTo>
                  <a:lnTo>
                    <a:pt x="144" y="456"/>
                  </a:lnTo>
                  <a:lnTo>
                    <a:pt x="143" y="458"/>
                  </a:lnTo>
                  <a:lnTo>
                    <a:pt x="141" y="460"/>
                  </a:lnTo>
                  <a:lnTo>
                    <a:pt x="141" y="460"/>
                  </a:lnTo>
                  <a:lnTo>
                    <a:pt x="140" y="460"/>
                  </a:lnTo>
                  <a:lnTo>
                    <a:pt x="139" y="467"/>
                  </a:lnTo>
                  <a:lnTo>
                    <a:pt x="139" y="475"/>
                  </a:lnTo>
                  <a:lnTo>
                    <a:pt x="140" y="484"/>
                  </a:lnTo>
                  <a:lnTo>
                    <a:pt x="143" y="493"/>
                  </a:lnTo>
                  <a:lnTo>
                    <a:pt x="144" y="502"/>
                  </a:lnTo>
                  <a:lnTo>
                    <a:pt x="147" y="511"/>
                  </a:lnTo>
                  <a:lnTo>
                    <a:pt x="149" y="519"/>
                  </a:lnTo>
                  <a:lnTo>
                    <a:pt x="152" y="525"/>
                  </a:lnTo>
                  <a:lnTo>
                    <a:pt x="169" y="525"/>
                  </a:lnTo>
                  <a:lnTo>
                    <a:pt x="185" y="525"/>
                  </a:lnTo>
                  <a:lnTo>
                    <a:pt x="200" y="523"/>
                  </a:lnTo>
                  <a:lnTo>
                    <a:pt x="217" y="521"/>
                  </a:lnTo>
                  <a:lnTo>
                    <a:pt x="233" y="521"/>
                  </a:lnTo>
                  <a:lnTo>
                    <a:pt x="249" y="519"/>
                  </a:lnTo>
                  <a:lnTo>
                    <a:pt x="264" y="519"/>
                  </a:lnTo>
                  <a:lnTo>
                    <a:pt x="281" y="519"/>
                  </a:lnTo>
                  <a:lnTo>
                    <a:pt x="280" y="509"/>
                  </a:lnTo>
                  <a:lnTo>
                    <a:pt x="279" y="498"/>
                  </a:lnTo>
                  <a:lnTo>
                    <a:pt x="277" y="488"/>
                  </a:lnTo>
                  <a:lnTo>
                    <a:pt x="276" y="477"/>
                  </a:lnTo>
                  <a:lnTo>
                    <a:pt x="314" y="477"/>
                  </a:lnTo>
                  <a:lnTo>
                    <a:pt x="314" y="486"/>
                  </a:lnTo>
                  <a:lnTo>
                    <a:pt x="314" y="493"/>
                  </a:lnTo>
                  <a:lnTo>
                    <a:pt x="315" y="502"/>
                  </a:lnTo>
                  <a:lnTo>
                    <a:pt x="315" y="509"/>
                  </a:lnTo>
                  <a:lnTo>
                    <a:pt x="315" y="518"/>
                  </a:lnTo>
                  <a:lnTo>
                    <a:pt x="316" y="525"/>
                  </a:lnTo>
                  <a:lnTo>
                    <a:pt x="316" y="532"/>
                  </a:lnTo>
                  <a:lnTo>
                    <a:pt x="316" y="539"/>
                  </a:lnTo>
                  <a:lnTo>
                    <a:pt x="309" y="539"/>
                  </a:lnTo>
                  <a:lnTo>
                    <a:pt x="298" y="537"/>
                  </a:lnTo>
                  <a:lnTo>
                    <a:pt x="289" y="541"/>
                  </a:lnTo>
                  <a:lnTo>
                    <a:pt x="283" y="548"/>
                  </a:lnTo>
                  <a:lnTo>
                    <a:pt x="279" y="548"/>
                  </a:lnTo>
                  <a:lnTo>
                    <a:pt x="273" y="549"/>
                  </a:lnTo>
                  <a:lnTo>
                    <a:pt x="267" y="551"/>
                  </a:lnTo>
                  <a:lnTo>
                    <a:pt x="260" y="553"/>
                  </a:lnTo>
                  <a:lnTo>
                    <a:pt x="254" y="555"/>
                  </a:lnTo>
                  <a:lnTo>
                    <a:pt x="249" y="556"/>
                  </a:lnTo>
                  <a:lnTo>
                    <a:pt x="242" y="556"/>
                  </a:lnTo>
                  <a:lnTo>
                    <a:pt x="237" y="558"/>
                  </a:lnTo>
                  <a:lnTo>
                    <a:pt x="233" y="558"/>
                  </a:lnTo>
                  <a:lnTo>
                    <a:pt x="229" y="558"/>
                  </a:lnTo>
                  <a:lnTo>
                    <a:pt x="226" y="558"/>
                  </a:lnTo>
                  <a:lnTo>
                    <a:pt x="225" y="562"/>
                  </a:lnTo>
                  <a:lnTo>
                    <a:pt x="224" y="565"/>
                  </a:lnTo>
                  <a:lnTo>
                    <a:pt x="220" y="565"/>
                  </a:lnTo>
                  <a:lnTo>
                    <a:pt x="215" y="565"/>
                  </a:lnTo>
                  <a:lnTo>
                    <a:pt x="208" y="565"/>
                  </a:lnTo>
                  <a:lnTo>
                    <a:pt x="201" y="565"/>
                  </a:lnTo>
                  <a:lnTo>
                    <a:pt x="194" y="565"/>
                  </a:lnTo>
                  <a:lnTo>
                    <a:pt x="187" y="567"/>
                  </a:lnTo>
                  <a:lnTo>
                    <a:pt x="183" y="569"/>
                  </a:lnTo>
                  <a:lnTo>
                    <a:pt x="182" y="572"/>
                  </a:lnTo>
                  <a:lnTo>
                    <a:pt x="183" y="576"/>
                  </a:lnTo>
                  <a:lnTo>
                    <a:pt x="190" y="577"/>
                  </a:lnTo>
                  <a:lnTo>
                    <a:pt x="196" y="581"/>
                  </a:lnTo>
                  <a:lnTo>
                    <a:pt x="203" y="584"/>
                  </a:lnTo>
                  <a:lnTo>
                    <a:pt x="209" y="590"/>
                  </a:lnTo>
                  <a:lnTo>
                    <a:pt x="216" y="595"/>
                  </a:lnTo>
                  <a:lnTo>
                    <a:pt x="222" y="600"/>
                  </a:lnTo>
                  <a:lnTo>
                    <a:pt x="229" y="604"/>
                  </a:lnTo>
                  <a:lnTo>
                    <a:pt x="235" y="606"/>
                  </a:lnTo>
                  <a:lnTo>
                    <a:pt x="243" y="593"/>
                  </a:lnTo>
                  <a:lnTo>
                    <a:pt x="243" y="595"/>
                  </a:lnTo>
                  <a:lnTo>
                    <a:pt x="245" y="595"/>
                  </a:lnTo>
                  <a:lnTo>
                    <a:pt x="246" y="597"/>
                  </a:lnTo>
                  <a:lnTo>
                    <a:pt x="246" y="599"/>
                  </a:lnTo>
                  <a:lnTo>
                    <a:pt x="254" y="599"/>
                  </a:lnTo>
                  <a:lnTo>
                    <a:pt x="262" y="599"/>
                  </a:lnTo>
                  <a:lnTo>
                    <a:pt x="271" y="597"/>
                  </a:lnTo>
                  <a:lnTo>
                    <a:pt x="279" y="597"/>
                  </a:lnTo>
                  <a:lnTo>
                    <a:pt x="288" y="597"/>
                  </a:lnTo>
                  <a:lnTo>
                    <a:pt x="296" y="595"/>
                  </a:lnTo>
                  <a:lnTo>
                    <a:pt x="303" y="595"/>
                  </a:lnTo>
                  <a:lnTo>
                    <a:pt x="311" y="595"/>
                  </a:lnTo>
                  <a:lnTo>
                    <a:pt x="314" y="592"/>
                  </a:lnTo>
                  <a:lnTo>
                    <a:pt x="315" y="588"/>
                  </a:lnTo>
                  <a:lnTo>
                    <a:pt x="316" y="584"/>
                  </a:lnTo>
                  <a:lnTo>
                    <a:pt x="316" y="579"/>
                  </a:lnTo>
                  <a:lnTo>
                    <a:pt x="318" y="579"/>
                  </a:lnTo>
                  <a:lnTo>
                    <a:pt x="320" y="577"/>
                  </a:lnTo>
                  <a:lnTo>
                    <a:pt x="323" y="577"/>
                  </a:lnTo>
                  <a:lnTo>
                    <a:pt x="324" y="577"/>
                  </a:lnTo>
                  <a:lnTo>
                    <a:pt x="324" y="579"/>
                  </a:lnTo>
                  <a:lnTo>
                    <a:pt x="326" y="581"/>
                  </a:lnTo>
                  <a:lnTo>
                    <a:pt x="327" y="583"/>
                  </a:lnTo>
                  <a:lnTo>
                    <a:pt x="327" y="584"/>
                  </a:lnTo>
                  <a:lnTo>
                    <a:pt x="327" y="588"/>
                  </a:lnTo>
                  <a:lnTo>
                    <a:pt x="327" y="593"/>
                  </a:lnTo>
                  <a:lnTo>
                    <a:pt x="328" y="597"/>
                  </a:lnTo>
                  <a:lnTo>
                    <a:pt x="331" y="599"/>
                  </a:lnTo>
                  <a:lnTo>
                    <a:pt x="332" y="607"/>
                  </a:lnTo>
                  <a:lnTo>
                    <a:pt x="333" y="616"/>
                  </a:lnTo>
                  <a:lnTo>
                    <a:pt x="333" y="627"/>
                  </a:lnTo>
                  <a:lnTo>
                    <a:pt x="330" y="636"/>
                  </a:lnTo>
                  <a:lnTo>
                    <a:pt x="330" y="643"/>
                  </a:lnTo>
                  <a:lnTo>
                    <a:pt x="332" y="648"/>
                  </a:lnTo>
                  <a:lnTo>
                    <a:pt x="335" y="651"/>
                  </a:lnTo>
                  <a:lnTo>
                    <a:pt x="339" y="651"/>
                  </a:lnTo>
                  <a:lnTo>
                    <a:pt x="343" y="651"/>
                  </a:lnTo>
                  <a:lnTo>
                    <a:pt x="344" y="660"/>
                  </a:lnTo>
                  <a:lnTo>
                    <a:pt x="347" y="676"/>
                  </a:lnTo>
                  <a:lnTo>
                    <a:pt x="348" y="690"/>
                  </a:lnTo>
                  <a:lnTo>
                    <a:pt x="345" y="697"/>
                  </a:lnTo>
                  <a:lnTo>
                    <a:pt x="345" y="704"/>
                  </a:lnTo>
                  <a:lnTo>
                    <a:pt x="345" y="715"/>
                  </a:lnTo>
                  <a:lnTo>
                    <a:pt x="345" y="725"/>
                  </a:lnTo>
                  <a:lnTo>
                    <a:pt x="344" y="736"/>
                  </a:lnTo>
                  <a:lnTo>
                    <a:pt x="344" y="746"/>
                  </a:lnTo>
                  <a:lnTo>
                    <a:pt x="341" y="755"/>
                  </a:lnTo>
                  <a:lnTo>
                    <a:pt x="340" y="762"/>
                  </a:lnTo>
                  <a:lnTo>
                    <a:pt x="337" y="766"/>
                  </a:lnTo>
                  <a:lnTo>
                    <a:pt x="336" y="766"/>
                  </a:lnTo>
                  <a:lnTo>
                    <a:pt x="328" y="755"/>
                  </a:lnTo>
                  <a:lnTo>
                    <a:pt x="328" y="743"/>
                  </a:lnTo>
                  <a:lnTo>
                    <a:pt x="328" y="729"/>
                  </a:lnTo>
                  <a:lnTo>
                    <a:pt x="328" y="716"/>
                  </a:lnTo>
                  <a:lnTo>
                    <a:pt x="327" y="706"/>
                  </a:lnTo>
                  <a:lnTo>
                    <a:pt x="324" y="695"/>
                  </a:lnTo>
                  <a:lnTo>
                    <a:pt x="322" y="681"/>
                  </a:lnTo>
                  <a:lnTo>
                    <a:pt x="319" y="667"/>
                  </a:lnTo>
                  <a:lnTo>
                    <a:pt x="318" y="655"/>
                  </a:lnTo>
                  <a:lnTo>
                    <a:pt x="315" y="651"/>
                  </a:lnTo>
                  <a:lnTo>
                    <a:pt x="310" y="651"/>
                  </a:lnTo>
                  <a:lnTo>
                    <a:pt x="306" y="648"/>
                  </a:lnTo>
                  <a:lnTo>
                    <a:pt x="301" y="646"/>
                  </a:lnTo>
                  <a:lnTo>
                    <a:pt x="296" y="646"/>
                  </a:lnTo>
                  <a:lnTo>
                    <a:pt x="288" y="658"/>
                  </a:lnTo>
                  <a:lnTo>
                    <a:pt x="283" y="658"/>
                  </a:lnTo>
                  <a:lnTo>
                    <a:pt x="277" y="655"/>
                  </a:lnTo>
                  <a:lnTo>
                    <a:pt x="272" y="653"/>
                  </a:lnTo>
                  <a:lnTo>
                    <a:pt x="267" y="653"/>
                  </a:lnTo>
                  <a:lnTo>
                    <a:pt x="267" y="660"/>
                  </a:lnTo>
                  <a:lnTo>
                    <a:pt x="268" y="660"/>
                  </a:lnTo>
                  <a:lnTo>
                    <a:pt x="269" y="665"/>
                  </a:lnTo>
                  <a:lnTo>
                    <a:pt x="269" y="674"/>
                  </a:lnTo>
                  <a:lnTo>
                    <a:pt x="268" y="683"/>
                  </a:lnTo>
                  <a:lnTo>
                    <a:pt x="268" y="687"/>
                  </a:lnTo>
                  <a:lnTo>
                    <a:pt x="260" y="694"/>
                  </a:lnTo>
                  <a:lnTo>
                    <a:pt x="254" y="699"/>
                  </a:lnTo>
                  <a:lnTo>
                    <a:pt x="246" y="704"/>
                  </a:lnTo>
                  <a:lnTo>
                    <a:pt x="237" y="708"/>
                  </a:lnTo>
                  <a:lnTo>
                    <a:pt x="237" y="711"/>
                  </a:lnTo>
                  <a:lnTo>
                    <a:pt x="238" y="716"/>
                  </a:lnTo>
                  <a:lnTo>
                    <a:pt x="238" y="722"/>
                  </a:lnTo>
                  <a:lnTo>
                    <a:pt x="238" y="725"/>
                  </a:lnTo>
                  <a:lnTo>
                    <a:pt x="235" y="729"/>
                  </a:lnTo>
                  <a:lnTo>
                    <a:pt x="234" y="736"/>
                  </a:lnTo>
                  <a:lnTo>
                    <a:pt x="233" y="745"/>
                  </a:lnTo>
                  <a:lnTo>
                    <a:pt x="233" y="755"/>
                  </a:lnTo>
                  <a:lnTo>
                    <a:pt x="234" y="766"/>
                  </a:lnTo>
                  <a:lnTo>
                    <a:pt x="235" y="775"/>
                  </a:lnTo>
                  <a:lnTo>
                    <a:pt x="238" y="782"/>
                  </a:lnTo>
                  <a:lnTo>
                    <a:pt x="242" y="783"/>
                  </a:lnTo>
                  <a:lnTo>
                    <a:pt x="243" y="773"/>
                  </a:lnTo>
                  <a:lnTo>
                    <a:pt x="246" y="764"/>
                  </a:lnTo>
                  <a:lnTo>
                    <a:pt x="250" y="757"/>
                  </a:lnTo>
                  <a:lnTo>
                    <a:pt x="255" y="750"/>
                  </a:lnTo>
                  <a:lnTo>
                    <a:pt x="260" y="745"/>
                  </a:lnTo>
                  <a:lnTo>
                    <a:pt x="267" y="741"/>
                  </a:lnTo>
                  <a:lnTo>
                    <a:pt x="272" y="734"/>
                  </a:lnTo>
                  <a:lnTo>
                    <a:pt x="276" y="729"/>
                  </a:lnTo>
                  <a:lnTo>
                    <a:pt x="276" y="727"/>
                  </a:lnTo>
                  <a:lnTo>
                    <a:pt x="279" y="731"/>
                  </a:lnTo>
                  <a:lnTo>
                    <a:pt x="281" y="738"/>
                  </a:lnTo>
                  <a:lnTo>
                    <a:pt x="283" y="746"/>
                  </a:lnTo>
                  <a:lnTo>
                    <a:pt x="283" y="753"/>
                  </a:lnTo>
                  <a:lnTo>
                    <a:pt x="277" y="768"/>
                  </a:lnTo>
                  <a:lnTo>
                    <a:pt x="271" y="780"/>
                  </a:lnTo>
                  <a:lnTo>
                    <a:pt x="263" y="790"/>
                  </a:lnTo>
                  <a:lnTo>
                    <a:pt x="252" y="797"/>
                  </a:lnTo>
                  <a:lnTo>
                    <a:pt x="251" y="806"/>
                  </a:lnTo>
                  <a:lnTo>
                    <a:pt x="250" y="811"/>
                  </a:lnTo>
                  <a:lnTo>
                    <a:pt x="247" y="815"/>
                  </a:lnTo>
                  <a:lnTo>
                    <a:pt x="242" y="815"/>
                  </a:lnTo>
                  <a:lnTo>
                    <a:pt x="237" y="813"/>
                  </a:lnTo>
                  <a:lnTo>
                    <a:pt x="232" y="813"/>
                  </a:lnTo>
                  <a:lnTo>
                    <a:pt x="225" y="813"/>
                  </a:lnTo>
                  <a:lnTo>
                    <a:pt x="218" y="813"/>
                  </a:lnTo>
                  <a:lnTo>
                    <a:pt x="212" y="813"/>
                  </a:lnTo>
                  <a:lnTo>
                    <a:pt x="205" y="813"/>
                  </a:lnTo>
                  <a:lnTo>
                    <a:pt x="199" y="811"/>
                  </a:lnTo>
                  <a:lnTo>
                    <a:pt x="195" y="810"/>
                  </a:lnTo>
                  <a:lnTo>
                    <a:pt x="195" y="808"/>
                  </a:lnTo>
                  <a:lnTo>
                    <a:pt x="191" y="806"/>
                  </a:lnTo>
                  <a:lnTo>
                    <a:pt x="186" y="804"/>
                  </a:lnTo>
                  <a:lnTo>
                    <a:pt x="179" y="806"/>
                  </a:lnTo>
                  <a:lnTo>
                    <a:pt x="171" y="806"/>
                  </a:lnTo>
                  <a:lnTo>
                    <a:pt x="165" y="808"/>
                  </a:lnTo>
                  <a:lnTo>
                    <a:pt x="158" y="808"/>
                  </a:lnTo>
                  <a:lnTo>
                    <a:pt x="152" y="810"/>
                  </a:lnTo>
                  <a:lnTo>
                    <a:pt x="147" y="810"/>
                  </a:lnTo>
                  <a:lnTo>
                    <a:pt x="144" y="808"/>
                  </a:lnTo>
                  <a:lnTo>
                    <a:pt x="140" y="804"/>
                  </a:lnTo>
                  <a:lnTo>
                    <a:pt x="135" y="803"/>
                  </a:lnTo>
                  <a:lnTo>
                    <a:pt x="131" y="801"/>
                  </a:lnTo>
                  <a:lnTo>
                    <a:pt x="130" y="799"/>
                  </a:lnTo>
                  <a:lnTo>
                    <a:pt x="128" y="794"/>
                  </a:lnTo>
                  <a:lnTo>
                    <a:pt x="127" y="789"/>
                  </a:lnTo>
                  <a:lnTo>
                    <a:pt x="126" y="783"/>
                  </a:lnTo>
                  <a:lnTo>
                    <a:pt x="131" y="783"/>
                  </a:lnTo>
                  <a:lnTo>
                    <a:pt x="136" y="783"/>
                  </a:lnTo>
                  <a:lnTo>
                    <a:pt x="141" y="782"/>
                  </a:lnTo>
                  <a:lnTo>
                    <a:pt x="147" y="780"/>
                  </a:lnTo>
                  <a:lnTo>
                    <a:pt x="152" y="780"/>
                  </a:lnTo>
                  <a:lnTo>
                    <a:pt x="157" y="778"/>
                  </a:lnTo>
                  <a:lnTo>
                    <a:pt x="162" y="778"/>
                  </a:lnTo>
                  <a:lnTo>
                    <a:pt x="168" y="778"/>
                  </a:lnTo>
                  <a:lnTo>
                    <a:pt x="173" y="768"/>
                  </a:lnTo>
                  <a:lnTo>
                    <a:pt x="185" y="755"/>
                  </a:lnTo>
                  <a:lnTo>
                    <a:pt x="198" y="746"/>
                  </a:lnTo>
                  <a:lnTo>
                    <a:pt x="205" y="741"/>
                  </a:lnTo>
                  <a:lnTo>
                    <a:pt x="188" y="752"/>
                  </a:lnTo>
                  <a:lnTo>
                    <a:pt x="190" y="750"/>
                  </a:lnTo>
                  <a:lnTo>
                    <a:pt x="198" y="743"/>
                  </a:lnTo>
                  <a:lnTo>
                    <a:pt x="205" y="736"/>
                  </a:lnTo>
                  <a:lnTo>
                    <a:pt x="194" y="736"/>
                  </a:lnTo>
                  <a:lnTo>
                    <a:pt x="182" y="736"/>
                  </a:lnTo>
                  <a:lnTo>
                    <a:pt x="170" y="736"/>
                  </a:lnTo>
                  <a:lnTo>
                    <a:pt x="158" y="736"/>
                  </a:lnTo>
                  <a:lnTo>
                    <a:pt x="147" y="738"/>
                  </a:lnTo>
                  <a:lnTo>
                    <a:pt x="135" y="739"/>
                  </a:lnTo>
                  <a:lnTo>
                    <a:pt x="123" y="741"/>
                  </a:lnTo>
                  <a:lnTo>
                    <a:pt x="111" y="745"/>
                  </a:lnTo>
                  <a:lnTo>
                    <a:pt x="98" y="748"/>
                  </a:lnTo>
                  <a:lnTo>
                    <a:pt x="87" y="745"/>
                  </a:lnTo>
                  <a:lnTo>
                    <a:pt x="79" y="736"/>
                  </a:lnTo>
                  <a:lnTo>
                    <a:pt x="75" y="718"/>
                  </a:lnTo>
                  <a:lnTo>
                    <a:pt x="71" y="715"/>
                  </a:lnTo>
                  <a:lnTo>
                    <a:pt x="68" y="708"/>
                  </a:lnTo>
                  <a:lnTo>
                    <a:pt x="67" y="701"/>
                  </a:lnTo>
                  <a:lnTo>
                    <a:pt x="66" y="692"/>
                  </a:lnTo>
                  <a:lnTo>
                    <a:pt x="63" y="685"/>
                  </a:lnTo>
                  <a:lnTo>
                    <a:pt x="60" y="676"/>
                  </a:lnTo>
                  <a:lnTo>
                    <a:pt x="56" y="669"/>
                  </a:lnTo>
                  <a:lnTo>
                    <a:pt x="50" y="664"/>
                  </a:lnTo>
                  <a:lnTo>
                    <a:pt x="45" y="662"/>
                  </a:lnTo>
                  <a:lnTo>
                    <a:pt x="38" y="660"/>
                  </a:lnTo>
                  <a:lnTo>
                    <a:pt x="32" y="660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81" y="664"/>
                  </a:lnTo>
                  <a:lnTo>
                    <a:pt x="85" y="665"/>
                  </a:lnTo>
                  <a:lnTo>
                    <a:pt x="90" y="671"/>
                  </a:lnTo>
                  <a:lnTo>
                    <a:pt x="94" y="676"/>
                  </a:lnTo>
                  <a:lnTo>
                    <a:pt x="96" y="681"/>
                  </a:lnTo>
                  <a:lnTo>
                    <a:pt x="98" y="683"/>
                  </a:lnTo>
                  <a:lnTo>
                    <a:pt x="105" y="688"/>
                  </a:lnTo>
                  <a:lnTo>
                    <a:pt x="111" y="694"/>
                  </a:lnTo>
                  <a:lnTo>
                    <a:pt x="115" y="695"/>
                  </a:lnTo>
                  <a:lnTo>
                    <a:pt x="123" y="695"/>
                  </a:lnTo>
                  <a:lnTo>
                    <a:pt x="130" y="695"/>
                  </a:lnTo>
                  <a:lnTo>
                    <a:pt x="139" y="695"/>
                  </a:lnTo>
                  <a:lnTo>
                    <a:pt x="147" y="695"/>
                  </a:lnTo>
                  <a:lnTo>
                    <a:pt x="154" y="694"/>
                  </a:lnTo>
                  <a:lnTo>
                    <a:pt x="162" y="692"/>
                  </a:lnTo>
                  <a:lnTo>
                    <a:pt x="170" y="690"/>
                  </a:lnTo>
                  <a:lnTo>
                    <a:pt x="177" y="688"/>
                  </a:lnTo>
                  <a:lnTo>
                    <a:pt x="182" y="683"/>
                  </a:lnTo>
                  <a:lnTo>
                    <a:pt x="188" y="680"/>
                  </a:lnTo>
                  <a:lnTo>
                    <a:pt x="195" y="676"/>
                  </a:lnTo>
                  <a:lnTo>
                    <a:pt x="200" y="671"/>
                  </a:lnTo>
                  <a:lnTo>
                    <a:pt x="198" y="667"/>
                  </a:lnTo>
                  <a:lnTo>
                    <a:pt x="188" y="662"/>
                  </a:lnTo>
                  <a:lnTo>
                    <a:pt x="181" y="655"/>
                  </a:lnTo>
                  <a:lnTo>
                    <a:pt x="174" y="646"/>
                  </a:lnTo>
                  <a:lnTo>
                    <a:pt x="169" y="636"/>
                  </a:lnTo>
                  <a:lnTo>
                    <a:pt x="168" y="636"/>
                  </a:lnTo>
                  <a:lnTo>
                    <a:pt x="168" y="627"/>
                  </a:lnTo>
                  <a:lnTo>
                    <a:pt x="161" y="621"/>
                  </a:lnTo>
                  <a:lnTo>
                    <a:pt x="154" y="618"/>
                  </a:lnTo>
                  <a:lnTo>
                    <a:pt x="145" y="618"/>
                  </a:lnTo>
                  <a:lnTo>
                    <a:pt x="136" y="620"/>
                  </a:lnTo>
                  <a:lnTo>
                    <a:pt x="127" y="621"/>
                  </a:lnTo>
                  <a:lnTo>
                    <a:pt x="118" y="623"/>
                  </a:lnTo>
                  <a:lnTo>
                    <a:pt x="110" y="627"/>
                  </a:lnTo>
                  <a:lnTo>
                    <a:pt x="102" y="627"/>
                  </a:lnTo>
                  <a:lnTo>
                    <a:pt x="98" y="620"/>
                  </a:lnTo>
                  <a:lnTo>
                    <a:pt x="92" y="613"/>
                  </a:lnTo>
                  <a:lnTo>
                    <a:pt x="84" y="607"/>
                  </a:lnTo>
                  <a:lnTo>
                    <a:pt x="76" y="606"/>
                  </a:lnTo>
                  <a:lnTo>
                    <a:pt x="76" y="611"/>
                  </a:lnTo>
                  <a:lnTo>
                    <a:pt x="76" y="614"/>
                  </a:lnTo>
                  <a:lnTo>
                    <a:pt x="75" y="620"/>
                  </a:lnTo>
                  <a:lnTo>
                    <a:pt x="75" y="625"/>
                  </a:lnTo>
                  <a:lnTo>
                    <a:pt x="80" y="630"/>
                  </a:lnTo>
                  <a:lnTo>
                    <a:pt x="85" y="637"/>
                  </a:lnTo>
                  <a:lnTo>
                    <a:pt x="90" y="643"/>
                  </a:lnTo>
                  <a:lnTo>
                    <a:pt x="94" y="650"/>
                  </a:lnTo>
                  <a:lnTo>
                    <a:pt x="89" y="650"/>
                  </a:lnTo>
                  <a:lnTo>
                    <a:pt x="84" y="648"/>
                  </a:lnTo>
                  <a:lnTo>
                    <a:pt x="76" y="644"/>
                  </a:lnTo>
                  <a:lnTo>
                    <a:pt x="70" y="643"/>
                  </a:lnTo>
                  <a:lnTo>
                    <a:pt x="63" y="639"/>
                  </a:lnTo>
                  <a:lnTo>
                    <a:pt x="56" y="636"/>
                  </a:lnTo>
                  <a:lnTo>
                    <a:pt x="51" y="632"/>
                  </a:lnTo>
                  <a:lnTo>
                    <a:pt x="46" y="630"/>
                  </a:lnTo>
                  <a:lnTo>
                    <a:pt x="41" y="623"/>
                  </a:lnTo>
                  <a:lnTo>
                    <a:pt x="38" y="613"/>
                  </a:lnTo>
                  <a:lnTo>
                    <a:pt x="37" y="602"/>
                  </a:lnTo>
                  <a:lnTo>
                    <a:pt x="38" y="588"/>
                  </a:lnTo>
                  <a:lnTo>
                    <a:pt x="41" y="576"/>
                  </a:lnTo>
                  <a:lnTo>
                    <a:pt x="43" y="562"/>
                  </a:lnTo>
                  <a:lnTo>
                    <a:pt x="45" y="551"/>
                  </a:lnTo>
                  <a:lnTo>
                    <a:pt x="46" y="542"/>
                  </a:lnTo>
                  <a:lnTo>
                    <a:pt x="50" y="546"/>
                  </a:lnTo>
                  <a:lnTo>
                    <a:pt x="54" y="551"/>
                  </a:lnTo>
                  <a:lnTo>
                    <a:pt x="55" y="562"/>
                  </a:lnTo>
                  <a:lnTo>
                    <a:pt x="58" y="572"/>
                  </a:lnTo>
                  <a:lnTo>
                    <a:pt x="60" y="581"/>
                  </a:lnTo>
                  <a:lnTo>
                    <a:pt x="64" y="588"/>
                  </a:lnTo>
                  <a:lnTo>
                    <a:pt x="70" y="592"/>
                  </a:lnTo>
                  <a:lnTo>
                    <a:pt x="77" y="588"/>
                  </a:lnTo>
                  <a:lnTo>
                    <a:pt x="79" y="581"/>
                  </a:lnTo>
                  <a:lnTo>
                    <a:pt x="80" y="574"/>
                  </a:lnTo>
                  <a:lnTo>
                    <a:pt x="81" y="567"/>
                  </a:lnTo>
                  <a:lnTo>
                    <a:pt x="81" y="558"/>
                  </a:lnTo>
                  <a:lnTo>
                    <a:pt x="83" y="551"/>
                  </a:lnTo>
                  <a:lnTo>
                    <a:pt x="83" y="544"/>
                  </a:lnTo>
                  <a:lnTo>
                    <a:pt x="83" y="537"/>
                  </a:lnTo>
                  <a:lnTo>
                    <a:pt x="83" y="530"/>
                  </a:lnTo>
                  <a:lnTo>
                    <a:pt x="81" y="525"/>
                  </a:lnTo>
                  <a:lnTo>
                    <a:pt x="70" y="525"/>
                  </a:lnTo>
                  <a:lnTo>
                    <a:pt x="67" y="523"/>
                  </a:lnTo>
                  <a:lnTo>
                    <a:pt x="64" y="521"/>
                  </a:lnTo>
                  <a:lnTo>
                    <a:pt x="62" y="519"/>
                  </a:lnTo>
                  <a:lnTo>
                    <a:pt x="59" y="519"/>
                  </a:lnTo>
                  <a:lnTo>
                    <a:pt x="56" y="514"/>
                  </a:lnTo>
                  <a:lnTo>
                    <a:pt x="56" y="414"/>
                  </a:lnTo>
                  <a:lnTo>
                    <a:pt x="58" y="414"/>
                  </a:lnTo>
                  <a:lnTo>
                    <a:pt x="60" y="412"/>
                  </a:lnTo>
                  <a:lnTo>
                    <a:pt x="62" y="410"/>
                  </a:lnTo>
                  <a:lnTo>
                    <a:pt x="62" y="409"/>
                  </a:lnTo>
                  <a:lnTo>
                    <a:pt x="84" y="409"/>
                  </a:lnTo>
                  <a:lnTo>
                    <a:pt x="88" y="416"/>
                  </a:lnTo>
                  <a:lnTo>
                    <a:pt x="90" y="424"/>
                  </a:lnTo>
                  <a:lnTo>
                    <a:pt x="92" y="437"/>
                  </a:lnTo>
                  <a:lnTo>
                    <a:pt x="93" y="451"/>
                  </a:lnTo>
                  <a:lnTo>
                    <a:pt x="94" y="465"/>
                  </a:lnTo>
                  <a:lnTo>
                    <a:pt x="94" y="479"/>
                  </a:lnTo>
                  <a:lnTo>
                    <a:pt x="96" y="491"/>
                  </a:lnTo>
                  <a:lnTo>
                    <a:pt x="96" y="502"/>
                  </a:lnTo>
                  <a:lnTo>
                    <a:pt x="97" y="512"/>
                  </a:lnTo>
                  <a:lnTo>
                    <a:pt x="98" y="523"/>
                  </a:lnTo>
                  <a:lnTo>
                    <a:pt x="100" y="532"/>
                  </a:lnTo>
                  <a:lnTo>
                    <a:pt x="101" y="542"/>
                  </a:lnTo>
                  <a:lnTo>
                    <a:pt x="103" y="551"/>
                  </a:lnTo>
                  <a:lnTo>
                    <a:pt x="107" y="560"/>
                  </a:lnTo>
                  <a:lnTo>
                    <a:pt x="111" y="569"/>
                  </a:lnTo>
                  <a:lnTo>
                    <a:pt x="118" y="577"/>
                  </a:lnTo>
                  <a:lnTo>
                    <a:pt x="119" y="576"/>
                  </a:lnTo>
                  <a:lnTo>
                    <a:pt x="119" y="574"/>
                  </a:lnTo>
                  <a:lnTo>
                    <a:pt x="122" y="570"/>
                  </a:lnTo>
                  <a:lnTo>
                    <a:pt x="123" y="569"/>
                  </a:lnTo>
                  <a:lnTo>
                    <a:pt x="123" y="569"/>
                  </a:lnTo>
                  <a:lnTo>
                    <a:pt x="123" y="553"/>
                  </a:lnTo>
                  <a:lnTo>
                    <a:pt x="122" y="539"/>
                  </a:lnTo>
                  <a:lnTo>
                    <a:pt x="122" y="523"/>
                  </a:lnTo>
                  <a:lnTo>
                    <a:pt x="120" y="509"/>
                  </a:lnTo>
                  <a:lnTo>
                    <a:pt x="119" y="493"/>
                  </a:lnTo>
                  <a:lnTo>
                    <a:pt x="118" y="479"/>
                  </a:lnTo>
                  <a:lnTo>
                    <a:pt x="117" y="465"/>
                  </a:lnTo>
                  <a:lnTo>
                    <a:pt x="115" y="451"/>
                  </a:lnTo>
                  <a:lnTo>
                    <a:pt x="115" y="428"/>
                  </a:lnTo>
                  <a:lnTo>
                    <a:pt x="122" y="426"/>
                  </a:lnTo>
                  <a:lnTo>
                    <a:pt x="128" y="424"/>
                  </a:lnTo>
                  <a:lnTo>
                    <a:pt x="134" y="423"/>
                  </a:lnTo>
                  <a:lnTo>
                    <a:pt x="140" y="419"/>
                  </a:lnTo>
                  <a:lnTo>
                    <a:pt x="140" y="417"/>
                  </a:lnTo>
                  <a:lnTo>
                    <a:pt x="143" y="414"/>
                  </a:lnTo>
                  <a:lnTo>
                    <a:pt x="144" y="412"/>
                  </a:lnTo>
                  <a:lnTo>
                    <a:pt x="144" y="410"/>
                  </a:lnTo>
                  <a:lnTo>
                    <a:pt x="144" y="396"/>
                  </a:lnTo>
                  <a:lnTo>
                    <a:pt x="143" y="380"/>
                  </a:lnTo>
                  <a:lnTo>
                    <a:pt x="141" y="366"/>
                  </a:lnTo>
                  <a:lnTo>
                    <a:pt x="140" y="350"/>
                  </a:lnTo>
                  <a:lnTo>
                    <a:pt x="137" y="336"/>
                  </a:lnTo>
                  <a:lnTo>
                    <a:pt x="136" y="321"/>
                  </a:lnTo>
                  <a:lnTo>
                    <a:pt x="135" y="306"/>
                  </a:lnTo>
                  <a:lnTo>
                    <a:pt x="135" y="292"/>
                  </a:lnTo>
                  <a:lnTo>
                    <a:pt x="126" y="298"/>
                  </a:lnTo>
                  <a:lnTo>
                    <a:pt x="122" y="310"/>
                  </a:lnTo>
                  <a:lnTo>
                    <a:pt x="122" y="326"/>
                  </a:lnTo>
                  <a:lnTo>
                    <a:pt x="124" y="338"/>
                  </a:lnTo>
                  <a:lnTo>
                    <a:pt x="123" y="347"/>
                  </a:lnTo>
                  <a:lnTo>
                    <a:pt x="118" y="354"/>
                  </a:lnTo>
                  <a:lnTo>
                    <a:pt x="113" y="359"/>
                  </a:lnTo>
                  <a:lnTo>
                    <a:pt x="105" y="363"/>
                  </a:lnTo>
                  <a:lnTo>
                    <a:pt x="96" y="366"/>
                  </a:lnTo>
                  <a:lnTo>
                    <a:pt x="88" y="366"/>
                  </a:lnTo>
                  <a:lnTo>
                    <a:pt x="80" y="368"/>
                  </a:lnTo>
                  <a:lnTo>
                    <a:pt x="73" y="368"/>
                  </a:lnTo>
                  <a:lnTo>
                    <a:pt x="71" y="363"/>
                  </a:lnTo>
                  <a:lnTo>
                    <a:pt x="68" y="357"/>
                  </a:lnTo>
                  <a:lnTo>
                    <a:pt x="67" y="352"/>
                  </a:lnTo>
                  <a:lnTo>
                    <a:pt x="67" y="345"/>
                  </a:lnTo>
                  <a:lnTo>
                    <a:pt x="71" y="340"/>
                  </a:lnTo>
                  <a:lnTo>
                    <a:pt x="77" y="329"/>
                  </a:lnTo>
                  <a:lnTo>
                    <a:pt x="84" y="317"/>
                  </a:lnTo>
                  <a:lnTo>
                    <a:pt x="88" y="310"/>
                  </a:lnTo>
                  <a:lnTo>
                    <a:pt x="94" y="308"/>
                  </a:lnTo>
                  <a:lnTo>
                    <a:pt x="102" y="305"/>
                  </a:lnTo>
                  <a:lnTo>
                    <a:pt x="110" y="301"/>
                  </a:lnTo>
                  <a:lnTo>
                    <a:pt x="115" y="294"/>
                  </a:lnTo>
                  <a:lnTo>
                    <a:pt x="118" y="291"/>
                  </a:lnTo>
                  <a:lnTo>
                    <a:pt x="120" y="284"/>
                  </a:lnTo>
                  <a:lnTo>
                    <a:pt x="120" y="277"/>
                  </a:lnTo>
                  <a:lnTo>
                    <a:pt x="120" y="270"/>
                  </a:lnTo>
                  <a:lnTo>
                    <a:pt x="114" y="270"/>
                  </a:lnTo>
                  <a:lnTo>
                    <a:pt x="107" y="271"/>
                  </a:lnTo>
                  <a:lnTo>
                    <a:pt x="101" y="273"/>
                  </a:lnTo>
                  <a:lnTo>
                    <a:pt x="94" y="275"/>
                  </a:lnTo>
                  <a:lnTo>
                    <a:pt x="88" y="278"/>
                  </a:lnTo>
                  <a:lnTo>
                    <a:pt x="81" y="280"/>
                  </a:lnTo>
                  <a:lnTo>
                    <a:pt x="75" y="282"/>
                  </a:lnTo>
                  <a:lnTo>
                    <a:pt x="68" y="282"/>
                  </a:lnTo>
                  <a:lnTo>
                    <a:pt x="68" y="289"/>
                  </a:lnTo>
                  <a:lnTo>
                    <a:pt x="67" y="299"/>
                  </a:lnTo>
                  <a:lnTo>
                    <a:pt x="66" y="310"/>
                  </a:lnTo>
                  <a:lnTo>
                    <a:pt x="64" y="322"/>
                  </a:lnTo>
                  <a:lnTo>
                    <a:pt x="62" y="333"/>
                  </a:lnTo>
                  <a:lnTo>
                    <a:pt x="60" y="343"/>
                  </a:lnTo>
                  <a:lnTo>
                    <a:pt x="58" y="352"/>
                  </a:lnTo>
                  <a:lnTo>
                    <a:pt x="55" y="359"/>
                  </a:lnTo>
                  <a:lnTo>
                    <a:pt x="54" y="359"/>
                  </a:lnTo>
                  <a:lnTo>
                    <a:pt x="54" y="365"/>
                  </a:lnTo>
                  <a:lnTo>
                    <a:pt x="53" y="366"/>
                  </a:lnTo>
                  <a:lnTo>
                    <a:pt x="51" y="366"/>
                  </a:lnTo>
                  <a:lnTo>
                    <a:pt x="50" y="366"/>
                  </a:lnTo>
                  <a:lnTo>
                    <a:pt x="49" y="368"/>
                  </a:lnTo>
                  <a:lnTo>
                    <a:pt x="47" y="368"/>
                  </a:lnTo>
                  <a:lnTo>
                    <a:pt x="45" y="375"/>
                  </a:lnTo>
                  <a:lnTo>
                    <a:pt x="42" y="386"/>
                  </a:lnTo>
                  <a:lnTo>
                    <a:pt x="41" y="394"/>
                  </a:lnTo>
                  <a:lnTo>
                    <a:pt x="39" y="403"/>
                  </a:lnTo>
                  <a:lnTo>
                    <a:pt x="38" y="407"/>
                  </a:lnTo>
                  <a:lnTo>
                    <a:pt x="37" y="412"/>
                  </a:lnTo>
                  <a:lnTo>
                    <a:pt x="37" y="419"/>
                  </a:lnTo>
                  <a:lnTo>
                    <a:pt x="39" y="421"/>
                  </a:lnTo>
                  <a:lnTo>
                    <a:pt x="38" y="414"/>
                  </a:lnTo>
                  <a:lnTo>
                    <a:pt x="37" y="416"/>
                  </a:lnTo>
                  <a:lnTo>
                    <a:pt x="37" y="421"/>
                  </a:lnTo>
                  <a:lnTo>
                    <a:pt x="39" y="426"/>
                  </a:lnTo>
                  <a:lnTo>
                    <a:pt x="41" y="433"/>
                  </a:lnTo>
                  <a:lnTo>
                    <a:pt x="41" y="444"/>
                  </a:lnTo>
                  <a:lnTo>
                    <a:pt x="41" y="458"/>
                  </a:lnTo>
                  <a:lnTo>
                    <a:pt x="41" y="467"/>
                  </a:lnTo>
                  <a:lnTo>
                    <a:pt x="39" y="465"/>
                  </a:lnTo>
                  <a:lnTo>
                    <a:pt x="39" y="449"/>
                  </a:lnTo>
                  <a:lnTo>
                    <a:pt x="38" y="431"/>
                  </a:lnTo>
                  <a:lnTo>
                    <a:pt x="36" y="414"/>
                  </a:lnTo>
                  <a:lnTo>
                    <a:pt x="34" y="396"/>
                  </a:lnTo>
                  <a:lnTo>
                    <a:pt x="32" y="380"/>
                  </a:lnTo>
                  <a:lnTo>
                    <a:pt x="29" y="363"/>
                  </a:lnTo>
                  <a:lnTo>
                    <a:pt x="28" y="345"/>
                  </a:lnTo>
                  <a:lnTo>
                    <a:pt x="28" y="328"/>
                  </a:lnTo>
                  <a:lnTo>
                    <a:pt x="29" y="326"/>
                  </a:lnTo>
                  <a:lnTo>
                    <a:pt x="30" y="322"/>
                  </a:lnTo>
                  <a:lnTo>
                    <a:pt x="33" y="319"/>
                  </a:lnTo>
                  <a:lnTo>
                    <a:pt x="33" y="317"/>
                  </a:lnTo>
                  <a:lnTo>
                    <a:pt x="34" y="308"/>
                  </a:lnTo>
                  <a:lnTo>
                    <a:pt x="36" y="299"/>
                  </a:lnTo>
                  <a:lnTo>
                    <a:pt x="36" y="291"/>
                  </a:lnTo>
                  <a:lnTo>
                    <a:pt x="37" y="282"/>
                  </a:lnTo>
                  <a:lnTo>
                    <a:pt x="38" y="273"/>
                  </a:lnTo>
                  <a:lnTo>
                    <a:pt x="39" y="262"/>
                  </a:lnTo>
                  <a:lnTo>
                    <a:pt x="39" y="254"/>
                  </a:lnTo>
                  <a:lnTo>
                    <a:pt x="39" y="245"/>
                  </a:lnTo>
                  <a:lnTo>
                    <a:pt x="47" y="245"/>
                  </a:lnTo>
                  <a:lnTo>
                    <a:pt x="54" y="243"/>
                  </a:lnTo>
                  <a:lnTo>
                    <a:pt x="62" y="245"/>
                  </a:lnTo>
                  <a:lnTo>
                    <a:pt x="70" y="247"/>
                  </a:lnTo>
                  <a:lnTo>
                    <a:pt x="76" y="247"/>
                  </a:lnTo>
                  <a:lnTo>
                    <a:pt x="76" y="240"/>
                  </a:lnTo>
                  <a:lnTo>
                    <a:pt x="75" y="231"/>
                  </a:lnTo>
                  <a:lnTo>
                    <a:pt x="72" y="224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68" y="210"/>
                  </a:lnTo>
                  <a:lnTo>
                    <a:pt x="68" y="203"/>
                  </a:lnTo>
                  <a:lnTo>
                    <a:pt x="68" y="194"/>
                  </a:lnTo>
                  <a:lnTo>
                    <a:pt x="68" y="187"/>
                  </a:lnTo>
                  <a:lnTo>
                    <a:pt x="67" y="187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3" y="180"/>
                  </a:lnTo>
                  <a:lnTo>
                    <a:pt x="62" y="178"/>
                  </a:lnTo>
                  <a:lnTo>
                    <a:pt x="53" y="174"/>
                  </a:lnTo>
                  <a:lnTo>
                    <a:pt x="47" y="166"/>
                  </a:lnTo>
                  <a:lnTo>
                    <a:pt x="45" y="153"/>
                  </a:lnTo>
                  <a:lnTo>
                    <a:pt x="45" y="143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39"/>
                  </a:lnTo>
                  <a:lnTo>
                    <a:pt x="39" y="136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0"/>
                  </a:lnTo>
                  <a:lnTo>
                    <a:pt x="28" y="130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22" y="120"/>
                  </a:lnTo>
                  <a:lnTo>
                    <a:pt x="19" y="111"/>
                  </a:lnTo>
                  <a:lnTo>
                    <a:pt x="13" y="102"/>
                  </a:lnTo>
                  <a:lnTo>
                    <a:pt x="11" y="99"/>
                  </a:lnTo>
                  <a:lnTo>
                    <a:pt x="11" y="101"/>
                  </a:lnTo>
                  <a:lnTo>
                    <a:pt x="8" y="102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4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2" y="83"/>
                  </a:lnTo>
                  <a:lnTo>
                    <a:pt x="3" y="74"/>
                  </a:lnTo>
                  <a:lnTo>
                    <a:pt x="4" y="71"/>
                  </a:lnTo>
                  <a:lnTo>
                    <a:pt x="4" y="65"/>
                  </a:lnTo>
                  <a:lnTo>
                    <a:pt x="5" y="64"/>
                  </a:lnTo>
                  <a:lnTo>
                    <a:pt x="7" y="58"/>
                  </a:lnTo>
                  <a:lnTo>
                    <a:pt x="8" y="53"/>
                  </a:lnTo>
                  <a:lnTo>
                    <a:pt x="8" y="50"/>
                  </a:lnTo>
                  <a:lnTo>
                    <a:pt x="9" y="48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0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8"/>
                  </a:lnTo>
                  <a:lnTo>
                    <a:pt x="28" y="21"/>
                  </a:lnTo>
                  <a:close/>
                </a:path>
              </a:pathLst>
            </a:custGeom>
            <a:solidFill>
              <a:srgbClr val="D1B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7" name="Freeform 97">
              <a:extLst>
                <a:ext uri="{FF2B5EF4-FFF2-40B4-BE49-F238E27FC236}">
                  <a16:creationId xmlns:a16="http://schemas.microsoft.com/office/drawing/2014/main" id="{F41B09E5-94CE-42C0-BEFE-C6537868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1146"/>
              <a:ext cx="191" cy="291"/>
            </a:xfrm>
            <a:custGeom>
              <a:avLst/>
              <a:gdLst>
                <a:gd name="T0" fmla="*/ 64 w 274"/>
                <a:gd name="T1" fmla="*/ 2 h 581"/>
                <a:gd name="T2" fmla="*/ 16 w 274"/>
                <a:gd name="T3" fmla="*/ 58 h 581"/>
                <a:gd name="T4" fmla="*/ 68 w 274"/>
                <a:gd name="T5" fmla="*/ 79 h 581"/>
                <a:gd name="T6" fmla="*/ 108 w 274"/>
                <a:gd name="T7" fmla="*/ 39 h 581"/>
                <a:gd name="T8" fmla="*/ 122 w 274"/>
                <a:gd name="T9" fmla="*/ 5 h 581"/>
                <a:gd name="T10" fmla="*/ 106 w 274"/>
                <a:gd name="T11" fmla="*/ 102 h 581"/>
                <a:gd name="T12" fmla="*/ 70 w 274"/>
                <a:gd name="T13" fmla="*/ 109 h 581"/>
                <a:gd name="T14" fmla="*/ 71 w 274"/>
                <a:gd name="T15" fmla="*/ 149 h 581"/>
                <a:gd name="T16" fmla="*/ 110 w 274"/>
                <a:gd name="T17" fmla="*/ 146 h 581"/>
                <a:gd name="T18" fmla="*/ 147 w 274"/>
                <a:gd name="T19" fmla="*/ 104 h 581"/>
                <a:gd name="T20" fmla="*/ 156 w 274"/>
                <a:gd name="T21" fmla="*/ 58 h 581"/>
                <a:gd name="T22" fmla="*/ 177 w 274"/>
                <a:gd name="T23" fmla="*/ 114 h 581"/>
                <a:gd name="T24" fmla="*/ 204 w 274"/>
                <a:gd name="T25" fmla="*/ 172 h 581"/>
                <a:gd name="T26" fmla="*/ 223 w 274"/>
                <a:gd name="T27" fmla="*/ 193 h 581"/>
                <a:gd name="T28" fmla="*/ 202 w 274"/>
                <a:gd name="T29" fmla="*/ 172 h 581"/>
                <a:gd name="T30" fmla="*/ 179 w 274"/>
                <a:gd name="T31" fmla="*/ 171 h 581"/>
                <a:gd name="T32" fmla="*/ 203 w 274"/>
                <a:gd name="T33" fmla="*/ 246 h 581"/>
                <a:gd name="T34" fmla="*/ 246 w 274"/>
                <a:gd name="T35" fmla="*/ 230 h 581"/>
                <a:gd name="T36" fmla="*/ 274 w 274"/>
                <a:gd name="T37" fmla="*/ 241 h 581"/>
                <a:gd name="T38" fmla="*/ 215 w 274"/>
                <a:gd name="T39" fmla="*/ 288 h 581"/>
                <a:gd name="T40" fmla="*/ 170 w 274"/>
                <a:gd name="T41" fmla="*/ 195 h 581"/>
                <a:gd name="T42" fmla="*/ 118 w 274"/>
                <a:gd name="T43" fmla="*/ 234 h 581"/>
                <a:gd name="T44" fmla="*/ 139 w 274"/>
                <a:gd name="T45" fmla="*/ 267 h 581"/>
                <a:gd name="T46" fmla="*/ 176 w 274"/>
                <a:gd name="T47" fmla="*/ 306 h 581"/>
                <a:gd name="T48" fmla="*/ 135 w 274"/>
                <a:gd name="T49" fmla="*/ 324 h 581"/>
                <a:gd name="T50" fmla="*/ 101 w 274"/>
                <a:gd name="T51" fmla="*/ 327 h 581"/>
                <a:gd name="T52" fmla="*/ 200 w 274"/>
                <a:gd name="T53" fmla="*/ 369 h 581"/>
                <a:gd name="T54" fmla="*/ 195 w 274"/>
                <a:gd name="T55" fmla="*/ 391 h 581"/>
                <a:gd name="T56" fmla="*/ 140 w 274"/>
                <a:gd name="T57" fmla="*/ 413 h 581"/>
                <a:gd name="T58" fmla="*/ 211 w 274"/>
                <a:gd name="T59" fmla="*/ 424 h 581"/>
                <a:gd name="T60" fmla="*/ 233 w 274"/>
                <a:gd name="T61" fmla="*/ 417 h 581"/>
                <a:gd name="T62" fmla="*/ 246 w 274"/>
                <a:gd name="T63" fmla="*/ 471 h 581"/>
                <a:gd name="T64" fmla="*/ 232 w 274"/>
                <a:gd name="T65" fmla="*/ 494 h 581"/>
                <a:gd name="T66" fmla="*/ 191 w 274"/>
                <a:gd name="T67" fmla="*/ 470 h 581"/>
                <a:gd name="T68" fmla="*/ 168 w 274"/>
                <a:gd name="T69" fmla="*/ 524 h 581"/>
                <a:gd name="T70" fmla="*/ 194 w 274"/>
                <a:gd name="T71" fmla="*/ 556 h 581"/>
                <a:gd name="T72" fmla="*/ 113 w 274"/>
                <a:gd name="T73" fmla="*/ 575 h 581"/>
                <a:gd name="T74" fmla="*/ 123 w 274"/>
                <a:gd name="T75" fmla="*/ 547 h 581"/>
                <a:gd name="T76" fmla="*/ 88 w 274"/>
                <a:gd name="T77" fmla="*/ 528 h 581"/>
                <a:gd name="T78" fmla="*/ 19 w 274"/>
                <a:gd name="T79" fmla="*/ 468 h 581"/>
                <a:gd name="T80" fmla="*/ 110 w 274"/>
                <a:gd name="T81" fmla="*/ 494 h 581"/>
                <a:gd name="T82" fmla="*/ 119 w 274"/>
                <a:gd name="T83" fmla="*/ 447 h 581"/>
                <a:gd name="T84" fmla="*/ 55 w 274"/>
                <a:gd name="T85" fmla="*/ 438 h 581"/>
                <a:gd name="T86" fmla="*/ 28 w 274"/>
                <a:gd name="T87" fmla="*/ 420 h 581"/>
                <a:gd name="T88" fmla="*/ 50 w 274"/>
                <a:gd name="T89" fmla="*/ 375 h 581"/>
                <a:gd name="T90" fmla="*/ 66 w 274"/>
                <a:gd name="T91" fmla="*/ 311 h 581"/>
                <a:gd name="T92" fmla="*/ 85 w 274"/>
                <a:gd name="T93" fmla="*/ 410 h 581"/>
                <a:gd name="T94" fmla="*/ 88 w 274"/>
                <a:gd name="T95" fmla="*/ 304 h 581"/>
                <a:gd name="T96" fmla="*/ 97 w 274"/>
                <a:gd name="T97" fmla="*/ 220 h 581"/>
                <a:gd name="T98" fmla="*/ 51 w 274"/>
                <a:gd name="T99" fmla="*/ 243 h 581"/>
                <a:gd name="T100" fmla="*/ 58 w 274"/>
                <a:gd name="T101" fmla="*/ 199 h 581"/>
                <a:gd name="T102" fmla="*/ 36 w 274"/>
                <a:gd name="T103" fmla="*/ 262 h 581"/>
                <a:gd name="T104" fmla="*/ 28 w 274"/>
                <a:gd name="T105" fmla="*/ 303 h 581"/>
                <a:gd name="T106" fmla="*/ 21 w 274"/>
                <a:gd name="T107" fmla="*/ 232 h 581"/>
                <a:gd name="T108" fmla="*/ 54 w 274"/>
                <a:gd name="T109" fmla="*/ 165 h 581"/>
                <a:gd name="T110" fmla="*/ 34 w 274"/>
                <a:gd name="T111" fmla="*/ 118 h 581"/>
                <a:gd name="T112" fmla="*/ 19 w 274"/>
                <a:gd name="T113" fmla="*/ 90 h 581"/>
                <a:gd name="T114" fmla="*/ 2 w 274"/>
                <a:gd name="T115" fmla="*/ 53 h 581"/>
                <a:gd name="T116" fmla="*/ 12 w 274"/>
                <a:gd name="T117" fmla="*/ 30 h 581"/>
                <a:gd name="T118" fmla="*/ 21 w 274"/>
                <a:gd name="T119" fmla="*/ 12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581">
                  <a:moveTo>
                    <a:pt x="20" y="16"/>
                  </a:moveTo>
                  <a:lnTo>
                    <a:pt x="23" y="14"/>
                  </a:lnTo>
                  <a:lnTo>
                    <a:pt x="25" y="12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33" y="10"/>
                  </a:lnTo>
                  <a:lnTo>
                    <a:pt x="42" y="10"/>
                  </a:lnTo>
                  <a:lnTo>
                    <a:pt x="51" y="9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59" y="3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3" y="16"/>
                  </a:lnTo>
                  <a:lnTo>
                    <a:pt x="59" y="26"/>
                  </a:lnTo>
                  <a:lnTo>
                    <a:pt x="53" y="32"/>
                  </a:lnTo>
                  <a:lnTo>
                    <a:pt x="45" y="35"/>
                  </a:lnTo>
                  <a:lnTo>
                    <a:pt x="36" y="39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8" y="47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21" y="56"/>
                  </a:lnTo>
                  <a:lnTo>
                    <a:pt x="28" y="54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7" y="61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53" y="81"/>
                  </a:lnTo>
                  <a:lnTo>
                    <a:pt x="61" y="81"/>
                  </a:lnTo>
                  <a:lnTo>
                    <a:pt x="68" y="79"/>
                  </a:lnTo>
                  <a:lnTo>
                    <a:pt x="75" y="79"/>
                  </a:lnTo>
                  <a:lnTo>
                    <a:pt x="83" y="77"/>
                  </a:lnTo>
                  <a:lnTo>
                    <a:pt x="89" y="76"/>
                  </a:lnTo>
                  <a:lnTo>
                    <a:pt x="97" y="74"/>
                  </a:lnTo>
                  <a:lnTo>
                    <a:pt x="104" y="72"/>
                  </a:lnTo>
                  <a:lnTo>
                    <a:pt x="111" y="70"/>
                  </a:lnTo>
                  <a:lnTo>
                    <a:pt x="111" y="63"/>
                  </a:lnTo>
                  <a:lnTo>
                    <a:pt x="111" y="53"/>
                  </a:lnTo>
                  <a:lnTo>
                    <a:pt x="110" y="46"/>
                  </a:lnTo>
                  <a:lnTo>
                    <a:pt x="108" y="42"/>
                  </a:lnTo>
                  <a:lnTo>
                    <a:pt x="110" y="51"/>
                  </a:lnTo>
                  <a:lnTo>
                    <a:pt x="111" y="49"/>
                  </a:lnTo>
                  <a:lnTo>
                    <a:pt x="110" y="44"/>
                  </a:lnTo>
                  <a:lnTo>
                    <a:pt x="108" y="39"/>
                  </a:lnTo>
                  <a:lnTo>
                    <a:pt x="106" y="42"/>
                  </a:lnTo>
                  <a:lnTo>
                    <a:pt x="108" y="51"/>
                  </a:lnTo>
                  <a:lnTo>
                    <a:pt x="109" y="60"/>
                  </a:lnTo>
                  <a:lnTo>
                    <a:pt x="110" y="65"/>
                  </a:lnTo>
                  <a:lnTo>
                    <a:pt x="110" y="58"/>
                  </a:lnTo>
                  <a:lnTo>
                    <a:pt x="110" y="51"/>
                  </a:lnTo>
                  <a:lnTo>
                    <a:pt x="110" y="42"/>
                  </a:lnTo>
                  <a:lnTo>
                    <a:pt x="110" y="35"/>
                  </a:lnTo>
                  <a:lnTo>
                    <a:pt x="109" y="28"/>
                  </a:lnTo>
                  <a:lnTo>
                    <a:pt x="109" y="19"/>
                  </a:lnTo>
                  <a:lnTo>
                    <a:pt x="109" y="12"/>
                  </a:lnTo>
                  <a:lnTo>
                    <a:pt x="109" y="5"/>
                  </a:lnTo>
                  <a:lnTo>
                    <a:pt x="115" y="5"/>
                  </a:lnTo>
                  <a:lnTo>
                    <a:pt x="122" y="5"/>
                  </a:lnTo>
                  <a:lnTo>
                    <a:pt x="128" y="5"/>
                  </a:lnTo>
                  <a:lnTo>
                    <a:pt x="135" y="7"/>
                  </a:lnTo>
                  <a:lnTo>
                    <a:pt x="135" y="14"/>
                  </a:lnTo>
                  <a:lnTo>
                    <a:pt x="135" y="21"/>
                  </a:lnTo>
                  <a:lnTo>
                    <a:pt x="136" y="28"/>
                  </a:lnTo>
                  <a:lnTo>
                    <a:pt x="136" y="35"/>
                  </a:lnTo>
                  <a:lnTo>
                    <a:pt x="136" y="42"/>
                  </a:lnTo>
                  <a:lnTo>
                    <a:pt x="138" y="49"/>
                  </a:lnTo>
                  <a:lnTo>
                    <a:pt x="138" y="56"/>
                  </a:lnTo>
                  <a:lnTo>
                    <a:pt x="138" y="63"/>
                  </a:lnTo>
                  <a:lnTo>
                    <a:pt x="130" y="72"/>
                  </a:lnTo>
                  <a:lnTo>
                    <a:pt x="122" y="81"/>
                  </a:lnTo>
                  <a:lnTo>
                    <a:pt x="114" y="91"/>
                  </a:lnTo>
                  <a:lnTo>
                    <a:pt x="106" y="102"/>
                  </a:lnTo>
                  <a:lnTo>
                    <a:pt x="106" y="104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8" y="112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4" y="118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89" y="114"/>
                  </a:lnTo>
                  <a:lnTo>
                    <a:pt x="84" y="107"/>
                  </a:lnTo>
                  <a:lnTo>
                    <a:pt x="77" y="104"/>
                  </a:lnTo>
                  <a:lnTo>
                    <a:pt x="70" y="104"/>
                  </a:lnTo>
                  <a:lnTo>
                    <a:pt x="70" y="109"/>
                  </a:lnTo>
                  <a:lnTo>
                    <a:pt x="70" y="114"/>
                  </a:lnTo>
                  <a:lnTo>
                    <a:pt x="68" y="120"/>
                  </a:lnTo>
                  <a:lnTo>
                    <a:pt x="68" y="125"/>
                  </a:lnTo>
                  <a:lnTo>
                    <a:pt x="68" y="121"/>
                  </a:lnTo>
                  <a:lnTo>
                    <a:pt x="68" y="118"/>
                  </a:lnTo>
                  <a:lnTo>
                    <a:pt x="68" y="112"/>
                  </a:lnTo>
                  <a:lnTo>
                    <a:pt x="67" y="109"/>
                  </a:lnTo>
                  <a:lnTo>
                    <a:pt x="62" y="118"/>
                  </a:lnTo>
                  <a:lnTo>
                    <a:pt x="61" y="128"/>
                  </a:lnTo>
                  <a:lnTo>
                    <a:pt x="62" y="141"/>
                  </a:lnTo>
                  <a:lnTo>
                    <a:pt x="63" y="151"/>
                  </a:lnTo>
                  <a:lnTo>
                    <a:pt x="66" y="151"/>
                  </a:lnTo>
                  <a:lnTo>
                    <a:pt x="68" y="149"/>
                  </a:lnTo>
                  <a:lnTo>
                    <a:pt x="71" y="149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7" y="148"/>
                  </a:lnTo>
                  <a:lnTo>
                    <a:pt x="79" y="148"/>
                  </a:lnTo>
                  <a:lnTo>
                    <a:pt x="81" y="148"/>
                  </a:lnTo>
                  <a:lnTo>
                    <a:pt x="84" y="149"/>
                  </a:lnTo>
                  <a:lnTo>
                    <a:pt x="84" y="151"/>
                  </a:lnTo>
                  <a:lnTo>
                    <a:pt x="85" y="153"/>
                  </a:lnTo>
                  <a:lnTo>
                    <a:pt x="87" y="155"/>
                  </a:lnTo>
                  <a:lnTo>
                    <a:pt x="88" y="155"/>
                  </a:lnTo>
                  <a:lnTo>
                    <a:pt x="92" y="151"/>
                  </a:lnTo>
                  <a:lnTo>
                    <a:pt x="97" y="148"/>
                  </a:lnTo>
                  <a:lnTo>
                    <a:pt x="104" y="146"/>
                  </a:lnTo>
                  <a:lnTo>
                    <a:pt x="110" y="146"/>
                  </a:lnTo>
                  <a:lnTo>
                    <a:pt x="115" y="146"/>
                  </a:lnTo>
                  <a:lnTo>
                    <a:pt x="122" y="146"/>
                  </a:lnTo>
                  <a:lnTo>
                    <a:pt x="128" y="148"/>
                  </a:lnTo>
                  <a:lnTo>
                    <a:pt x="135" y="148"/>
                  </a:lnTo>
                  <a:lnTo>
                    <a:pt x="135" y="141"/>
                  </a:lnTo>
                  <a:lnTo>
                    <a:pt x="136" y="132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8" y="118"/>
                  </a:lnTo>
                  <a:lnTo>
                    <a:pt x="138" y="112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42" y="104"/>
                  </a:lnTo>
                  <a:lnTo>
                    <a:pt x="147" y="104"/>
                  </a:lnTo>
                  <a:lnTo>
                    <a:pt x="152" y="105"/>
                  </a:lnTo>
                  <a:lnTo>
                    <a:pt x="156" y="105"/>
                  </a:lnTo>
                  <a:lnTo>
                    <a:pt x="156" y="98"/>
                  </a:lnTo>
                  <a:lnTo>
                    <a:pt x="156" y="93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7" y="81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60" y="77"/>
                  </a:lnTo>
                  <a:lnTo>
                    <a:pt x="160" y="72"/>
                  </a:lnTo>
                  <a:lnTo>
                    <a:pt x="159" y="67"/>
                  </a:lnTo>
                  <a:lnTo>
                    <a:pt x="157" y="61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70" y="54"/>
                  </a:lnTo>
                  <a:lnTo>
                    <a:pt x="178" y="53"/>
                  </a:lnTo>
                  <a:lnTo>
                    <a:pt x="185" y="56"/>
                  </a:lnTo>
                  <a:lnTo>
                    <a:pt x="185" y="65"/>
                  </a:lnTo>
                  <a:lnTo>
                    <a:pt x="183" y="79"/>
                  </a:lnTo>
                  <a:lnTo>
                    <a:pt x="183" y="90"/>
                  </a:lnTo>
                  <a:lnTo>
                    <a:pt x="185" y="97"/>
                  </a:lnTo>
                  <a:lnTo>
                    <a:pt x="185" y="102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2" y="112"/>
                  </a:lnTo>
                  <a:lnTo>
                    <a:pt x="179" y="114"/>
                  </a:lnTo>
                  <a:lnTo>
                    <a:pt x="177" y="114"/>
                  </a:lnTo>
                  <a:lnTo>
                    <a:pt x="176" y="118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81" y="121"/>
                  </a:lnTo>
                  <a:lnTo>
                    <a:pt x="185" y="121"/>
                  </a:lnTo>
                  <a:lnTo>
                    <a:pt x="187" y="121"/>
                  </a:lnTo>
                  <a:lnTo>
                    <a:pt x="189" y="127"/>
                  </a:lnTo>
                  <a:lnTo>
                    <a:pt x="191" y="130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198" y="144"/>
                  </a:lnTo>
                  <a:lnTo>
                    <a:pt x="199" y="155"/>
                  </a:lnTo>
                  <a:lnTo>
                    <a:pt x="200" y="164"/>
                  </a:lnTo>
                  <a:lnTo>
                    <a:pt x="204" y="172"/>
                  </a:lnTo>
                  <a:lnTo>
                    <a:pt x="206" y="172"/>
                  </a:lnTo>
                  <a:lnTo>
                    <a:pt x="207" y="172"/>
                  </a:lnTo>
                  <a:lnTo>
                    <a:pt x="208" y="172"/>
                  </a:lnTo>
                  <a:lnTo>
                    <a:pt x="209" y="172"/>
                  </a:lnTo>
                  <a:lnTo>
                    <a:pt x="209" y="176"/>
                  </a:lnTo>
                  <a:lnTo>
                    <a:pt x="209" y="178"/>
                  </a:lnTo>
                  <a:lnTo>
                    <a:pt x="209" y="181"/>
                  </a:lnTo>
                  <a:lnTo>
                    <a:pt x="209" y="185"/>
                  </a:lnTo>
                  <a:lnTo>
                    <a:pt x="212" y="185"/>
                  </a:lnTo>
                  <a:lnTo>
                    <a:pt x="213" y="185"/>
                  </a:lnTo>
                  <a:lnTo>
                    <a:pt x="216" y="185"/>
                  </a:lnTo>
                  <a:lnTo>
                    <a:pt x="217" y="185"/>
                  </a:lnTo>
                  <a:lnTo>
                    <a:pt x="219" y="190"/>
                  </a:lnTo>
                  <a:lnTo>
                    <a:pt x="223" y="193"/>
                  </a:lnTo>
                  <a:lnTo>
                    <a:pt x="228" y="197"/>
                  </a:lnTo>
                  <a:lnTo>
                    <a:pt x="230" y="202"/>
                  </a:lnTo>
                  <a:lnTo>
                    <a:pt x="230" y="213"/>
                  </a:lnTo>
                  <a:lnTo>
                    <a:pt x="228" y="229"/>
                  </a:lnTo>
                  <a:lnTo>
                    <a:pt x="225" y="241"/>
                  </a:lnTo>
                  <a:lnTo>
                    <a:pt x="221" y="250"/>
                  </a:lnTo>
                  <a:lnTo>
                    <a:pt x="217" y="244"/>
                  </a:lnTo>
                  <a:lnTo>
                    <a:pt x="213" y="237"/>
                  </a:lnTo>
                  <a:lnTo>
                    <a:pt x="209" y="227"/>
                  </a:lnTo>
                  <a:lnTo>
                    <a:pt x="208" y="216"/>
                  </a:lnTo>
                  <a:lnTo>
                    <a:pt x="206" y="204"/>
                  </a:lnTo>
                  <a:lnTo>
                    <a:pt x="204" y="193"/>
                  </a:lnTo>
                  <a:lnTo>
                    <a:pt x="203" y="18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67"/>
                  </a:lnTo>
                  <a:lnTo>
                    <a:pt x="196" y="165"/>
                  </a:lnTo>
                  <a:lnTo>
                    <a:pt x="195" y="162"/>
                  </a:lnTo>
                  <a:lnTo>
                    <a:pt x="194" y="160"/>
                  </a:lnTo>
                  <a:lnTo>
                    <a:pt x="190" y="160"/>
                  </a:lnTo>
                  <a:lnTo>
                    <a:pt x="187" y="162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9" y="167"/>
                  </a:lnTo>
                  <a:lnTo>
                    <a:pt x="179" y="171"/>
                  </a:lnTo>
                  <a:lnTo>
                    <a:pt x="178" y="172"/>
                  </a:lnTo>
                  <a:lnTo>
                    <a:pt x="178" y="174"/>
                  </a:lnTo>
                  <a:lnTo>
                    <a:pt x="181" y="178"/>
                  </a:lnTo>
                  <a:lnTo>
                    <a:pt x="185" y="181"/>
                  </a:lnTo>
                  <a:lnTo>
                    <a:pt x="187" y="183"/>
                  </a:lnTo>
                  <a:lnTo>
                    <a:pt x="191" y="185"/>
                  </a:lnTo>
                  <a:lnTo>
                    <a:pt x="191" y="190"/>
                  </a:lnTo>
                  <a:lnTo>
                    <a:pt x="191" y="195"/>
                  </a:lnTo>
                  <a:lnTo>
                    <a:pt x="191" y="202"/>
                  </a:lnTo>
                  <a:lnTo>
                    <a:pt x="191" y="207"/>
                  </a:lnTo>
                  <a:lnTo>
                    <a:pt x="195" y="216"/>
                  </a:lnTo>
                  <a:lnTo>
                    <a:pt x="198" y="227"/>
                  </a:lnTo>
                  <a:lnTo>
                    <a:pt x="199" y="237"/>
                  </a:lnTo>
                  <a:lnTo>
                    <a:pt x="203" y="246"/>
                  </a:lnTo>
                  <a:lnTo>
                    <a:pt x="203" y="248"/>
                  </a:lnTo>
                  <a:lnTo>
                    <a:pt x="206" y="248"/>
                  </a:lnTo>
                  <a:lnTo>
                    <a:pt x="207" y="250"/>
                  </a:lnTo>
                  <a:lnTo>
                    <a:pt x="207" y="250"/>
                  </a:lnTo>
                  <a:lnTo>
                    <a:pt x="213" y="251"/>
                  </a:lnTo>
                  <a:lnTo>
                    <a:pt x="221" y="253"/>
                  </a:lnTo>
                  <a:lnTo>
                    <a:pt x="229" y="255"/>
                  </a:lnTo>
                  <a:lnTo>
                    <a:pt x="236" y="255"/>
                  </a:lnTo>
                  <a:lnTo>
                    <a:pt x="237" y="253"/>
                  </a:lnTo>
                  <a:lnTo>
                    <a:pt x="240" y="250"/>
                  </a:lnTo>
                  <a:lnTo>
                    <a:pt x="242" y="248"/>
                  </a:lnTo>
                  <a:lnTo>
                    <a:pt x="245" y="248"/>
                  </a:lnTo>
                  <a:lnTo>
                    <a:pt x="246" y="239"/>
                  </a:lnTo>
                  <a:lnTo>
                    <a:pt x="246" y="230"/>
                  </a:lnTo>
                  <a:lnTo>
                    <a:pt x="246" y="223"/>
                  </a:lnTo>
                  <a:lnTo>
                    <a:pt x="245" y="215"/>
                  </a:lnTo>
                  <a:lnTo>
                    <a:pt x="243" y="207"/>
                  </a:lnTo>
                  <a:lnTo>
                    <a:pt x="242" y="199"/>
                  </a:lnTo>
                  <a:lnTo>
                    <a:pt x="241" y="192"/>
                  </a:lnTo>
                  <a:lnTo>
                    <a:pt x="238" y="185"/>
                  </a:lnTo>
                  <a:lnTo>
                    <a:pt x="237" y="185"/>
                  </a:lnTo>
                  <a:lnTo>
                    <a:pt x="246" y="188"/>
                  </a:lnTo>
                  <a:lnTo>
                    <a:pt x="257" y="195"/>
                  </a:lnTo>
                  <a:lnTo>
                    <a:pt x="267" y="204"/>
                  </a:lnTo>
                  <a:lnTo>
                    <a:pt x="274" y="211"/>
                  </a:lnTo>
                  <a:lnTo>
                    <a:pt x="274" y="220"/>
                  </a:lnTo>
                  <a:lnTo>
                    <a:pt x="274" y="230"/>
                  </a:lnTo>
                  <a:lnTo>
                    <a:pt x="274" y="241"/>
                  </a:lnTo>
                  <a:lnTo>
                    <a:pt x="274" y="250"/>
                  </a:lnTo>
                  <a:lnTo>
                    <a:pt x="267" y="259"/>
                  </a:lnTo>
                  <a:lnTo>
                    <a:pt x="260" y="267"/>
                  </a:lnTo>
                  <a:lnTo>
                    <a:pt x="253" y="278"/>
                  </a:lnTo>
                  <a:lnTo>
                    <a:pt x="246" y="287"/>
                  </a:lnTo>
                  <a:lnTo>
                    <a:pt x="245" y="287"/>
                  </a:lnTo>
                  <a:lnTo>
                    <a:pt x="243" y="288"/>
                  </a:lnTo>
                  <a:lnTo>
                    <a:pt x="242" y="288"/>
                  </a:lnTo>
                  <a:lnTo>
                    <a:pt x="241" y="290"/>
                  </a:lnTo>
                  <a:lnTo>
                    <a:pt x="232" y="290"/>
                  </a:lnTo>
                  <a:lnTo>
                    <a:pt x="221" y="288"/>
                  </a:lnTo>
                  <a:lnTo>
                    <a:pt x="212" y="287"/>
                  </a:lnTo>
                  <a:lnTo>
                    <a:pt x="203" y="285"/>
                  </a:lnTo>
                  <a:lnTo>
                    <a:pt x="215" y="288"/>
                  </a:lnTo>
                  <a:lnTo>
                    <a:pt x="217" y="288"/>
                  </a:lnTo>
                  <a:lnTo>
                    <a:pt x="211" y="285"/>
                  </a:lnTo>
                  <a:lnTo>
                    <a:pt x="203" y="281"/>
                  </a:lnTo>
                  <a:lnTo>
                    <a:pt x="198" y="280"/>
                  </a:lnTo>
                  <a:lnTo>
                    <a:pt x="192" y="276"/>
                  </a:lnTo>
                  <a:lnTo>
                    <a:pt x="187" y="274"/>
                  </a:lnTo>
                  <a:lnTo>
                    <a:pt x="182" y="273"/>
                  </a:lnTo>
                  <a:lnTo>
                    <a:pt x="182" y="262"/>
                  </a:lnTo>
                  <a:lnTo>
                    <a:pt x="181" y="250"/>
                  </a:lnTo>
                  <a:lnTo>
                    <a:pt x="178" y="237"/>
                  </a:lnTo>
                  <a:lnTo>
                    <a:pt x="176" y="227"/>
                  </a:lnTo>
                  <a:lnTo>
                    <a:pt x="174" y="216"/>
                  </a:lnTo>
                  <a:lnTo>
                    <a:pt x="173" y="206"/>
                  </a:lnTo>
                  <a:lnTo>
                    <a:pt x="170" y="195"/>
                  </a:lnTo>
                  <a:lnTo>
                    <a:pt x="169" y="186"/>
                  </a:lnTo>
                  <a:lnTo>
                    <a:pt x="161" y="185"/>
                  </a:lnTo>
                  <a:lnTo>
                    <a:pt x="155" y="185"/>
                  </a:lnTo>
                  <a:lnTo>
                    <a:pt x="145" y="190"/>
                  </a:lnTo>
                  <a:lnTo>
                    <a:pt x="139" y="195"/>
                  </a:lnTo>
                  <a:lnTo>
                    <a:pt x="131" y="202"/>
                  </a:lnTo>
                  <a:lnTo>
                    <a:pt x="125" y="211"/>
                  </a:lnTo>
                  <a:lnTo>
                    <a:pt x="119" y="218"/>
                  </a:lnTo>
                  <a:lnTo>
                    <a:pt x="115" y="223"/>
                  </a:lnTo>
                  <a:lnTo>
                    <a:pt x="115" y="225"/>
                  </a:lnTo>
                  <a:lnTo>
                    <a:pt x="117" y="225"/>
                  </a:lnTo>
                  <a:lnTo>
                    <a:pt x="117" y="227"/>
                  </a:lnTo>
                  <a:lnTo>
                    <a:pt x="118" y="227"/>
                  </a:lnTo>
                  <a:lnTo>
                    <a:pt x="118" y="234"/>
                  </a:lnTo>
                  <a:lnTo>
                    <a:pt x="121" y="241"/>
                  </a:lnTo>
                  <a:lnTo>
                    <a:pt x="122" y="248"/>
                  </a:lnTo>
                  <a:lnTo>
                    <a:pt x="122" y="255"/>
                  </a:lnTo>
                  <a:lnTo>
                    <a:pt x="123" y="255"/>
                  </a:lnTo>
                  <a:lnTo>
                    <a:pt x="123" y="257"/>
                  </a:lnTo>
                  <a:lnTo>
                    <a:pt x="125" y="257"/>
                  </a:lnTo>
                  <a:lnTo>
                    <a:pt x="125" y="259"/>
                  </a:lnTo>
                  <a:lnTo>
                    <a:pt x="128" y="259"/>
                  </a:lnTo>
                  <a:lnTo>
                    <a:pt x="131" y="260"/>
                  </a:lnTo>
                  <a:lnTo>
                    <a:pt x="135" y="262"/>
                  </a:lnTo>
                  <a:lnTo>
                    <a:pt x="138" y="262"/>
                  </a:lnTo>
                  <a:lnTo>
                    <a:pt x="138" y="264"/>
                  </a:lnTo>
                  <a:lnTo>
                    <a:pt x="139" y="266"/>
                  </a:lnTo>
                  <a:lnTo>
                    <a:pt x="139" y="267"/>
                  </a:lnTo>
                  <a:lnTo>
                    <a:pt x="139" y="269"/>
                  </a:lnTo>
                  <a:lnTo>
                    <a:pt x="140" y="271"/>
                  </a:lnTo>
                  <a:lnTo>
                    <a:pt x="142" y="273"/>
                  </a:lnTo>
                  <a:lnTo>
                    <a:pt x="143" y="274"/>
                  </a:lnTo>
                  <a:lnTo>
                    <a:pt x="144" y="274"/>
                  </a:lnTo>
                  <a:lnTo>
                    <a:pt x="148" y="276"/>
                  </a:lnTo>
                  <a:lnTo>
                    <a:pt x="151" y="283"/>
                  </a:lnTo>
                  <a:lnTo>
                    <a:pt x="151" y="290"/>
                  </a:lnTo>
                  <a:lnTo>
                    <a:pt x="152" y="297"/>
                  </a:lnTo>
                  <a:lnTo>
                    <a:pt x="157" y="299"/>
                  </a:lnTo>
                  <a:lnTo>
                    <a:pt x="162" y="301"/>
                  </a:lnTo>
                  <a:lnTo>
                    <a:pt x="168" y="301"/>
                  </a:lnTo>
                  <a:lnTo>
                    <a:pt x="174" y="301"/>
                  </a:lnTo>
                  <a:lnTo>
                    <a:pt x="176" y="306"/>
                  </a:lnTo>
                  <a:lnTo>
                    <a:pt x="178" y="313"/>
                  </a:lnTo>
                  <a:lnTo>
                    <a:pt x="181" y="320"/>
                  </a:lnTo>
                  <a:lnTo>
                    <a:pt x="182" y="327"/>
                  </a:lnTo>
                  <a:lnTo>
                    <a:pt x="182" y="329"/>
                  </a:lnTo>
                  <a:lnTo>
                    <a:pt x="182" y="331"/>
                  </a:lnTo>
                  <a:lnTo>
                    <a:pt x="181" y="334"/>
                  </a:lnTo>
                  <a:lnTo>
                    <a:pt x="181" y="336"/>
                  </a:lnTo>
                  <a:lnTo>
                    <a:pt x="179" y="338"/>
                  </a:lnTo>
                  <a:lnTo>
                    <a:pt x="147" y="336"/>
                  </a:lnTo>
                  <a:lnTo>
                    <a:pt x="145" y="334"/>
                  </a:lnTo>
                  <a:lnTo>
                    <a:pt x="143" y="331"/>
                  </a:lnTo>
                  <a:lnTo>
                    <a:pt x="139" y="329"/>
                  </a:lnTo>
                  <a:lnTo>
                    <a:pt x="136" y="327"/>
                  </a:lnTo>
                  <a:lnTo>
                    <a:pt x="135" y="324"/>
                  </a:lnTo>
                  <a:lnTo>
                    <a:pt x="134" y="320"/>
                  </a:lnTo>
                  <a:lnTo>
                    <a:pt x="131" y="317"/>
                  </a:lnTo>
                  <a:lnTo>
                    <a:pt x="128" y="315"/>
                  </a:lnTo>
                  <a:lnTo>
                    <a:pt x="128" y="315"/>
                  </a:lnTo>
                  <a:lnTo>
                    <a:pt x="128" y="317"/>
                  </a:lnTo>
                  <a:lnTo>
                    <a:pt x="127" y="317"/>
                  </a:lnTo>
                  <a:lnTo>
                    <a:pt x="127" y="318"/>
                  </a:lnTo>
                  <a:lnTo>
                    <a:pt x="121" y="318"/>
                  </a:lnTo>
                  <a:lnTo>
                    <a:pt x="115" y="320"/>
                  </a:lnTo>
                  <a:lnTo>
                    <a:pt x="109" y="322"/>
                  </a:lnTo>
                  <a:lnTo>
                    <a:pt x="102" y="324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0" y="338"/>
                  </a:lnTo>
                  <a:lnTo>
                    <a:pt x="102" y="352"/>
                  </a:lnTo>
                  <a:lnTo>
                    <a:pt x="105" y="364"/>
                  </a:lnTo>
                  <a:lnTo>
                    <a:pt x="109" y="375"/>
                  </a:lnTo>
                  <a:lnTo>
                    <a:pt x="121" y="375"/>
                  </a:lnTo>
                  <a:lnTo>
                    <a:pt x="132" y="375"/>
                  </a:lnTo>
                  <a:lnTo>
                    <a:pt x="143" y="373"/>
                  </a:lnTo>
                  <a:lnTo>
                    <a:pt x="155" y="371"/>
                  </a:lnTo>
                  <a:lnTo>
                    <a:pt x="166" y="371"/>
                  </a:lnTo>
                  <a:lnTo>
                    <a:pt x="177" y="369"/>
                  </a:lnTo>
                  <a:lnTo>
                    <a:pt x="189" y="369"/>
                  </a:lnTo>
                  <a:lnTo>
                    <a:pt x="200" y="369"/>
                  </a:lnTo>
                  <a:lnTo>
                    <a:pt x="200" y="362"/>
                  </a:lnTo>
                  <a:lnTo>
                    <a:pt x="199" y="355"/>
                  </a:lnTo>
                  <a:lnTo>
                    <a:pt x="198" y="347"/>
                  </a:lnTo>
                  <a:lnTo>
                    <a:pt x="198" y="339"/>
                  </a:lnTo>
                  <a:lnTo>
                    <a:pt x="224" y="339"/>
                  </a:lnTo>
                  <a:lnTo>
                    <a:pt x="224" y="352"/>
                  </a:lnTo>
                  <a:lnTo>
                    <a:pt x="225" y="362"/>
                  </a:lnTo>
                  <a:lnTo>
                    <a:pt x="226" y="373"/>
                  </a:lnTo>
                  <a:lnTo>
                    <a:pt x="226" y="383"/>
                  </a:lnTo>
                  <a:lnTo>
                    <a:pt x="220" y="383"/>
                  </a:lnTo>
                  <a:lnTo>
                    <a:pt x="212" y="383"/>
                  </a:lnTo>
                  <a:lnTo>
                    <a:pt x="206" y="385"/>
                  </a:lnTo>
                  <a:lnTo>
                    <a:pt x="202" y="391"/>
                  </a:lnTo>
                  <a:lnTo>
                    <a:pt x="195" y="391"/>
                  </a:lnTo>
                  <a:lnTo>
                    <a:pt x="186" y="394"/>
                  </a:lnTo>
                  <a:lnTo>
                    <a:pt x="177" y="396"/>
                  </a:lnTo>
                  <a:lnTo>
                    <a:pt x="169" y="398"/>
                  </a:lnTo>
                  <a:lnTo>
                    <a:pt x="166" y="398"/>
                  </a:lnTo>
                  <a:lnTo>
                    <a:pt x="164" y="398"/>
                  </a:lnTo>
                  <a:lnTo>
                    <a:pt x="162" y="398"/>
                  </a:lnTo>
                  <a:lnTo>
                    <a:pt x="161" y="401"/>
                  </a:lnTo>
                  <a:lnTo>
                    <a:pt x="160" y="403"/>
                  </a:lnTo>
                  <a:lnTo>
                    <a:pt x="153" y="403"/>
                  </a:lnTo>
                  <a:lnTo>
                    <a:pt x="143" y="403"/>
                  </a:lnTo>
                  <a:lnTo>
                    <a:pt x="134" y="405"/>
                  </a:lnTo>
                  <a:lnTo>
                    <a:pt x="130" y="408"/>
                  </a:lnTo>
                  <a:lnTo>
                    <a:pt x="131" y="410"/>
                  </a:lnTo>
                  <a:lnTo>
                    <a:pt x="140" y="413"/>
                  </a:lnTo>
                  <a:lnTo>
                    <a:pt x="149" y="420"/>
                  </a:lnTo>
                  <a:lnTo>
                    <a:pt x="159" y="427"/>
                  </a:lnTo>
                  <a:lnTo>
                    <a:pt x="168" y="431"/>
                  </a:lnTo>
                  <a:lnTo>
                    <a:pt x="174" y="422"/>
                  </a:lnTo>
                  <a:lnTo>
                    <a:pt x="174" y="424"/>
                  </a:lnTo>
                  <a:lnTo>
                    <a:pt x="176" y="424"/>
                  </a:lnTo>
                  <a:lnTo>
                    <a:pt x="176" y="426"/>
                  </a:lnTo>
                  <a:lnTo>
                    <a:pt x="176" y="427"/>
                  </a:lnTo>
                  <a:lnTo>
                    <a:pt x="182" y="427"/>
                  </a:lnTo>
                  <a:lnTo>
                    <a:pt x="187" y="427"/>
                  </a:lnTo>
                  <a:lnTo>
                    <a:pt x="194" y="426"/>
                  </a:lnTo>
                  <a:lnTo>
                    <a:pt x="199" y="426"/>
                  </a:lnTo>
                  <a:lnTo>
                    <a:pt x="206" y="426"/>
                  </a:lnTo>
                  <a:lnTo>
                    <a:pt x="211" y="424"/>
                  </a:lnTo>
                  <a:lnTo>
                    <a:pt x="217" y="424"/>
                  </a:lnTo>
                  <a:lnTo>
                    <a:pt x="223" y="424"/>
                  </a:lnTo>
                  <a:lnTo>
                    <a:pt x="224" y="420"/>
                  </a:lnTo>
                  <a:lnTo>
                    <a:pt x="225" y="419"/>
                  </a:lnTo>
                  <a:lnTo>
                    <a:pt x="226" y="415"/>
                  </a:lnTo>
                  <a:lnTo>
                    <a:pt x="226" y="413"/>
                  </a:lnTo>
                  <a:lnTo>
                    <a:pt x="228" y="413"/>
                  </a:lnTo>
                  <a:lnTo>
                    <a:pt x="229" y="412"/>
                  </a:lnTo>
                  <a:lnTo>
                    <a:pt x="230" y="412"/>
                  </a:lnTo>
                  <a:lnTo>
                    <a:pt x="232" y="412"/>
                  </a:lnTo>
                  <a:lnTo>
                    <a:pt x="232" y="413"/>
                  </a:lnTo>
                  <a:lnTo>
                    <a:pt x="233" y="413"/>
                  </a:lnTo>
                  <a:lnTo>
                    <a:pt x="233" y="415"/>
                  </a:lnTo>
                  <a:lnTo>
                    <a:pt x="233" y="417"/>
                  </a:lnTo>
                  <a:lnTo>
                    <a:pt x="233" y="419"/>
                  </a:lnTo>
                  <a:lnTo>
                    <a:pt x="233" y="422"/>
                  </a:lnTo>
                  <a:lnTo>
                    <a:pt x="234" y="426"/>
                  </a:lnTo>
                  <a:lnTo>
                    <a:pt x="237" y="427"/>
                  </a:lnTo>
                  <a:lnTo>
                    <a:pt x="237" y="433"/>
                  </a:lnTo>
                  <a:lnTo>
                    <a:pt x="238" y="440"/>
                  </a:lnTo>
                  <a:lnTo>
                    <a:pt x="238" y="447"/>
                  </a:lnTo>
                  <a:lnTo>
                    <a:pt x="236" y="454"/>
                  </a:lnTo>
                  <a:lnTo>
                    <a:pt x="236" y="457"/>
                  </a:lnTo>
                  <a:lnTo>
                    <a:pt x="237" y="463"/>
                  </a:lnTo>
                  <a:lnTo>
                    <a:pt x="240" y="464"/>
                  </a:lnTo>
                  <a:lnTo>
                    <a:pt x="242" y="464"/>
                  </a:lnTo>
                  <a:lnTo>
                    <a:pt x="245" y="464"/>
                  </a:lnTo>
                  <a:lnTo>
                    <a:pt x="246" y="471"/>
                  </a:lnTo>
                  <a:lnTo>
                    <a:pt x="247" y="482"/>
                  </a:lnTo>
                  <a:lnTo>
                    <a:pt x="249" y="491"/>
                  </a:lnTo>
                  <a:lnTo>
                    <a:pt x="246" y="496"/>
                  </a:lnTo>
                  <a:lnTo>
                    <a:pt x="246" y="508"/>
                  </a:lnTo>
                  <a:lnTo>
                    <a:pt x="246" y="524"/>
                  </a:lnTo>
                  <a:lnTo>
                    <a:pt x="243" y="538"/>
                  </a:lnTo>
                  <a:lnTo>
                    <a:pt x="241" y="545"/>
                  </a:lnTo>
                  <a:lnTo>
                    <a:pt x="240" y="545"/>
                  </a:lnTo>
                  <a:lnTo>
                    <a:pt x="234" y="538"/>
                  </a:lnTo>
                  <a:lnTo>
                    <a:pt x="234" y="530"/>
                  </a:lnTo>
                  <a:lnTo>
                    <a:pt x="234" y="521"/>
                  </a:lnTo>
                  <a:lnTo>
                    <a:pt x="234" y="512"/>
                  </a:lnTo>
                  <a:lnTo>
                    <a:pt x="233" y="503"/>
                  </a:lnTo>
                  <a:lnTo>
                    <a:pt x="232" y="494"/>
                  </a:lnTo>
                  <a:lnTo>
                    <a:pt x="230" y="486"/>
                  </a:lnTo>
                  <a:lnTo>
                    <a:pt x="228" y="475"/>
                  </a:lnTo>
                  <a:lnTo>
                    <a:pt x="228" y="468"/>
                  </a:lnTo>
                  <a:lnTo>
                    <a:pt x="225" y="464"/>
                  </a:lnTo>
                  <a:lnTo>
                    <a:pt x="221" y="464"/>
                  </a:lnTo>
                  <a:lnTo>
                    <a:pt x="219" y="463"/>
                  </a:lnTo>
                  <a:lnTo>
                    <a:pt x="215" y="461"/>
                  </a:lnTo>
                  <a:lnTo>
                    <a:pt x="211" y="461"/>
                  </a:lnTo>
                  <a:lnTo>
                    <a:pt x="206" y="468"/>
                  </a:lnTo>
                  <a:lnTo>
                    <a:pt x="202" y="468"/>
                  </a:lnTo>
                  <a:lnTo>
                    <a:pt x="198" y="466"/>
                  </a:lnTo>
                  <a:lnTo>
                    <a:pt x="194" y="466"/>
                  </a:lnTo>
                  <a:lnTo>
                    <a:pt x="191" y="466"/>
                  </a:lnTo>
                  <a:lnTo>
                    <a:pt x="191" y="470"/>
                  </a:lnTo>
                  <a:lnTo>
                    <a:pt x="191" y="470"/>
                  </a:lnTo>
                  <a:lnTo>
                    <a:pt x="191" y="473"/>
                  </a:lnTo>
                  <a:lnTo>
                    <a:pt x="191" y="480"/>
                  </a:lnTo>
                  <a:lnTo>
                    <a:pt x="191" y="486"/>
                  </a:lnTo>
                  <a:lnTo>
                    <a:pt x="191" y="489"/>
                  </a:lnTo>
                  <a:lnTo>
                    <a:pt x="186" y="494"/>
                  </a:lnTo>
                  <a:lnTo>
                    <a:pt x="181" y="498"/>
                  </a:lnTo>
                  <a:lnTo>
                    <a:pt x="176" y="501"/>
                  </a:lnTo>
                  <a:lnTo>
                    <a:pt x="169" y="505"/>
                  </a:lnTo>
                  <a:lnTo>
                    <a:pt x="169" y="507"/>
                  </a:lnTo>
                  <a:lnTo>
                    <a:pt x="170" y="510"/>
                  </a:lnTo>
                  <a:lnTo>
                    <a:pt x="170" y="514"/>
                  </a:lnTo>
                  <a:lnTo>
                    <a:pt x="170" y="517"/>
                  </a:lnTo>
                  <a:lnTo>
                    <a:pt x="168" y="524"/>
                  </a:lnTo>
                  <a:lnTo>
                    <a:pt x="166" y="538"/>
                  </a:lnTo>
                  <a:lnTo>
                    <a:pt x="169" y="552"/>
                  </a:lnTo>
                  <a:lnTo>
                    <a:pt x="173" y="558"/>
                  </a:lnTo>
                  <a:lnTo>
                    <a:pt x="176" y="544"/>
                  </a:lnTo>
                  <a:lnTo>
                    <a:pt x="182" y="535"/>
                  </a:lnTo>
                  <a:lnTo>
                    <a:pt x="191" y="528"/>
                  </a:lnTo>
                  <a:lnTo>
                    <a:pt x="198" y="519"/>
                  </a:lnTo>
                  <a:lnTo>
                    <a:pt x="198" y="519"/>
                  </a:lnTo>
                  <a:lnTo>
                    <a:pt x="199" y="521"/>
                  </a:lnTo>
                  <a:lnTo>
                    <a:pt x="200" y="526"/>
                  </a:lnTo>
                  <a:lnTo>
                    <a:pt x="202" y="533"/>
                  </a:lnTo>
                  <a:lnTo>
                    <a:pt x="202" y="537"/>
                  </a:lnTo>
                  <a:lnTo>
                    <a:pt x="198" y="547"/>
                  </a:lnTo>
                  <a:lnTo>
                    <a:pt x="194" y="556"/>
                  </a:lnTo>
                  <a:lnTo>
                    <a:pt x="187" y="563"/>
                  </a:lnTo>
                  <a:lnTo>
                    <a:pt x="181" y="568"/>
                  </a:lnTo>
                  <a:lnTo>
                    <a:pt x="179" y="575"/>
                  </a:lnTo>
                  <a:lnTo>
                    <a:pt x="178" y="579"/>
                  </a:lnTo>
                  <a:lnTo>
                    <a:pt x="176" y="581"/>
                  </a:lnTo>
                  <a:lnTo>
                    <a:pt x="173" y="581"/>
                  </a:lnTo>
                  <a:lnTo>
                    <a:pt x="165" y="581"/>
                  </a:lnTo>
                  <a:lnTo>
                    <a:pt x="156" y="581"/>
                  </a:lnTo>
                  <a:lnTo>
                    <a:pt x="147" y="579"/>
                  </a:lnTo>
                  <a:lnTo>
                    <a:pt x="139" y="577"/>
                  </a:lnTo>
                  <a:lnTo>
                    <a:pt x="139" y="575"/>
                  </a:lnTo>
                  <a:lnTo>
                    <a:pt x="132" y="574"/>
                  </a:lnTo>
                  <a:lnTo>
                    <a:pt x="122" y="574"/>
                  </a:lnTo>
                  <a:lnTo>
                    <a:pt x="113" y="575"/>
                  </a:lnTo>
                  <a:lnTo>
                    <a:pt x="105" y="577"/>
                  </a:lnTo>
                  <a:lnTo>
                    <a:pt x="104" y="575"/>
                  </a:lnTo>
                  <a:lnTo>
                    <a:pt x="100" y="574"/>
                  </a:lnTo>
                  <a:lnTo>
                    <a:pt x="96" y="572"/>
                  </a:lnTo>
                  <a:lnTo>
                    <a:pt x="93" y="570"/>
                  </a:lnTo>
                  <a:lnTo>
                    <a:pt x="93" y="568"/>
                  </a:lnTo>
                  <a:lnTo>
                    <a:pt x="92" y="566"/>
                  </a:lnTo>
                  <a:lnTo>
                    <a:pt x="91" y="561"/>
                  </a:lnTo>
                  <a:lnTo>
                    <a:pt x="91" y="558"/>
                  </a:lnTo>
                  <a:lnTo>
                    <a:pt x="97" y="558"/>
                  </a:lnTo>
                  <a:lnTo>
                    <a:pt x="105" y="556"/>
                  </a:lnTo>
                  <a:lnTo>
                    <a:pt x="113" y="554"/>
                  </a:lnTo>
                  <a:lnTo>
                    <a:pt x="119" y="554"/>
                  </a:lnTo>
                  <a:lnTo>
                    <a:pt x="123" y="547"/>
                  </a:lnTo>
                  <a:lnTo>
                    <a:pt x="131" y="538"/>
                  </a:lnTo>
                  <a:lnTo>
                    <a:pt x="140" y="531"/>
                  </a:lnTo>
                  <a:lnTo>
                    <a:pt x="147" y="528"/>
                  </a:lnTo>
                  <a:lnTo>
                    <a:pt x="135" y="535"/>
                  </a:lnTo>
                  <a:lnTo>
                    <a:pt x="135" y="535"/>
                  </a:lnTo>
                  <a:lnTo>
                    <a:pt x="142" y="530"/>
                  </a:lnTo>
                  <a:lnTo>
                    <a:pt x="147" y="524"/>
                  </a:lnTo>
                  <a:lnTo>
                    <a:pt x="139" y="524"/>
                  </a:lnTo>
                  <a:lnTo>
                    <a:pt x="131" y="524"/>
                  </a:lnTo>
                  <a:lnTo>
                    <a:pt x="122" y="524"/>
                  </a:lnTo>
                  <a:lnTo>
                    <a:pt x="114" y="524"/>
                  </a:lnTo>
                  <a:lnTo>
                    <a:pt x="105" y="526"/>
                  </a:lnTo>
                  <a:lnTo>
                    <a:pt x="96" y="526"/>
                  </a:lnTo>
                  <a:lnTo>
                    <a:pt x="88" y="528"/>
                  </a:lnTo>
                  <a:lnTo>
                    <a:pt x="80" y="531"/>
                  </a:lnTo>
                  <a:lnTo>
                    <a:pt x="70" y="533"/>
                  </a:lnTo>
                  <a:lnTo>
                    <a:pt x="62" y="531"/>
                  </a:lnTo>
                  <a:lnTo>
                    <a:pt x="57" y="524"/>
                  </a:lnTo>
                  <a:lnTo>
                    <a:pt x="54" y="512"/>
                  </a:lnTo>
                  <a:lnTo>
                    <a:pt x="50" y="505"/>
                  </a:lnTo>
                  <a:lnTo>
                    <a:pt x="47" y="493"/>
                  </a:lnTo>
                  <a:lnTo>
                    <a:pt x="44" y="482"/>
                  </a:lnTo>
                  <a:lnTo>
                    <a:pt x="37" y="473"/>
                  </a:lnTo>
                  <a:lnTo>
                    <a:pt x="33" y="471"/>
                  </a:lnTo>
                  <a:lnTo>
                    <a:pt x="28" y="470"/>
                  </a:lnTo>
                  <a:lnTo>
                    <a:pt x="23" y="470"/>
                  </a:lnTo>
                  <a:lnTo>
                    <a:pt x="19" y="468"/>
                  </a:lnTo>
                  <a:lnTo>
                    <a:pt x="19" y="468"/>
                  </a:lnTo>
                  <a:lnTo>
                    <a:pt x="58" y="473"/>
                  </a:lnTo>
                  <a:lnTo>
                    <a:pt x="62" y="475"/>
                  </a:lnTo>
                  <a:lnTo>
                    <a:pt x="64" y="477"/>
                  </a:lnTo>
                  <a:lnTo>
                    <a:pt x="67" y="482"/>
                  </a:lnTo>
                  <a:lnTo>
                    <a:pt x="68" y="486"/>
                  </a:lnTo>
                  <a:lnTo>
                    <a:pt x="71" y="487"/>
                  </a:lnTo>
                  <a:lnTo>
                    <a:pt x="75" y="489"/>
                  </a:lnTo>
                  <a:lnTo>
                    <a:pt x="80" y="493"/>
                  </a:lnTo>
                  <a:lnTo>
                    <a:pt x="83" y="494"/>
                  </a:lnTo>
                  <a:lnTo>
                    <a:pt x="88" y="494"/>
                  </a:lnTo>
                  <a:lnTo>
                    <a:pt x="93" y="494"/>
                  </a:lnTo>
                  <a:lnTo>
                    <a:pt x="100" y="494"/>
                  </a:lnTo>
                  <a:lnTo>
                    <a:pt x="105" y="494"/>
                  </a:lnTo>
                  <a:lnTo>
                    <a:pt x="110" y="494"/>
                  </a:lnTo>
                  <a:lnTo>
                    <a:pt x="117" y="493"/>
                  </a:lnTo>
                  <a:lnTo>
                    <a:pt x="122" y="493"/>
                  </a:lnTo>
                  <a:lnTo>
                    <a:pt x="127" y="491"/>
                  </a:lnTo>
                  <a:lnTo>
                    <a:pt x="130" y="486"/>
                  </a:lnTo>
                  <a:lnTo>
                    <a:pt x="135" y="484"/>
                  </a:lnTo>
                  <a:lnTo>
                    <a:pt x="139" y="482"/>
                  </a:lnTo>
                  <a:lnTo>
                    <a:pt x="143" y="478"/>
                  </a:lnTo>
                  <a:lnTo>
                    <a:pt x="142" y="475"/>
                  </a:lnTo>
                  <a:lnTo>
                    <a:pt x="135" y="471"/>
                  </a:lnTo>
                  <a:lnTo>
                    <a:pt x="130" y="466"/>
                  </a:lnTo>
                  <a:lnTo>
                    <a:pt x="125" y="461"/>
                  </a:lnTo>
                  <a:lnTo>
                    <a:pt x="121" y="454"/>
                  </a:lnTo>
                  <a:lnTo>
                    <a:pt x="119" y="454"/>
                  </a:lnTo>
                  <a:lnTo>
                    <a:pt x="119" y="447"/>
                  </a:lnTo>
                  <a:lnTo>
                    <a:pt x="115" y="443"/>
                  </a:lnTo>
                  <a:lnTo>
                    <a:pt x="110" y="442"/>
                  </a:lnTo>
                  <a:lnTo>
                    <a:pt x="104" y="440"/>
                  </a:lnTo>
                  <a:lnTo>
                    <a:pt x="98" y="442"/>
                  </a:lnTo>
                  <a:lnTo>
                    <a:pt x="92" y="443"/>
                  </a:lnTo>
                  <a:lnTo>
                    <a:pt x="85" y="445"/>
                  </a:lnTo>
                  <a:lnTo>
                    <a:pt x="79" y="447"/>
                  </a:lnTo>
                  <a:lnTo>
                    <a:pt x="74" y="447"/>
                  </a:lnTo>
                  <a:lnTo>
                    <a:pt x="71" y="442"/>
                  </a:lnTo>
                  <a:lnTo>
                    <a:pt x="66" y="436"/>
                  </a:lnTo>
                  <a:lnTo>
                    <a:pt x="61" y="433"/>
                  </a:lnTo>
                  <a:lnTo>
                    <a:pt x="55" y="431"/>
                  </a:lnTo>
                  <a:lnTo>
                    <a:pt x="55" y="434"/>
                  </a:lnTo>
                  <a:lnTo>
                    <a:pt x="55" y="438"/>
                  </a:lnTo>
                  <a:lnTo>
                    <a:pt x="54" y="442"/>
                  </a:lnTo>
                  <a:lnTo>
                    <a:pt x="54" y="445"/>
                  </a:lnTo>
                  <a:lnTo>
                    <a:pt x="57" y="449"/>
                  </a:lnTo>
                  <a:lnTo>
                    <a:pt x="61" y="454"/>
                  </a:lnTo>
                  <a:lnTo>
                    <a:pt x="64" y="457"/>
                  </a:lnTo>
                  <a:lnTo>
                    <a:pt x="67" y="463"/>
                  </a:lnTo>
                  <a:lnTo>
                    <a:pt x="59" y="461"/>
                  </a:lnTo>
                  <a:lnTo>
                    <a:pt x="50" y="457"/>
                  </a:lnTo>
                  <a:lnTo>
                    <a:pt x="41" y="454"/>
                  </a:lnTo>
                  <a:lnTo>
                    <a:pt x="33" y="449"/>
                  </a:lnTo>
                  <a:lnTo>
                    <a:pt x="29" y="443"/>
                  </a:lnTo>
                  <a:lnTo>
                    <a:pt x="27" y="438"/>
                  </a:lnTo>
                  <a:lnTo>
                    <a:pt x="27" y="429"/>
                  </a:lnTo>
                  <a:lnTo>
                    <a:pt x="28" y="420"/>
                  </a:lnTo>
                  <a:lnTo>
                    <a:pt x="29" y="410"/>
                  </a:lnTo>
                  <a:lnTo>
                    <a:pt x="30" y="401"/>
                  </a:lnTo>
                  <a:lnTo>
                    <a:pt x="33" y="394"/>
                  </a:lnTo>
                  <a:lnTo>
                    <a:pt x="33" y="387"/>
                  </a:lnTo>
                  <a:lnTo>
                    <a:pt x="38" y="394"/>
                  </a:lnTo>
                  <a:lnTo>
                    <a:pt x="41" y="408"/>
                  </a:lnTo>
                  <a:lnTo>
                    <a:pt x="46" y="419"/>
                  </a:lnTo>
                  <a:lnTo>
                    <a:pt x="55" y="419"/>
                  </a:lnTo>
                  <a:lnTo>
                    <a:pt x="57" y="408"/>
                  </a:lnTo>
                  <a:lnTo>
                    <a:pt x="58" y="398"/>
                  </a:lnTo>
                  <a:lnTo>
                    <a:pt x="59" y="389"/>
                  </a:lnTo>
                  <a:lnTo>
                    <a:pt x="59" y="378"/>
                  </a:lnTo>
                  <a:lnTo>
                    <a:pt x="58" y="375"/>
                  </a:lnTo>
                  <a:lnTo>
                    <a:pt x="50" y="375"/>
                  </a:lnTo>
                  <a:lnTo>
                    <a:pt x="49" y="373"/>
                  </a:lnTo>
                  <a:lnTo>
                    <a:pt x="46" y="371"/>
                  </a:lnTo>
                  <a:lnTo>
                    <a:pt x="45" y="369"/>
                  </a:lnTo>
                  <a:lnTo>
                    <a:pt x="42" y="369"/>
                  </a:lnTo>
                  <a:lnTo>
                    <a:pt x="41" y="366"/>
                  </a:lnTo>
                  <a:lnTo>
                    <a:pt x="41" y="295"/>
                  </a:lnTo>
                  <a:lnTo>
                    <a:pt x="42" y="295"/>
                  </a:lnTo>
                  <a:lnTo>
                    <a:pt x="44" y="294"/>
                  </a:lnTo>
                  <a:lnTo>
                    <a:pt x="45" y="292"/>
                  </a:lnTo>
                  <a:lnTo>
                    <a:pt x="45" y="290"/>
                  </a:lnTo>
                  <a:lnTo>
                    <a:pt x="61" y="290"/>
                  </a:lnTo>
                  <a:lnTo>
                    <a:pt x="63" y="295"/>
                  </a:lnTo>
                  <a:lnTo>
                    <a:pt x="64" y="303"/>
                  </a:lnTo>
                  <a:lnTo>
                    <a:pt x="66" y="311"/>
                  </a:lnTo>
                  <a:lnTo>
                    <a:pt x="67" y="322"/>
                  </a:lnTo>
                  <a:lnTo>
                    <a:pt x="67" y="332"/>
                  </a:lnTo>
                  <a:lnTo>
                    <a:pt x="67" y="341"/>
                  </a:lnTo>
                  <a:lnTo>
                    <a:pt x="68" y="350"/>
                  </a:lnTo>
                  <a:lnTo>
                    <a:pt x="68" y="357"/>
                  </a:lnTo>
                  <a:lnTo>
                    <a:pt x="70" y="364"/>
                  </a:lnTo>
                  <a:lnTo>
                    <a:pt x="70" y="371"/>
                  </a:lnTo>
                  <a:lnTo>
                    <a:pt x="71" y="378"/>
                  </a:lnTo>
                  <a:lnTo>
                    <a:pt x="72" y="385"/>
                  </a:lnTo>
                  <a:lnTo>
                    <a:pt x="75" y="392"/>
                  </a:lnTo>
                  <a:lnTo>
                    <a:pt x="77" y="399"/>
                  </a:lnTo>
                  <a:lnTo>
                    <a:pt x="80" y="405"/>
                  </a:lnTo>
                  <a:lnTo>
                    <a:pt x="84" y="412"/>
                  </a:lnTo>
                  <a:lnTo>
                    <a:pt x="85" y="410"/>
                  </a:lnTo>
                  <a:lnTo>
                    <a:pt x="85" y="408"/>
                  </a:lnTo>
                  <a:lnTo>
                    <a:pt x="87" y="406"/>
                  </a:lnTo>
                  <a:lnTo>
                    <a:pt x="88" y="405"/>
                  </a:lnTo>
                  <a:lnTo>
                    <a:pt x="88" y="405"/>
                  </a:lnTo>
                  <a:lnTo>
                    <a:pt x="88" y="394"/>
                  </a:lnTo>
                  <a:lnTo>
                    <a:pt x="88" y="383"/>
                  </a:lnTo>
                  <a:lnTo>
                    <a:pt x="87" y="373"/>
                  </a:lnTo>
                  <a:lnTo>
                    <a:pt x="85" y="362"/>
                  </a:lnTo>
                  <a:lnTo>
                    <a:pt x="85" y="352"/>
                  </a:lnTo>
                  <a:lnTo>
                    <a:pt x="84" y="341"/>
                  </a:lnTo>
                  <a:lnTo>
                    <a:pt x="83" y="332"/>
                  </a:lnTo>
                  <a:lnTo>
                    <a:pt x="83" y="322"/>
                  </a:lnTo>
                  <a:lnTo>
                    <a:pt x="83" y="304"/>
                  </a:lnTo>
                  <a:lnTo>
                    <a:pt x="88" y="304"/>
                  </a:lnTo>
                  <a:lnTo>
                    <a:pt x="92" y="303"/>
                  </a:lnTo>
                  <a:lnTo>
                    <a:pt x="96" y="301"/>
                  </a:lnTo>
                  <a:lnTo>
                    <a:pt x="101" y="299"/>
                  </a:lnTo>
                  <a:lnTo>
                    <a:pt x="101" y="297"/>
                  </a:lnTo>
                  <a:lnTo>
                    <a:pt x="102" y="295"/>
                  </a:lnTo>
                  <a:lnTo>
                    <a:pt x="102" y="294"/>
                  </a:lnTo>
                  <a:lnTo>
                    <a:pt x="102" y="292"/>
                  </a:lnTo>
                  <a:lnTo>
                    <a:pt x="102" y="281"/>
                  </a:lnTo>
                  <a:lnTo>
                    <a:pt x="101" y="271"/>
                  </a:lnTo>
                  <a:lnTo>
                    <a:pt x="101" y="260"/>
                  </a:lnTo>
                  <a:lnTo>
                    <a:pt x="100" y="250"/>
                  </a:lnTo>
                  <a:lnTo>
                    <a:pt x="98" y="239"/>
                  </a:lnTo>
                  <a:lnTo>
                    <a:pt x="98" y="229"/>
                  </a:lnTo>
                  <a:lnTo>
                    <a:pt x="97" y="220"/>
                  </a:lnTo>
                  <a:lnTo>
                    <a:pt x="97" y="209"/>
                  </a:lnTo>
                  <a:lnTo>
                    <a:pt x="89" y="213"/>
                  </a:lnTo>
                  <a:lnTo>
                    <a:pt x="87" y="222"/>
                  </a:lnTo>
                  <a:lnTo>
                    <a:pt x="87" y="232"/>
                  </a:lnTo>
                  <a:lnTo>
                    <a:pt x="89" y="241"/>
                  </a:lnTo>
                  <a:lnTo>
                    <a:pt x="85" y="253"/>
                  </a:lnTo>
                  <a:lnTo>
                    <a:pt x="75" y="259"/>
                  </a:lnTo>
                  <a:lnTo>
                    <a:pt x="63" y="262"/>
                  </a:lnTo>
                  <a:lnTo>
                    <a:pt x="53" y="262"/>
                  </a:lnTo>
                  <a:lnTo>
                    <a:pt x="51" y="259"/>
                  </a:lnTo>
                  <a:lnTo>
                    <a:pt x="49" y="255"/>
                  </a:lnTo>
                  <a:lnTo>
                    <a:pt x="47" y="251"/>
                  </a:lnTo>
                  <a:lnTo>
                    <a:pt x="47" y="246"/>
                  </a:lnTo>
                  <a:lnTo>
                    <a:pt x="51" y="243"/>
                  </a:lnTo>
                  <a:lnTo>
                    <a:pt x="57" y="234"/>
                  </a:lnTo>
                  <a:lnTo>
                    <a:pt x="61" y="227"/>
                  </a:lnTo>
                  <a:lnTo>
                    <a:pt x="63" y="222"/>
                  </a:lnTo>
                  <a:lnTo>
                    <a:pt x="67" y="220"/>
                  </a:lnTo>
                  <a:lnTo>
                    <a:pt x="74" y="218"/>
                  </a:lnTo>
                  <a:lnTo>
                    <a:pt x="79" y="215"/>
                  </a:lnTo>
                  <a:lnTo>
                    <a:pt x="83" y="211"/>
                  </a:lnTo>
                  <a:lnTo>
                    <a:pt x="85" y="207"/>
                  </a:lnTo>
                  <a:lnTo>
                    <a:pt x="87" y="202"/>
                  </a:lnTo>
                  <a:lnTo>
                    <a:pt x="87" y="197"/>
                  </a:lnTo>
                  <a:lnTo>
                    <a:pt x="87" y="192"/>
                  </a:lnTo>
                  <a:lnTo>
                    <a:pt x="77" y="193"/>
                  </a:lnTo>
                  <a:lnTo>
                    <a:pt x="68" y="195"/>
                  </a:lnTo>
                  <a:lnTo>
                    <a:pt x="58" y="199"/>
                  </a:lnTo>
                  <a:lnTo>
                    <a:pt x="49" y="200"/>
                  </a:lnTo>
                  <a:lnTo>
                    <a:pt x="49" y="206"/>
                  </a:lnTo>
                  <a:lnTo>
                    <a:pt x="47" y="213"/>
                  </a:lnTo>
                  <a:lnTo>
                    <a:pt x="47" y="220"/>
                  </a:lnTo>
                  <a:lnTo>
                    <a:pt x="46" y="229"/>
                  </a:lnTo>
                  <a:lnTo>
                    <a:pt x="45" y="237"/>
                  </a:lnTo>
                  <a:lnTo>
                    <a:pt x="44" y="246"/>
                  </a:lnTo>
                  <a:lnTo>
                    <a:pt x="41" y="251"/>
                  </a:lnTo>
                  <a:lnTo>
                    <a:pt x="40" y="257"/>
                  </a:lnTo>
                  <a:lnTo>
                    <a:pt x="38" y="257"/>
                  </a:lnTo>
                  <a:lnTo>
                    <a:pt x="38" y="260"/>
                  </a:lnTo>
                  <a:lnTo>
                    <a:pt x="37" y="262"/>
                  </a:lnTo>
                  <a:lnTo>
                    <a:pt x="37" y="262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4" y="262"/>
                  </a:lnTo>
                  <a:lnTo>
                    <a:pt x="32" y="267"/>
                  </a:lnTo>
                  <a:lnTo>
                    <a:pt x="30" y="274"/>
                  </a:lnTo>
                  <a:lnTo>
                    <a:pt x="29" y="281"/>
                  </a:lnTo>
                  <a:lnTo>
                    <a:pt x="28" y="288"/>
                  </a:lnTo>
                  <a:lnTo>
                    <a:pt x="28" y="290"/>
                  </a:lnTo>
                  <a:lnTo>
                    <a:pt x="27" y="294"/>
                  </a:lnTo>
                  <a:lnTo>
                    <a:pt x="27" y="299"/>
                  </a:lnTo>
                  <a:lnTo>
                    <a:pt x="28" y="301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9"/>
                  </a:lnTo>
                  <a:lnTo>
                    <a:pt x="28" y="303"/>
                  </a:lnTo>
                  <a:lnTo>
                    <a:pt x="29" y="308"/>
                  </a:lnTo>
                  <a:lnTo>
                    <a:pt x="29" y="317"/>
                  </a:lnTo>
                  <a:lnTo>
                    <a:pt x="29" y="325"/>
                  </a:lnTo>
                  <a:lnTo>
                    <a:pt x="29" y="332"/>
                  </a:lnTo>
                  <a:lnTo>
                    <a:pt x="28" y="331"/>
                  </a:lnTo>
                  <a:lnTo>
                    <a:pt x="28" y="318"/>
                  </a:lnTo>
                  <a:lnTo>
                    <a:pt x="27" y="308"/>
                  </a:lnTo>
                  <a:lnTo>
                    <a:pt x="25" y="295"/>
                  </a:lnTo>
                  <a:lnTo>
                    <a:pt x="24" y="283"/>
                  </a:lnTo>
                  <a:lnTo>
                    <a:pt x="23" y="271"/>
                  </a:lnTo>
                  <a:lnTo>
                    <a:pt x="21" y="259"/>
                  </a:lnTo>
                  <a:lnTo>
                    <a:pt x="20" y="246"/>
                  </a:lnTo>
                  <a:lnTo>
                    <a:pt x="20" y="234"/>
                  </a:lnTo>
                  <a:lnTo>
                    <a:pt x="21" y="232"/>
                  </a:lnTo>
                  <a:lnTo>
                    <a:pt x="23" y="230"/>
                  </a:lnTo>
                  <a:lnTo>
                    <a:pt x="24" y="227"/>
                  </a:lnTo>
                  <a:lnTo>
                    <a:pt x="24" y="225"/>
                  </a:lnTo>
                  <a:lnTo>
                    <a:pt x="25" y="213"/>
                  </a:lnTo>
                  <a:lnTo>
                    <a:pt x="27" y="200"/>
                  </a:lnTo>
                  <a:lnTo>
                    <a:pt x="28" y="188"/>
                  </a:lnTo>
                  <a:lnTo>
                    <a:pt x="28" y="174"/>
                  </a:lnTo>
                  <a:lnTo>
                    <a:pt x="34" y="174"/>
                  </a:lnTo>
                  <a:lnTo>
                    <a:pt x="38" y="174"/>
                  </a:lnTo>
                  <a:lnTo>
                    <a:pt x="45" y="174"/>
                  </a:lnTo>
                  <a:lnTo>
                    <a:pt x="50" y="176"/>
                  </a:lnTo>
                  <a:lnTo>
                    <a:pt x="55" y="176"/>
                  </a:lnTo>
                  <a:lnTo>
                    <a:pt x="55" y="171"/>
                  </a:lnTo>
                  <a:lnTo>
                    <a:pt x="54" y="165"/>
                  </a:lnTo>
                  <a:lnTo>
                    <a:pt x="53" y="160"/>
                  </a:lnTo>
                  <a:lnTo>
                    <a:pt x="51" y="155"/>
                  </a:lnTo>
                  <a:lnTo>
                    <a:pt x="50" y="155"/>
                  </a:lnTo>
                  <a:lnTo>
                    <a:pt x="49" y="149"/>
                  </a:lnTo>
                  <a:lnTo>
                    <a:pt x="49" y="144"/>
                  </a:lnTo>
                  <a:lnTo>
                    <a:pt x="49" y="139"/>
                  </a:lnTo>
                  <a:lnTo>
                    <a:pt x="49" y="134"/>
                  </a:lnTo>
                  <a:lnTo>
                    <a:pt x="47" y="134"/>
                  </a:lnTo>
                  <a:lnTo>
                    <a:pt x="47" y="132"/>
                  </a:lnTo>
                  <a:lnTo>
                    <a:pt x="46" y="130"/>
                  </a:lnTo>
                  <a:lnTo>
                    <a:pt x="46" y="128"/>
                  </a:lnTo>
                  <a:lnTo>
                    <a:pt x="45" y="127"/>
                  </a:lnTo>
                  <a:lnTo>
                    <a:pt x="38" y="125"/>
                  </a:lnTo>
                  <a:lnTo>
                    <a:pt x="34" y="118"/>
                  </a:lnTo>
                  <a:lnTo>
                    <a:pt x="32" y="109"/>
                  </a:lnTo>
                  <a:lnTo>
                    <a:pt x="32" y="102"/>
                  </a:lnTo>
                  <a:lnTo>
                    <a:pt x="30" y="102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7" y="93"/>
                  </a:lnTo>
                  <a:lnTo>
                    <a:pt x="20" y="93"/>
                  </a:lnTo>
                  <a:lnTo>
                    <a:pt x="19" y="91"/>
                  </a:lnTo>
                  <a:lnTo>
                    <a:pt x="19" y="90"/>
                  </a:lnTo>
                  <a:lnTo>
                    <a:pt x="17" y="86"/>
                  </a:lnTo>
                  <a:lnTo>
                    <a:pt x="13" y="79"/>
                  </a:lnTo>
                  <a:lnTo>
                    <a:pt x="10" y="74"/>
                  </a:lnTo>
                  <a:lnTo>
                    <a:pt x="8" y="70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2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2" y="53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D1B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8" name="Freeform 98">
              <a:extLst>
                <a:ext uri="{FF2B5EF4-FFF2-40B4-BE49-F238E27FC236}">
                  <a16:creationId xmlns:a16="http://schemas.microsoft.com/office/drawing/2014/main" id="{CD32977C-8BFA-4DD9-B536-EE4C55717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" y="1155"/>
              <a:ext cx="190" cy="291"/>
            </a:xfrm>
            <a:custGeom>
              <a:avLst/>
              <a:gdLst>
                <a:gd name="T0" fmla="*/ 64 w 273"/>
                <a:gd name="T1" fmla="*/ 2 h 581"/>
                <a:gd name="T2" fmla="*/ 14 w 273"/>
                <a:gd name="T3" fmla="*/ 59 h 581"/>
                <a:gd name="T4" fmla="*/ 67 w 273"/>
                <a:gd name="T5" fmla="*/ 80 h 581"/>
                <a:gd name="T6" fmla="*/ 106 w 273"/>
                <a:gd name="T7" fmla="*/ 39 h 581"/>
                <a:gd name="T8" fmla="*/ 120 w 273"/>
                <a:gd name="T9" fmla="*/ 6 h 581"/>
                <a:gd name="T10" fmla="*/ 104 w 273"/>
                <a:gd name="T11" fmla="*/ 103 h 581"/>
                <a:gd name="T12" fmla="*/ 68 w 273"/>
                <a:gd name="T13" fmla="*/ 110 h 581"/>
                <a:gd name="T14" fmla="*/ 69 w 273"/>
                <a:gd name="T15" fmla="*/ 148 h 581"/>
                <a:gd name="T16" fmla="*/ 108 w 273"/>
                <a:gd name="T17" fmla="*/ 145 h 581"/>
                <a:gd name="T18" fmla="*/ 145 w 273"/>
                <a:gd name="T19" fmla="*/ 104 h 581"/>
                <a:gd name="T20" fmla="*/ 155 w 273"/>
                <a:gd name="T21" fmla="*/ 57 h 581"/>
                <a:gd name="T22" fmla="*/ 176 w 273"/>
                <a:gd name="T23" fmla="*/ 115 h 581"/>
                <a:gd name="T24" fmla="*/ 204 w 273"/>
                <a:gd name="T25" fmla="*/ 171 h 581"/>
                <a:gd name="T26" fmla="*/ 222 w 273"/>
                <a:gd name="T27" fmla="*/ 194 h 581"/>
                <a:gd name="T28" fmla="*/ 201 w 273"/>
                <a:gd name="T29" fmla="*/ 173 h 581"/>
                <a:gd name="T30" fmla="*/ 178 w 273"/>
                <a:gd name="T31" fmla="*/ 169 h 581"/>
                <a:gd name="T32" fmla="*/ 202 w 273"/>
                <a:gd name="T33" fmla="*/ 247 h 581"/>
                <a:gd name="T34" fmla="*/ 244 w 273"/>
                <a:gd name="T35" fmla="*/ 231 h 581"/>
                <a:gd name="T36" fmla="*/ 272 w 273"/>
                <a:gd name="T37" fmla="*/ 242 h 581"/>
                <a:gd name="T38" fmla="*/ 214 w 273"/>
                <a:gd name="T39" fmla="*/ 287 h 581"/>
                <a:gd name="T40" fmla="*/ 168 w 273"/>
                <a:gd name="T41" fmla="*/ 196 h 581"/>
                <a:gd name="T42" fmla="*/ 118 w 273"/>
                <a:gd name="T43" fmla="*/ 234 h 581"/>
                <a:gd name="T44" fmla="*/ 138 w 273"/>
                <a:gd name="T45" fmla="*/ 268 h 581"/>
                <a:gd name="T46" fmla="*/ 174 w 273"/>
                <a:gd name="T47" fmla="*/ 307 h 581"/>
                <a:gd name="T48" fmla="*/ 133 w 273"/>
                <a:gd name="T49" fmla="*/ 324 h 581"/>
                <a:gd name="T50" fmla="*/ 101 w 273"/>
                <a:gd name="T51" fmla="*/ 328 h 581"/>
                <a:gd name="T52" fmla="*/ 200 w 273"/>
                <a:gd name="T53" fmla="*/ 370 h 581"/>
                <a:gd name="T54" fmla="*/ 193 w 273"/>
                <a:gd name="T55" fmla="*/ 391 h 581"/>
                <a:gd name="T56" fmla="*/ 138 w 273"/>
                <a:gd name="T57" fmla="*/ 414 h 581"/>
                <a:gd name="T58" fmla="*/ 210 w 273"/>
                <a:gd name="T59" fmla="*/ 425 h 581"/>
                <a:gd name="T60" fmla="*/ 231 w 273"/>
                <a:gd name="T61" fmla="*/ 416 h 581"/>
                <a:gd name="T62" fmla="*/ 244 w 273"/>
                <a:gd name="T63" fmla="*/ 470 h 581"/>
                <a:gd name="T64" fmla="*/ 230 w 273"/>
                <a:gd name="T65" fmla="*/ 495 h 581"/>
                <a:gd name="T66" fmla="*/ 189 w 273"/>
                <a:gd name="T67" fmla="*/ 470 h 581"/>
                <a:gd name="T68" fmla="*/ 166 w 273"/>
                <a:gd name="T69" fmla="*/ 525 h 581"/>
                <a:gd name="T70" fmla="*/ 192 w 273"/>
                <a:gd name="T71" fmla="*/ 557 h 581"/>
                <a:gd name="T72" fmla="*/ 111 w 273"/>
                <a:gd name="T73" fmla="*/ 576 h 581"/>
                <a:gd name="T74" fmla="*/ 123 w 273"/>
                <a:gd name="T75" fmla="*/ 546 h 581"/>
                <a:gd name="T76" fmla="*/ 86 w 273"/>
                <a:gd name="T77" fmla="*/ 528 h 581"/>
                <a:gd name="T78" fmla="*/ 18 w 273"/>
                <a:gd name="T79" fmla="*/ 469 h 581"/>
                <a:gd name="T80" fmla="*/ 108 w 273"/>
                <a:gd name="T81" fmla="*/ 495 h 581"/>
                <a:gd name="T82" fmla="*/ 119 w 273"/>
                <a:gd name="T83" fmla="*/ 447 h 581"/>
                <a:gd name="T84" fmla="*/ 53 w 273"/>
                <a:gd name="T85" fmla="*/ 439 h 581"/>
                <a:gd name="T86" fmla="*/ 26 w 273"/>
                <a:gd name="T87" fmla="*/ 421 h 581"/>
                <a:gd name="T88" fmla="*/ 50 w 273"/>
                <a:gd name="T89" fmla="*/ 375 h 581"/>
                <a:gd name="T90" fmla="*/ 65 w 273"/>
                <a:gd name="T91" fmla="*/ 312 h 581"/>
                <a:gd name="T92" fmla="*/ 85 w 273"/>
                <a:gd name="T93" fmla="*/ 410 h 581"/>
                <a:gd name="T94" fmla="*/ 86 w 273"/>
                <a:gd name="T95" fmla="*/ 305 h 581"/>
                <a:gd name="T96" fmla="*/ 95 w 273"/>
                <a:gd name="T97" fmla="*/ 220 h 581"/>
                <a:gd name="T98" fmla="*/ 50 w 273"/>
                <a:gd name="T99" fmla="*/ 243 h 581"/>
                <a:gd name="T100" fmla="*/ 57 w 273"/>
                <a:gd name="T101" fmla="*/ 199 h 581"/>
                <a:gd name="T102" fmla="*/ 35 w 273"/>
                <a:gd name="T103" fmla="*/ 263 h 581"/>
                <a:gd name="T104" fmla="*/ 27 w 273"/>
                <a:gd name="T105" fmla="*/ 303 h 581"/>
                <a:gd name="T106" fmla="*/ 21 w 273"/>
                <a:gd name="T107" fmla="*/ 233 h 581"/>
                <a:gd name="T108" fmla="*/ 52 w 273"/>
                <a:gd name="T109" fmla="*/ 166 h 581"/>
                <a:gd name="T110" fmla="*/ 34 w 273"/>
                <a:gd name="T111" fmla="*/ 118 h 581"/>
                <a:gd name="T112" fmla="*/ 17 w 273"/>
                <a:gd name="T113" fmla="*/ 90 h 581"/>
                <a:gd name="T114" fmla="*/ 1 w 273"/>
                <a:gd name="T115" fmla="*/ 53 h 581"/>
                <a:gd name="T116" fmla="*/ 12 w 273"/>
                <a:gd name="T117" fmla="*/ 30 h 581"/>
                <a:gd name="T118" fmla="*/ 21 w 273"/>
                <a:gd name="T119" fmla="*/ 1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3" h="581">
                  <a:moveTo>
                    <a:pt x="20" y="16"/>
                  </a:moveTo>
                  <a:lnTo>
                    <a:pt x="22" y="15"/>
                  </a:lnTo>
                  <a:lnTo>
                    <a:pt x="25" y="13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33" y="11"/>
                  </a:lnTo>
                  <a:lnTo>
                    <a:pt x="42" y="11"/>
                  </a:lnTo>
                  <a:lnTo>
                    <a:pt x="50" y="9"/>
                  </a:lnTo>
                  <a:lnTo>
                    <a:pt x="55" y="7"/>
                  </a:lnTo>
                  <a:lnTo>
                    <a:pt x="56" y="6"/>
                  </a:lnTo>
                  <a:lnTo>
                    <a:pt x="59" y="4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2"/>
                  </a:lnTo>
                  <a:lnTo>
                    <a:pt x="63" y="16"/>
                  </a:lnTo>
                  <a:lnTo>
                    <a:pt x="59" y="27"/>
                  </a:lnTo>
                  <a:lnTo>
                    <a:pt x="52" y="32"/>
                  </a:lnTo>
                  <a:lnTo>
                    <a:pt x="44" y="36"/>
                  </a:lnTo>
                  <a:lnTo>
                    <a:pt x="35" y="37"/>
                  </a:lnTo>
                  <a:lnTo>
                    <a:pt x="25" y="39"/>
                  </a:lnTo>
                  <a:lnTo>
                    <a:pt x="16" y="43"/>
                  </a:lnTo>
                  <a:lnTo>
                    <a:pt x="6" y="48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6" y="55"/>
                  </a:lnTo>
                  <a:lnTo>
                    <a:pt x="6" y="57"/>
                  </a:lnTo>
                  <a:lnTo>
                    <a:pt x="8" y="59"/>
                  </a:lnTo>
                  <a:lnTo>
                    <a:pt x="14" y="59"/>
                  </a:lnTo>
                  <a:lnTo>
                    <a:pt x="20" y="57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4" y="59"/>
                  </a:lnTo>
                  <a:lnTo>
                    <a:pt x="35" y="62"/>
                  </a:lnTo>
                  <a:lnTo>
                    <a:pt x="38" y="66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51" y="81"/>
                  </a:lnTo>
                  <a:lnTo>
                    <a:pt x="59" y="81"/>
                  </a:lnTo>
                  <a:lnTo>
                    <a:pt x="67" y="80"/>
                  </a:lnTo>
                  <a:lnTo>
                    <a:pt x="74" y="80"/>
                  </a:lnTo>
                  <a:lnTo>
                    <a:pt x="81" y="78"/>
                  </a:lnTo>
                  <a:lnTo>
                    <a:pt x="89" y="76"/>
                  </a:lnTo>
                  <a:lnTo>
                    <a:pt x="95" y="74"/>
                  </a:lnTo>
                  <a:lnTo>
                    <a:pt x="103" y="71"/>
                  </a:lnTo>
                  <a:lnTo>
                    <a:pt x="111" y="69"/>
                  </a:lnTo>
                  <a:lnTo>
                    <a:pt x="111" y="62"/>
                  </a:lnTo>
                  <a:lnTo>
                    <a:pt x="111" y="53"/>
                  </a:lnTo>
                  <a:lnTo>
                    <a:pt x="110" y="46"/>
                  </a:lnTo>
                  <a:lnTo>
                    <a:pt x="106" y="43"/>
                  </a:lnTo>
                  <a:lnTo>
                    <a:pt x="108" y="51"/>
                  </a:lnTo>
                  <a:lnTo>
                    <a:pt x="110" y="50"/>
                  </a:lnTo>
                  <a:lnTo>
                    <a:pt x="110" y="44"/>
                  </a:lnTo>
                  <a:lnTo>
                    <a:pt x="106" y="39"/>
                  </a:lnTo>
                  <a:lnTo>
                    <a:pt x="104" y="43"/>
                  </a:lnTo>
                  <a:lnTo>
                    <a:pt x="106" y="51"/>
                  </a:lnTo>
                  <a:lnTo>
                    <a:pt x="108" y="60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10" y="51"/>
                  </a:lnTo>
                  <a:lnTo>
                    <a:pt x="108" y="43"/>
                  </a:lnTo>
                  <a:lnTo>
                    <a:pt x="108" y="36"/>
                  </a:lnTo>
                  <a:lnTo>
                    <a:pt x="108" y="29"/>
                  </a:lnTo>
                  <a:lnTo>
                    <a:pt x="107" y="20"/>
                  </a:lnTo>
                  <a:lnTo>
                    <a:pt x="107" y="13"/>
                  </a:lnTo>
                  <a:lnTo>
                    <a:pt x="107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7" y="6"/>
                  </a:lnTo>
                  <a:lnTo>
                    <a:pt x="133" y="7"/>
                  </a:lnTo>
                  <a:lnTo>
                    <a:pt x="133" y="15"/>
                  </a:lnTo>
                  <a:lnTo>
                    <a:pt x="133" y="22"/>
                  </a:lnTo>
                  <a:lnTo>
                    <a:pt x="135" y="29"/>
                  </a:lnTo>
                  <a:lnTo>
                    <a:pt x="136" y="36"/>
                  </a:lnTo>
                  <a:lnTo>
                    <a:pt x="136" y="43"/>
                  </a:lnTo>
                  <a:lnTo>
                    <a:pt x="137" y="50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28" y="73"/>
                  </a:lnTo>
                  <a:lnTo>
                    <a:pt x="120" y="81"/>
                  </a:lnTo>
                  <a:lnTo>
                    <a:pt x="112" y="92"/>
                  </a:lnTo>
                  <a:lnTo>
                    <a:pt x="104" y="103"/>
                  </a:lnTo>
                  <a:lnTo>
                    <a:pt x="104" y="104"/>
                  </a:lnTo>
                  <a:lnTo>
                    <a:pt x="106" y="108"/>
                  </a:lnTo>
                  <a:lnTo>
                    <a:pt x="106" y="110"/>
                  </a:lnTo>
                  <a:lnTo>
                    <a:pt x="106" y="113"/>
                  </a:lnTo>
                  <a:lnTo>
                    <a:pt x="94" y="113"/>
                  </a:lnTo>
                  <a:lnTo>
                    <a:pt x="94" y="115"/>
                  </a:lnTo>
                  <a:lnTo>
                    <a:pt x="94" y="118"/>
                  </a:lnTo>
                  <a:lnTo>
                    <a:pt x="93" y="120"/>
                  </a:lnTo>
                  <a:lnTo>
                    <a:pt x="93" y="124"/>
                  </a:lnTo>
                  <a:lnTo>
                    <a:pt x="87" y="115"/>
                  </a:lnTo>
                  <a:lnTo>
                    <a:pt x="84" y="108"/>
                  </a:lnTo>
                  <a:lnTo>
                    <a:pt x="77" y="104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68" y="115"/>
                  </a:lnTo>
                  <a:lnTo>
                    <a:pt x="68" y="120"/>
                  </a:lnTo>
                  <a:lnTo>
                    <a:pt x="68" y="125"/>
                  </a:lnTo>
                  <a:lnTo>
                    <a:pt x="68" y="122"/>
                  </a:lnTo>
                  <a:lnTo>
                    <a:pt x="68" y="117"/>
                  </a:lnTo>
                  <a:lnTo>
                    <a:pt x="68" y="113"/>
                  </a:lnTo>
                  <a:lnTo>
                    <a:pt x="67" y="110"/>
                  </a:lnTo>
                  <a:lnTo>
                    <a:pt x="61" y="118"/>
                  </a:lnTo>
                  <a:lnTo>
                    <a:pt x="60" y="129"/>
                  </a:lnTo>
                  <a:lnTo>
                    <a:pt x="60" y="141"/>
                  </a:lnTo>
                  <a:lnTo>
                    <a:pt x="61" y="152"/>
                  </a:lnTo>
                  <a:lnTo>
                    <a:pt x="65" y="152"/>
                  </a:lnTo>
                  <a:lnTo>
                    <a:pt x="68" y="150"/>
                  </a:lnTo>
                  <a:lnTo>
                    <a:pt x="69" y="148"/>
                  </a:lnTo>
                  <a:lnTo>
                    <a:pt x="72" y="147"/>
                  </a:lnTo>
                  <a:lnTo>
                    <a:pt x="72" y="147"/>
                  </a:lnTo>
                  <a:lnTo>
                    <a:pt x="76" y="147"/>
                  </a:lnTo>
                  <a:lnTo>
                    <a:pt x="78" y="148"/>
                  </a:lnTo>
                  <a:lnTo>
                    <a:pt x="80" y="148"/>
                  </a:lnTo>
                  <a:lnTo>
                    <a:pt x="84" y="150"/>
                  </a:lnTo>
                  <a:lnTo>
                    <a:pt x="84" y="152"/>
                  </a:lnTo>
                  <a:lnTo>
                    <a:pt x="85" y="154"/>
                  </a:lnTo>
                  <a:lnTo>
                    <a:pt x="85" y="155"/>
                  </a:lnTo>
                  <a:lnTo>
                    <a:pt x="86" y="155"/>
                  </a:lnTo>
                  <a:lnTo>
                    <a:pt x="90" y="150"/>
                  </a:lnTo>
                  <a:lnTo>
                    <a:pt x="95" y="148"/>
                  </a:lnTo>
                  <a:lnTo>
                    <a:pt x="102" y="147"/>
                  </a:lnTo>
                  <a:lnTo>
                    <a:pt x="108" y="145"/>
                  </a:lnTo>
                  <a:lnTo>
                    <a:pt x="115" y="145"/>
                  </a:lnTo>
                  <a:lnTo>
                    <a:pt x="121" y="147"/>
                  </a:lnTo>
                  <a:lnTo>
                    <a:pt x="128" y="147"/>
                  </a:lnTo>
                  <a:lnTo>
                    <a:pt x="133" y="147"/>
                  </a:lnTo>
                  <a:lnTo>
                    <a:pt x="133" y="141"/>
                  </a:lnTo>
                  <a:lnTo>
                    <a:pt x="135" y="132"/>
                  </a:lnTo>
                  <a:lnTo>
                    <a:pt x="136" y="124"/>
                  </a:lnTo>
                  <a:lnTo>
                    <a:pt x="136" y="122"/>
                  </a:lnTo>
                  <a:lnTo>
                    <a:pt x="136" y="118"/>
                  </a:lnTo>
                  <a:lnTo>
                    <a:pt x="136" y="113"/>
                  </a:lnTo>
                  <a:lnTo>
                    <a:pt x="135" y="108"/>
                  </a:lnTo>
                  <a:lnTo>
                    <a:pt x="135" y="104"/>
                  </a:lnTo>
                  <a:lnTo>
                    <a:pt x="140" y="104"/>
                  </a:lnTo>
                  <a:lnTo>
                    <a:pt x="145" y="104"/>
                  </a:lnTo>
                  <a:lnTo>
                    <a:pt x="150" y="106"/>
                  </a:lnTo>
                  <a:lnTo>
                    <a:pt x="155" y="106"/>
                  </a:lnTo>
                  <a:lnTo>
                    <a:pt x="155" y="99"/>
                  </a:lnTo>
                  <a:lnTo>
                    <a:pt x="155" y="94"/>
                  </a:lnTo>
                  <a:lnTo>
                    <a:pt x="154" y="87"/>
                  </a:lnTo>
                  <a:lnTo>
                    <a:pt x="154" y="81"/>
                  </a:lnTo>
                  <a:lnTo>
                    <a:pt x="155" y="81"/>
                  </a:lnTo>
                  <a:lnTo>
                    <a:pt x="157" y="80"/>
                  </a:lnTo>
                  <a:lnTo>
                    <a:pt x="158" y="80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8" y="67"/>
                  </a:lnTo>
                  <a:lnTo>
                    <a:pt x="157" y="62"/>
                  </a:lnTo>
                  <a:lnTo>
                    <a:pt x="155" y="57"/>
                  </a:lnTo>
                  <a:lnTo>
                    <a:pt x="162" y="55"/>
                  </a:lnTo>
                  <a:lnTo>
                    <a:pt x="170" y="53"/>
                  </a:lnTo>
                  <a:lnTo>
                    <a:pt x="178" y="53"/>
                  </a:lnTo>
                  <a:lnTo>
                    <a:pt x="184" y="57"/>
                  </a:lnTo>
                  <a:lnTo>
                    <a:pt x="184" y="66"/>
                  </a:lnTo>
                  <a:lnTo>
                    <a:pt x="183" y="80"/>
                  </a:lnTo>
                  <a:lnTo>
                    <a:pt x="183" y="90"/>
                  </a:lnTo>
                  <a:lnTo>
                    <a:pt x="184" y="97"/>
                  </a:lnTo>
                  <a:lnTo>
                    <a:pt x="184" y="103"/>
                  </a:lnTo>
                  <a:lnTo>
                    <a:pt x="183" y="104"/>
                  </a:lnTo>
                  <a:lnTo>
                    <a:pt x="183" y="108"/>
                  </a:lnTo>
                  <a:lnTo>
                    <a:pt x="182" y="113"/>
                  </a:lnTo>
                  <a:lnTo>
                    <a:pt x="179" y="115"/>
                  </a:lnTo>
                  <a:lnTo>
                    <a:pt x="176" y="115"/>
                  </a:lnTo>
                  <a:lnTo>
                    <a:pt x="175" y="117"/>
                  </a:lnTo>
                  <a:lnTo>
                    <a:pt x="174" y="120"/>
                  </a:lnTo>
                  <a:lnTo>
                    <a:pt x="176" y="120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5" y="122"/>
                  </a:lnTo>
                  <a:lnTo>
                    <a:pt x="187" y="127"/>
                  </a:lnTo>
                  <a:lnTo>
                    <a:pt x="189" y="131"/>
                  </a:lnTo>
                  <a:lnTo>
                    <a:pt x="192" y="132"/>
                  </a:lnTo>
                  <a:lnTo>
                    <a:pt x="195" y="136"/>
                  </a:lnTo>
                  <a:lnTo>
                    <a:pt x="196" y="145"/>
                  </a:lnTo>
                  <a:lnTo>
                    <a:pt x="197" y="154"/>
                  </a:lnTo>
                  <a:lnTo>
                    <a:pt x="200" y="164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3"/>
                  </a:lnTo>
                  <a:lnTo>
                    <a:pt x="208" y="173"/>
                  </a:lnTo>
                  <a:lnTo>
                    <a:pt x="208" y="176"/>
                  </a:lnTo>
                  <a:lnTo>
                    <a:pt x="209" y="178"/>
                  </a:lnTo>
                  <a:lnTo>
                    <a:pt x="209" y="182"/>
                  </a:lnTo>
                  <a:lnTo>
                    <a:pt x="209" y="185"/>
                  </a:lnTo>
                  <a:lnTo>
                    <a:pt x="210" y="185"/>
                  </a:lnTo>
                  <a:lnTo>
                    <a:pt x="213" y="185"/>
                  </a:lnTo>
                  <a:lnTo>
                    <a:pt x="214" y="185"/>
                  </a:lnTo>
                  <a:lnTo>
                    <a:pt x="216" y="185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6" y="198"/>
                  </a:lnTo>
                  <a:lnTo>
                    <a:pt x="230" y="203"/>
                  </a:lnTo>
                  <a:lnTo>
                    <a:pt x="229" y="213"/>
                  </a:lnTo>
                  <a:lnTo>
                    <a:pt x="227" y="227"/>
                  </a:lnTo>
                  <a:lnTo>
                    <a:pt x="225" y="242"/>
                  </a:lnTo>
                  <a:lnTo>
                    <a:pt x="221" y="249"/>
                  </a:lnTo>
                  <a:lnTo>
                    <a:pt x="216" y="243"/>
                  </a:lnTo>
                  <a:lnTo>
                    <a:pt x="212" y="236"/>
                  </a:lnTo>
                  <a:lnTo>
                    <a:pt x="209" y="227"/>
                  </a:lnTo>
                  <a:lnTo>
                    <a:pt x="206" y="217"/>
                  </a:lnTo>
                  <a:lnTo>
                    <a:pt x="205" y="205"/>
                  </a:lnTo>
                  <a:lnTo>
                    <a:pt x="204" y="194"/>
                  </a:lnTo>
                  <a:lnTo>
                    <a:pt x="202" y="183"/>
                  </a:lnTo>
                  <a:lnTo>
                    <a:pt x="201" y="173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68"/>
                  </a:lnTo>
                  <a:lnTo>
                    <a:pt x="196" y="166"/>
                  </a:lnTo>
                  <a:lnTo>
                    <a:pt x="195" y="162"/>
                  </a:lnTo>
                  <a:lnTo>
                    <a:pt x="193" y="161"/>
                  </a:lnTo>
                  <a:lnTo>
                    <a:pt x="189" y="161"/>
                  </a:lnTo>
                  <a:lnTo>
                    <a:pt x="185" y="162"/>
                  </a:lnTo>
                  <a:lnTo>
                    <a:pt x="182" y="164"/>
                  </a:lnTo>
                  <a:lnTo>
                    <a:pt x="178" y="166"/>
                  </a:lnTo>
                  <a:lnTo>
                    <a:pt x="178" y="168"/>
                  </a:lnTo>
                  <a:lnTo>
                    <a:pt x="178" y="169"/>
                  </a:lnTo>
                  <a:lnTo>
                    <a:pt x="176" y="173"/>
                  </a:lnTo>
                  <a:lnTo>
                    <a:pt x="176" y="175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3"/>
                  </a:lnTo>
                  <a:lnTo>
                    <a:pt x="189" y="185"/>
                  </a:lnTo>
                  <a:lnTo>
                    <a:pt x="189" y="190"/>
                  </a:lnTo>
                  <a:lnTo>
                    <a:pt x="191" y="196"/>
                  </a:lnTo>
                  <a:lnTo>
                    <a:pt x="191" y="203"/>
                  </a:lnTo>
                  <a:lnTo>
                    <a:pt x="191" y="208"/>
                  </a:lnTo>
                  <a:lnTo>
                    <a:pt x="195" y="217"/>
                  </a:lnTo>
                  <a:lnTo>
                    <a:pt x="196" y="227"/>
                  </a:lnTo>
                  <a:lnTo>
                    <a:pt x="199" y="238"/>
                  </a:lnTo>
                  <a:lnTo>
                    <a:pt x="202" y="247"/>
                  </a:lnTo>
                  <a:lnTo>
                    <a:pt x="202" y="249"/>
                  </a:lnTo>
                  <a:lnTo>
                    <a:pt x="204" y="249"/>
                  </a:lnTo>
                  <a:lnTo>
                    <a:pt x="205" y="249"/>
                  </a:lnTo>
                  <a:lnTo>
                    <a:pt x="205" y="250"/>
                  </a:lnTo>
                  <a:lnTo>
                    <a:pt x="212" y="252"/>
                  </a:lnTo>
                  <a:lnTo>
                    <a:pt x="219" y="254"/>
                  </a:lnTo>
                  <a:lnTo>
                    <a:pt x="227" y="256"/>
                  </a:lnTo>
                  <a:lnTo>
                    <a:pt x="234" y="256"/>
                  </a:lnTo>
                  <a:lnTo>
                    <a:pt x="235" y="254"/>
                  </a:lnTo>
                  <a:lnTo>
                    <a:pt x="238" y="250"/>
                  </a:lnTo>
                  <a:lnTo>
                    <a:pt x="240" y="249"/>
                  </a:lnTo>
                  <a:lnTo>
                    <a:pt x="243" y="249"/>
                  </a:lnTo>
                  <a:lnTo>
                    <a:pt x="244" y="240"/>
                  </a:lnTo>
                  <a:lnTo>
                    <a:pt x="244" y="231"/>
                  </a:lnTo>
                  <a:lnTo>
                    <a:pt x="244" y="224"/>
                  </a:lnTo>
                  <a:lnTo>
                    <a:pt x="244" y="215"/>
                  </a:lnTo>
                  <a:lnTo>
                    <a:pt x="243" y="208"/>
                  </a:lnTo>
                  <a:lnTo>
                    <a:pt x="242" y="199"/>
                  </a:lnTo>
                  <a:lnTo>
                    <a:pt x="239" y="192"/>
                  </a:lnTo>
                  <a:lnTo>
                    <a:pt x="238" y="185"/>
                  </a:lnTo>
                  <a:lnTo>
                    <a:pt x="236" y="185"/>
                  </a:lnTo>
                  <a:lnTo>
                    <a:pt x="246" y="189"/>
                  </a:lnTo>
                  <a:lnTo>
                    <a:pt x="256" y="196"/>
                  </a:lnTo>
                  <a:lnTo>
                    <a:pt x="266" y="205"/>
                  </a:lnTo>
                  <a:lnTo>
                    <a:pt x="273" y="212"/>
                  </a:lnTo>
                  <a:lnTo>
                    <a:pt x="273" y="220"/>
                  </a:lnTo>
                  <a:lnTo>
                    <a:pt x="273" y="231"/>
                  </a:lnTo>
                  <a:lnTo>
                    <a:pt x="272" y="242"/>
                  </a:lnTo>
                  <a:lnTo>
                    <a:pt x="272" y="250"/>
                  </a:lnTo>
                  <a:lnTo>
                    <a:pt x="265" y="259"/>
                  </a:lnTo>
                  <a:lnTo>
                    <a:pt x="259" y="268"/>
                  </a:lnTo>
                  <a:lnTo>
                    <a:pt x="252" y="278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2" y="287"/>
                  </a:lnTo>
                  <a:lnTo>
                    <a:pt x="240" y="289"/>
                  </a:lnTo>
                  <a:lnTo>
                    <a:pt x="240" y="291"/>
                  </a:lnTo>
                  <a:lnTo>
                    <a:pt x="230" y="291"/>
                  </a:lnTo>
                  <a:lnTo>
                    <a:pt x="221" y="289"/>
                  </a:lnTo>
                  <a:lnTo>
                    <a:pt x="212" y="287"/>
                  </a:lnTo>
                  <a:lnTo>
                    <a:pt x="202" y="286"/>
                  </a:lnTo>
                  <a:lnTo>
                    <a:pt x="214" y="287"/>
                  </a:lnTo>
                  <a:lnTo>
                    <a:pt x="216" y="287"/>
                  </a:lnTo>
                  <a:lnTo>
                    <a:pt x="210" y="286"/>
                  </a:lnTo>
                  <a:lnTo>
                    <a:pt x="202" y="282"/>
                  </a:lnTo>
                  <a:lnTo>
                    <a:pt x="197" y="280"/>
                  </a:lnTo>
                  <a:lnTo>
                    <a:pt x="191" y="277"/>
                  </a:lnTo>
                  <a:lnTo>
                    <a:pt x="185" y="275"/>
                  </a:lnTo>
                  <a:lnTo>
                    <a:pt x="180" y="273"/>
                  </a:lnTo>
                  <a:lnTo>
                    <a:pt x="180" y="263"/>
                  </a:lnTo>
                  <a:lnTo>
                    <a:pt x="179" y="250"/>
                  </a:lnTo>
                  <a:lnTo>
                    <a:pt x="176" y="238"/>
                  </a:lnTo>
                  <a:lnTo>
                    <a:pt x="175" y="227"/>
                  </a:lnTo>
                  <a:lnTo>
                    <a:pt x="174" y="217"/>
                  </a:lnTo>
                  <a:lnTo>
                    <a:pt x="171" y="206"/>
                  </a:lnTo>
                  <a:lnTo>
                    <a:pt x="168" y="196"/>
                  </a:lnTo>
                  <a:lnTo>
                    <a:pt x="167" y="187"/>
                  </a:lnTo>
                  <a:lnTo>
                    <a:pt x="159" y="185"/>
                  </a:lnTo>
                  <a:lnTo>
                    <a:pt x="153" y="185"/>
                  </a:lnTo>
                  <a:lnTo>
                    <a:pt x="144" y="189"/>
                  </a:lnTo>
                  <a:lnTo>
                    <a:pt x="137" y="196"/>
                  </a:lnTo>
                  <a:lnTo>
                    <a:pt x="129" y="203"/>
                  </a:lnTo>
                  <a:lnTo>
                    <a:pt x="123" y="210"/>
                  </a:lnTo>
                  <a:lnTo>
                    <a:pt x="118" y="219"/>
                  </a:lnTo>
                  <a:lnTo>
                    <a:pt x="114" y="224"/>
                  </a:lnTo>
                  <a:lnTo>
                    <a:pt x="114" y="226"/>
                  </a:lnTo>
                  <a:lnTo>
                    <a:pt x="115" y="226"/>
                  </a:lnTo>
                  <a:lnTo>
                    <a:pt x="115" y="227"/>
                  </a:lnTo>
                  <a:lnTo>
                    <a:pt x="116" y="227"/>
                  </a:lnTo>
                  <a:lnTo>
                    <a:pt x="118" y="234"/>
                  </a:lnTo>
                  <a:lnTo>
                    <a:pt x="119" y="242"/>
                  </a:lnTo>
                  <a:lnTo>
                    <a:pt x="120" y="249"/>
                  </a:lnTo>
                  <a:lnTo>
                    <a:pt x="121" y="256"/>
                  </a:lnTo>
                  <a:lnTo>
                    <a:pt x="121" y="256"/>
                  </a:lnTo>
                  <a:lnTo>
                    <a:pt x="123" y="257"/>
                  </a:lnTo>
                  <a:lnTo>
                    <a:pt x="123" y="257"/>
                  </a:lnTo>
                  <a:lnTo>
                    <a:pt x="123" y="259"/>
                  </a:lnTo>
                  <a:lnTo>
                    <a:pt x="127" y="259"/>
                  </a:lnTo>
                  <a:lnTo>
                    <a:pt x="131" y="261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37" y="264"/>
                  </a:lnTo>
                  <a:lnTo>
                    <a:pt x="138" y="266"/>
                  </a:lnTo>
                  <a:lnTo>
                    <a:pt x="138" y="268"/>
                  </a:lnTo>
                  <a:lnTo>
                    <a:pt x="138" y="270"/>
                  </a:lnTo>
                  <a:lnTo>
                    <a:pt x="140" y="271"/>
                  </a:lnTo>
                  <a:lnTo>
                    <a:pt x="141" y="273"/>
                  </a:lnTo>
                  <a:lnTo>
                    <a:pt x="141" y="275"/>
                  </a:lnTo>
                  <a:lnTo>
                    <a:pt x="142" y="275"/>
                  </a:lnTo>
                  <a:lnTo>
                    <a:pt x="146" y="277"/>
                  </a:lnTo>
                  <a:lnTo>
                    <a:pt x="149" y="284"/>
                  </a:lnTo>
                  <a:lnTo>
                    <a:pt x="149" y="291"/>
                  </a:lnTo>
                  <a:lnTo>
                    <a:pt x="150" y="298"/>
                  </a:lnTo>
                  <a:lnTo>
                    <a:pt x="155" y="300"/>
                  </a:lnTo>
                  <a:lnTo>
                    <a:pt x="162" y="300"/>
                  </a:lnTo>
                  <a:lnTo>
                    <a:pt x="167" y="301"/>
                  </a:lnTo>
                  <a:lnTo>
                    <a:pt x="172" y="301"/>
                  </a:lnTo>
                  <a:lnTo>
                    <a:pt x="174" y="307"/>
                  </a:lnTo>
                  <a:lnTo>
                    <a:pt x="176" y="314"/>
                  </a:lnTo>
                  <a:lnTo>
                    <a:pt x="179" y="321"/>
                  </a:lnTo>
                  <a:lnTo>
                    <a:pt x="180" y="326"/>
                  </a:lnTo>
                  <a:lnTo>
                    <a:pt x="180" y="328"/>
                  </a:lnTo>
                  <a:lnTo>
                    <a:pt x="180" y="331"/>
                  </a:lnTo>
                  <a:lnTo>
                    <a:pt x="179" y="335"/>
                  </a:lnTo>
                  <a:lnTo>
                    <a:pt x="179" y="337"/>
                  </a:lnTo>
                  <a:lnTo>
                    <a:pt x="178" y="338"/>
                  </a:lnTo>
                  <a:lnTo>
                    <a:pt x="146" y="337"/>
                  </a:lnTo>
                  <a:lnTo>
                    <a:pt x="145" y="335"/>
                  </a:lnTo>
                  <a:lnTo>
                    <a:pt x="141" y="331"/>
                  </a:lnTo>
                  <a:lnTo>
                    <a:pt x="138" y="330"/>
                  </a:lnTo>
                  <a:lnTo>
                    <a:pt x="135" y="328"/>
                  </a:lnTo>
                  <a:lnTo>
                    <a:pt x="133" y="324"/>
                  </a:lnTo>
                  <a:lnTo>
                    <a:pt x="132" y="319"/>
                  </a:lnTo>
                  <a:lnTo>
                    <a:pt x="129" y="315"/>
                  </a:lnTo>
                  <a:lnTo>
                    <a:pt x="127" y="314"/>
                  </a:lnTo>
                  <a:lnTo>
                    <a:pt x="127" y="315"/>
                  </a:lnTo>
                  <a:lnTo>
                    <a:pt x="127" y="315"/>
                  </a:lnTo>
                  <a:lnTo>
                    <a:pt x="125" y="317"/>
                  </a:lnTo>
                  <a:lnTo>
                    <a:pt x="125" y="319"/>
                  </a:lnTo>
                  <a:lnTo>
                    <a:pt x="120" y="319"/>
                  </a:lnTo>
                  <a:lnTo>
                    <a:pt x="114" y="321"/>
                  </a:lnTo>
                  <a:lnTo>
                    <a:pt x="108" y="322"/>
                  </a:lnTo>
                  <a:lnTo>
                    <a:pt x="102" y="324"/>
                  </a:lnTo>
                  <a:lnTo>
                    <a:pt x="102" y="326"/>
                  </a:lnTo>
                  <a:lnTo>
                    <a:pt x="102" y="326"/>
                  </a:lnTo>
                  <a:lnTo>
                    <a:pt x="101" y="328"/>
                  </a:lnTo>
                  <a:lnTo>
                    <a:pt x="101" y="328"/>
                  </a:lnTo>
                  <a:lnTo>
                    <a:pt x="99" y="328"/>
                  </a:lnTo>
                  <a:lnTo>
                    <a:pt x="98" y="338"/>
                  </a:lnTo>
                  <a:lnTo>
                    <a:pt x="101" y="352"/>
                  </a:lnTo>
                  <a:lnTo>
                    <a:pt x="103" y="365"/>
                  </a:lnTo>
                  <a:lnTo>
                    <a:pt x="107" y="375"/>
                  </a:lnTo>
                  <a:lnTo>
                    <a:pt x="119" y="375"/>
                  </a:lnTo>
                  <a:lnTo>
                    <a:pt x="131" y="375"/>
                  </a:lnTo>
                  <a:lnTo>
                    <a:pt x="142" y="374"/>
                  </a:lnTo>
                  <a:lnTo>
                    <a:pt x="154" y="372"/>
                  </a:lnTo>
                  <a:lnTo>
                    <a:pt x="165" y="372"/>
                  </a:lnTo>
                  <a:lnTo>
                    <a:pt x="176" y="370"/>
                  </a:lnTo>
                  <a:lnTo>
                    <a:pt x="188" y="370"/>
                  </a:lnTo>
                  <a:lnTo>
                    <a:pt x="200" y="370"/>
                  </a:lnTo>
                  <a:lnTo>
                    <a:pt x="200" y="363"/>
                  </a:lnTo>
                  <a:lnTo>
                    <a:pt x="199" y="356"/>
                  </a:lnTo>
                  <a:lnTo>
                    <a:pt x="196" y="347"/>
                  </a:lnTo>
                  <a:lnTo>
                    <a:pt x="196" y="340"/>
                  </a:lnTo>
                  <a:lnTo>
                    <a:pt x="222" y="340"/>
                  </a:lnTo>
                  <a:lnTo>
                    <a:pt x="222" y="352"/>
                  </a:lnTo>
                  <a:lnTo>
                    <a:pt x="223" y="363"/>
                  </a:lnTo>
                  <a:lnTo>
                    <a:pt x="225" y="374"/>
                  </a:lnTo>
                  <a:lnTo>
                    <a:pt x="225" y="384"/>
                  </a:lnTo>
                  <a:lnTo>
                    <a:pt x="218" y="384"/>
                  </a:lnTo>
                  <a:lnTo>
                    <a:pt x="212" y="384"/>
                  </a:lnTo>
                  <a:lnTo>
                    <a:pt x="205" y="384"/>
                  </a:lnTo>
                  <a:lnTo>
                    <a:pt x="201" y="389"/>
                  </a:lnTo>
                  <a:lnTo>
                    <a:pt x="193" y="391"/>
                  </a:lnTo>
                  <a:lnTo>
                    <a:pt x="184" y="393"/>
                  </a:lnTo>
                  <a:lnTo>
                    <a:pt x="175" y="396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3" y="398"/>
                  </a:lnTo>
                  <a:lnTo>
                    <a:pt x="161" y="398"/>
                  </a:lnTo>
                  <a:lnTo>
                    <a:pt x="159" y="402"/>
                  </a:lnTo>
                  <a:lnTo>
                    <a:pt x="158" y="403"/>
                  </a:lnTo>
                  <a:lnTo>
                    <a:pt x="153" y="403"/>
                  </a:lnTo>
                  <a:lnTo>
                    <a:pt x="142" y="403"/>
                  </a:lnTo>
                  <a:lnTo>
                    <a:pt x="133" y="405"/>
                  </a:lnTo>
                  <a:lnTo>
                    <a:pt x="129" y="409"/>
                  </a:lnTo>
                  <a:lnTo>
                    <a:pt x="131" y="410"/>
                  </a:lnTo>
                  <a:lnTo>
                    <a:pt x="138" y="414"/>
                  </a:lnTo>
                  <a:lnTo>
                    <a:pt x="148" y="421"/>
                  </a:lnTo>
                  <a:lnTo>
                    <a:pt x="158" y="428"/>
                  </a:lnTo>
                  <a:lnTo>
                    <a:pt x="167" y="432"/>
                  </a:lnTo>
                  <a:lnTo>
                    <a:pt x="172" y="423"/>
                  </a:lnTo>
                  <a:lnTo>
                    <a:pt x="172" y="425"/>
                  </a:lnTo>
                  <a:lnTo>
                    <a:pt x="174" y="425"/>
                  </a:lnTo>
                  <a:lnTo>
                    <a:pt x="175" y="426"/>
                  </a:lnTo>
                  <a:lnTo>
                    <a:pt x="175" y="428"/>
                  </a:lnTo>
                  <a:lnTo>
                    <a:pt x="180" y="428"/>
                  </a:lnTo>
                  <a:lnTo>
                    <a:pt x="187" y="428"/>
                  </a:lnTo>
                  <a:lnTo>
                    <a:pt x="192" y="426"/>
                  </a:lnTo>
                  <a:lnTo>
                    <a:pt x="199" y="426"/>
                  </a:lnTo>
                  <a:lnTo>
                    <a:pt x="204" y="426"/>
                  </a:lnTo>
                  <a:lnTo>
                    <a:pt x="210" y="425"/>
                  </a:lnTo>
                  <a:lnTo>
                    <a:pt x="216" y="425"/>
                  </a:lnTo>
                  <a:lnTo>
                    <a:pt x="222" y="425"/>
                  </a:lnTo>
                  <a:lnTo>
                    <a:pt x="223" y="421"/>
                  </a:lnTo>
                  <a:lnTo>
                    <a:pt x="223" y="419"/>
                  </a:lnTo>
                  <a:lnTo>
                    <a:pt x="225" y="416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9" y="412"/>
                  </a:lnTo>
                  <a:lnTo>
                    <a:pt x="230" y="412"/>
                  </a:lnTo>
                  <a:lnTo>
                    <a:pt x="231" y="412"/>
                  </a:lnTo>
                  <a:lnTo>
                    <a:pt x="231" y="414"/>
                  </a:lnTo>
                  <a:lnTo>
                    <a:pt x="231" y="414"/>
                  </a:lnTo>
                  <a:lnTo>
                    <a:pt x="231" y="416"/>
                  </a:lnTo>
                  <a:lnTo>
                    <a:pt x="231" y="416"/>
                  </a:lnTo>
                  <a:lnTo>
                    <a:pt x="231" y="419"/>
                  </a:lnTo>
                  <a:lnTo>
                    <a:pt x="231" y="423"/>
                  </a:lnTo>
                  <a:lnTo>
                    <a:pt x="233" y="426"/>
                  </a:lnTo>
                  <a:lnTo>
                    <a:pt x="235" y="428"/>
                  </a:lnTo>
                  <a:lnTo>
                    <a:pt x="236" y="433"/>
                  </a:lnTo>
                  <a:lnTo>
                    <a:pt x="236" y="440"/>
                  </a:lnTo>
                  <a:lnTo>
                    <a:pt x="236" y="447"/>
                  </a:lnTo>
                  <a:lnTo>
                    <a:pt x="234" y="454"/>
                  </a:lnTo>
                  <a:lnTo>
                    <a:pt x="234" y="458"/>
                  </a:lnTo>
                  <a:lnTo>
                    <a:pt x="236" y="463"/>
                  </a:lnTo>
                  <a:lnTo>
                    <a:pt x="239" y="465"/>
                  </a:lnTo>
                  <a:lnTo>
                    <a:pt x="240" y="465"/>
                  </a:lnTo>
                  <a:lnTo>
                    <a:pt x="243" y="465"/>
                  </a:lnTo>
                  <a:lnTo>
                    <a:pt x="244" y="470"/>
                  </a:lnTo>
                  <a:lnTo>
                    <a:pt x="246" y="481"/>
                  </a:lnTo>
                  <a:lnTo>
                    <a:pt x="247" y="491"/>
                  </a:lnTo>
                  <a:lnTo>
                    <a:pt x="246" y="497"/>
                  </a:lnTo>
                  <a:lnTo>
                    <a:pt x="246" y="509"/>
                  </a:lnTo>
                  <a:lnTo>
                    <a:pt x="246" y="525"/>
                  </a:lnTo>
                  <a:lnTo>
                    <a:pt x="243" y="539"/>
                  </a:lnTo>
                  <a:lnTo>
                    <a:pt x="240" y="546"/>
                  </a:lnTo>
                  <a:lnTo>
                    <a:pt x="239" y="546"/>
                  </a:lnTo>
                  <a:lnTo>
                    <a:pt x="233" y="539"/>
                  </a:lnTo>
                  <a:lnTo>
                    <a:pt x="233" y="530"/>
                  </a:lnTo>
                  <a:lnTo>
                    <a:pt x="233" y="521"/>
                  </a:lnTo>
                  <a:lnTo>
                    <a:pt x="233" y="513"/>
                  </a:lnTo>
                  <a:lnTo>
                    <a:pt x="231" y="504"/>
                  </a:lnTo>
                  <a:lnTo>
                    <a:pt x="230" y="495"/>
                  </a:lnTo>
                  <a:lnTo>
                    <a:pt x="229" y="484"/>
                  </a:lnTo>
                  <a:lnTo>
                    <a:pt x="227" y="476"/>
                  </a:lnTo>
                  <a:lnTo>
                    <a:pt x="226" y="467"/>
                  </a:lnTo>
                  <a:lnTo>
                    <a:pt x="223" y="465"/>
                  </a:lnTo>
                  <a:lnTo>
                    <a:pt x="221" y="465"/>
                  </a:lnTo>
                  <a:lnTo>
                    <a:pt x="217" y="463"/>
                  </a:lnTo>
                  <a:lnTo>
                    <a:pt x="213" y="461"/>
                  </a:lnTo>
                  <a:lnTo>
                    <a:pt x="210" y="461"/>
                  </a:lnTo>
                  <a:lnTo>
                    <a:pt x="204" y="469"/>
                  </a:lnTo>
                  <a:lnTo>
                    <a:pt x="201" y="469"/>
                  </a:lnTo>
                  <a:lnTo>
                    <a:pt x="197" y="467"/>
                  </a:lnTo>
                  <a:lnTo>
                    <a:pt x="193" y="467"/>
                  </a:lnTo>
                  <a:lnTo>
                    <a:pt x="189" y="467"/>
                  </a:lnTo>
                  <a:lnTo>
                    <a:pt x="189" y="470"/>
                  </a:lnTo>
                  <a:lnTo>
                    <a:pt x="191" y="470"/>
                  </a:lnTo>
                  <a:lnTo>
                    <a:pt x="191" y="474"/>
                  </a:lnTo>
                  <a:lnTo>
                    <a:pt x="191" y="481"/>
                  </a:lnTo>
                  <a:lnTo>
                    <a:pt x="191" y="486"/>
                  </a:lnTo>
                  <a:lnTo>
                    <a:pt x="191" y="490"/>
                  </a:lnTo>
                  <a:lnTo>
                    <a:pt x="185" y="495"/>
                  </a:lnTo>
                  <a:lnTo>
                    <a:pt x="179" y="498"/>
                  </a:lnTo>
                  <a:lnTo>
                    <a:pt x="174" y="502"/>
                  </a:lnTo>
                  <a:lnTo>
                    <a:pt x="167" y="505"/>
                  </a:lnTo>
                  <a:lnTo>
                    <a:pt x="167" y="507"/>
                  </a:lnTo>
                  <a:lnTo>
                    <a:pt x="168" y="511"/>
                  </a:lnTo>
                  <a:lnTo>
                    <a:pt x="168" y="514"/>
                  </a:lnTo>
                  <a:lnTo>
                    <a:pt x="168" y="518"/>
                  </a:lnTo>
                  <a:lnTo>
                    <a:pt x="166" y="525"/>
                  </a:lnTo>
                  <a:lnTo>
                    <a:pt x="166" y="539"/>
                  </a:lnTo>
                  <a:lnTo>
                    <a:pt x="167" y="553"/>
                  </a:lnTo>
                  <a:lnTo>
                    <a:pt x="171" y="558"/>
                  </a:lnTo>
                  <a:lnTo>
                    <a:pt x="174" y="544"/>
                  </a:lnTo>
                  <a:lnTo>
                    <a:pt x="180" y="535"/>
                  </a:lnTo>
                  <a:lnTo>
                    <a:pt x="189" y="528"/>
                  </a:lnTo>
                  <a:lnTo>
                    <a:pt x="196" y="520"/>
                  </a:lnTo>
                  <a:lnTo>
                    <a:pt x="196" y="518"/>
                  </a:lnTo>
                  <a:lnTo>
                    <a:pt x="199" y="520"/>
                  </a:lnTo>
                  <a:lnTo>
                    <a:pt x="200" y="525"/>
                  </a:lnTo>
                  <a:lnTo>
                    <a:pt x="201" y="532"/>
                  </a:lnTo>
                  <a:lnTo>
                    <a:pt x="201" y="537"/>
                  </a:lnTo>
                  <a:lnTo>
                    <a:pt x="197" y="548"/>
                  </a:lnTo>
                  <a:lnTo>
                    <a:pt x="192" y="557"/>
                  </a:lnTo>
                  <a:lnTo>
                    <a:pt x="187" y="564"/>
                  </a:lnTo>
                  <a:lnTo>
                    <a:pt x="179" y="569"/>
                  </a:lnTo>
                  <a:lnTo>
                    <a:pt x="178" y="576"/>
                  </a:lnTo>
                  <a:lnTo>
                    <a:pt x="176" y="579"/>
                  </a:lnTo>
                  <a:lnTo>
                    <a:pt x="174" y="581"/>
                  </a:lnTo>
                  <a:lnTo>
                    <a:pt x="171" y="581"/>
                  </a:lnTo>
                  <a:lnTo>
                    <a:pt x="163" y="581"/>
                  </a:lnTo>
                  <a:lnTo>
                    <a:pt x="155" y="581"/>
                  </a:lnTo>
                  <a:lnTo>
                    <a:pt x="146" y="579"/>
                  </a:lnTo>
                  <a:lnTo>
                    <a:pt x="138" y="578"/>
                  </a:lnTo>
                  <a:lnTo>
                    <a:pt x="138" y="576"/>
                  </a:lnTo>
                  <a:lnTo>
                    <a:pt x="131" y="574"/>
                  </a:lnTo>
                  <a:lnTo>
                    <a:pt x="121" y="574"/>
                  </a:lnTo>
                  <a:lnTo>
                    <a:pt x="111" y="576"/>
                  </a:lnTo>
                  <a:lnTo>
                    <a:pt x="103" y="578"/>
                  </a:lnTo>
                  <a:lnTo>
                    <a:pt x="102" y="576"/>
                  </a:lnTo>
                  <a:lnTo>
                    <a:pt x="98" y="574"/>
                  </a:lnTo>
                  <a:lnTo>
                    <a:pt x="95" y="572"/>
                  </a:lnTo>
                  <a:lnTo>
                    <a:pt x="93" y="571"/>
                  </a:lnTo>
                  <a:lnTo>
                    <a:pt x="93" y="569"/>
                  </a:lnTo>
                  <a:lnTo>
                    <a:pt x="91" y="567"/>
                  </a:lnTo>
                  <a:lnTo>
                    <a:pt x="89" y="562"/>
                  </a:lnTo>
                  <a:lnTo>
                    <a:pt x="89" y="558"/>
                  </a:lnTo>
                  <a:lnTo>
                    <a:pt x="97" y="558"/>
                  </a:lnTo>
                  <a:lnTo>
                    <a:pt x="104" y="557"/>
                  </a:lnTo>
                  <a:lnTo>
                    <a:pt x="111" y="555"/>
                  </a:lnTo>
                  <a:lnTo>
                    <a:pt x="119" y="555"/>
                  </a:lnTo>
                  <a:lnTo>
                    <a:pt x="123" y="546"/>
                  </a:lnTo>
                  <a:lnTo>
                    <a:pt x="131" y="539"/>
                  </a:lnTo>
                  <a:lnTo>
                    <a:pt x="140" y="532"/>
                  </a:lnTo>
                  <a:lnTo>
                    <a:pt x="146" y="528"/>
                  </a:lnTo>
                  <a:lnTo>
                    <a:pt x="135" y="535"/>
                  </a:lnTo>
                  <a:lnTo>
                    <a:pt x="135" y="535"/>
                  </a:lnTo>
                  <a:lnTo>
                    <a:pt x="140" y="530"/>
                  </a:lnTo>
                  <a:lnTo>
                    <a:pt x="146" y="525"/>
                  </a:lnTo>
                  <a:lnTo>
                    <a:pt x="138" y="525"/>
                  </a:lnTo>
                  <a:lnTo>
                    <a:pt x="129" y="525"/>
                  </a:lnTo>
                  <a:lnTo>
                    <a:pt x="121" y="525"/>
                  </a:lnTo>
                  <a:lnTo>
                    <a:pt x="112" y="525"/>
                  </a:lnTo>
                  <a:lnTo>
                    <a:pt x="103" y="527"/>
                  </a:lnTo>
                  <a:lnTo>
                    <a:pt x="95" y="527"/>
                  </a:lnTo>
                  <a:lnTo>
                    <a:pt x="86" y="528"/>
                  </a:lnTo>
                  <a:lnTo>
                    <a:pt x="78" y="532"/>
                  </a:lnTo>
                  <a:lnTo>
                    <a:pt x="69" y="534"/>
                  </a:lnTo>
                  <a:lnTo>
                    <a:pt x="61" y="532"/>
                  </a:lnTo>
                  <a:lnTo>
                    <a:pt x="56" y="525"/>
                  </a:lnTo>
                  <a:lnTo>
                    <a:pt x="52" y="513"/>
                  </a:lnTo>
                  <a:lnTo>
                    <a:pt x="48" y="504"/>
                  </a:lnTo>
                  <a:lnTo>
                    <a:pt x="46" y="493"/>
                  </a:lnTo>
                  <a:lnTo>
                    <a:pt x="43" y="483"/>
                  </a:lnTo>
                  <a:lnTo>
                    <a:pt x="35" y="474"/>
                  </a:lnTo>
                  <a:lnTo>
                    <a:pt x="31" y="472"/>
                  </a:lnTo>
                  <a:lnTo>
                    <a:pt x="27" y="470"/>
                  </a:lnTo>
                  <a:lnTo>
                    <a:pt x="22" y="470"/>
                  </a:lnTo>
                  <a:lnTo>
                    <a:pt x="18" y="469"/>
                  </a:lnTo>
                  <a:lnTo>
                    <a:pt x="18" y="469"/>
                  </a:lnTo>
                  <a:lnTo>
                    <a:pt x="57" y="474"/>
                  </a:lnTo>
                  <a:lnTo>
                    <a:pt x="60" y="476"/>
                  </a:lnTo>
                  <a:lnTo>
                    <a:pt x="64" y="477"/>
                  </a:lnTo>
                  <a:lnTo>
                    <a:pt x="67" y="483"/>
                  </a:lnTo>
                  <a:lnTo>
                    <a:pt x="68" y="486"/>
                  </a:lnTo>
                  <a:lnTo>
                    <a:pt x="69" y="488"/>
                  </a:lnTo>
                  <a:lnTo>
                    <a:pt x="73" y="490"/>
                  </a:lnTo>
                  <a:lnTo>
                    <a:pt x="78" y="493"/>
                  </a:lnTo>
                  <a:lnTo>
                    <a:pt x="81" y="495"/>
                  </a:lnTo>
                  <a:lnTo>
                    <a:pt x="86" y="495"/>
                  </a:lnTo>
                  <a:lnTo>
                    <a:pt x="91" y="495"/>
                  </a:lnTo>
                  <a:lnTo>
                    <a:pt x="98" y="495"/>
                  </a:lnTo>
                  <a:lnTo>
                    <a:pt x="103" y="495"/>
                  </a:lnTo>
                  <a:lnTo>
                    <a:pt x="108" y="495"/>
                  </a:lnTo>
                  <a:lnTo>
                    <a:pt x="115" y="493"/>
                  </a:lnTo>
                  <a:lnTo>
                    <a:pt x="120" y="493"/>
                  </a:lnTo>
                  <a:lnTo>
                    <a:pt x="125" y="491"/>
                  </a:lnTo>
                  <a:lnTo>
                    <a:pt x="129" y="486"/>
                  </a:lnTo>
                  <a:lnTo>
                    <a:pt x="133" y="484"/>
                  </a:lnTo>
                  <a:lnTo>
                    <a:pt x="138" y="483"/>
                  </a:lnTo>
                  <a:lnTo>
                    <a:pt x="141" y="479"/>
                  </a:lnTo>
                  <a:lnTo>
                    <a:pt x="140" y="476"/>
                  </a:lnTo>
                  <a:lnTo>
                    <a:pt x="133" y="472"/>
                  </a:lnTo>
                  <a:lnTo>
                    <a:pt x="128" y="467"/>
                  </a:lnTo>
                  <a:lnTo>
                    <a:pt x="124" y="461"/>
                  </a:lnTo>
                  <a:lnTo>
                    <a:pt x="120" y="454"/>
                  </a:lnTo>
                  <a:lnTo>
                    <a:pt x="119" y="454"/>
                  </a:lnTo>
                  <a:lnTo>
                    <a:pt x="119" y="447"/>
                  </a:lnTo>
                  <a:lnTo>
                    <a:pt x="115" y="444"/>
                  </a:lnTo>
                  <a:lnTo>
                    <a:pt x="108" y="442"/>
                  </a:lnTo>
                  <a:lnTo>
                    <a:pt x="103" y="440"/>
                  </a:lnTo>
                  <a:lnTo>
                    <a:pt x="97" y="442"/>
                  </a:lnTo>
                  <a:lnTo>
                    <a:pt x="90" y="444"/>
                  </a:lnTo>
                  <a:lnTo>
                    <a:pt x="84" y="446"/>
                  </a:lnTo>
                  <a:lnTo>
                    <a:pt x="77" y="447"/>
                  </a:lnTo>
                  <a:lnTo>
                    <a:pt x="72" y="447"/>
                  </a:lnTo>
                  <a:lnTo>
                    <a:pt x="69" y="442"/>
                  </a:lnTo>
                  <a:lnTo>
                    <a:pt x="64" y="437"/>
                  </a:lnTo>
                  <a:lnTo>
                    <a:pt x="59" y="433"/>
                  </a:lnTo>
                  <a:lnTo>
                    <a:pt x="53" y="432"/>
                  </a:lnTo>
                  <a:lnTo>
                    <a:pt x="53" y="435"/>
                  </a:lnTo>
                  <a:lnTo>
                    <a:pt x="53" y="439"/>
                  </a:lnTo>
                  <a:lnTo>
                    <a:pt x="52" y="442"/>
                  </a:lnTo>
                  <a:lnTo>
                    <a:pt x="52" y="446"/>
                  </a:lnTo>
                  <a:lnTo>
                    <a:pt x="56" y="449"/>
                  </a:lnTo>
                  <a:lnTo>
                    <a:pt x="60" y="454"/>
                  </a:lnTo>
                  <a:lnTo>
                    <a:pt x="64" y="458"/>
                  </a:lnTo>
                  <a:lnTo>
                    <a:pt x="67" y="463"/>
                  </a:lnTo>
                  <a:lnTo>
                    <a:pt x="59" y="461"/>
                  </a:lnTo>
                  <a:lnTo>
                    <a:pt x="50" y="458"/>
                  </a:lnTo>
                  <a:lnTo>
                    <a:pt x="39" y="454"/>
                  </a:lnTo>
                  <a:lnTo>
                    <a:pt x="31" y="449"/>
                  </a:lnTo>
                  <a:lnTo>
                    <a:pt x="27" y="444"/>
                  </a:lnTo>
                  <a:lnTo>
                    <a:pt x="26" y="439"/>
                  </a:lnTo>
                  <a:lnTo>
                    <a:pt x="26" y="430"/>
                  </a:lnTo>
                  <a:lnTo>
                    <a:pt x="26" y="421"/>
                  </a:lnTo>
                  <a:lnTo>
                    <a:pt x="27" y="410"/>
                  </a:lnTo>
                  <a:lnTo>
                    <a:pt x="30" y="402"/>
                  </a:lnTo>
                  <a:lnTo>
                    <a:pt x="31" y="395"/>
                  </a:lnTo>
                  <a:lnTo>
                    <a:pt x="31" y="388"/>
                  </a:lnTo>
                  <a:lnTo>
                    <a:pt x="37" y="395"/>
                  </a:lnTo>
                  <a:lnTo>
                    <a:pt x="40" y="409"/>
                  </a:lnTo>
                  <a:lnTo>
                    <a:pt x="44" y="419"/>
                  </a:lnTo>
                  <a:lnTo>
                    <a:pt x="55" y="419"/>
                  </a:lnTo>
                  <a:lnTo>
                    <a:pt x="56" y="409"/>
                  </a:lnTo>
                  <a:lnTo>
                    <a:pt x="57" y="398"/>
                  </a:lnTo>
                  <a:lnTo>
                    <a:pt x="59" y="388"/>
                  </a:lnTo>
                  <a:lnTo>
                    <a:pt x="59" y="377"/>
                  </a:lnTo>
                  <a:lnTo>
                    <a:pt x="57" y="375"/>
                  </a:lnTo>
                  <a:lnTo>
                    <a:pt x="50" y="375"/>
                  </a:lnTo>
                  <a:lnTo>
                    <a:pt x="47" y="374"/>
                  </a:lnTo>
                  <a:lnTo>
                    <a:pt x="46" y="372"/>
                  </a:lnTo>
                  <a:lnTo>
                    <a:pt x="43" y="370"/>
                  </a:lnTo>
                  <a:lnTo>
                    <a:pt x="40" y="370"/>
                  </a:lnTo>
                  <a:lnTo>
                    <a:pt x="40" y="366"/>
                  </a:lnTo>
                  <a:lnTo>
                    <a:pt x="40" y="296"/>
                  </a:lnTo>
                  <a:lnTo>
                    <a:pt x="40" y="296"/>
                  </a:lnTo>
                  <a:lnTo>
                    <a:pt x="42" y="294"/>
                  </a:lnTo>
                  <a:lnTo>
                    <a:pt x="43" y="293"/>
                  </a:lnTo>
                  <a:lnTo>
                    <a:pt x="43" y="291"/>
                  </a:lnTo>
                  <a:lnTo>
                    <a:pt x="59" y="291"/>
                  </a:lnTo>
                  <a:lnTo>
                    <a:pt x="61" y="296"/>
                  </a:lnTo>
                  <a:lnTo>
                    <a:pt x="63" y="303"/>
                  </a:lnTo>
                  <a:lnTo>
                    <a:pt x="65" y="312"/>
                  </a:lnTo>
                  <a:lnTo>
                    <a:pt x="65" y="321"/>
                  </a:lnTo>
                  <a:lnTo>
                    <a:pt x="67" y="331"/>
                  </a:lnTo>
                  <a:lnTo>
                    <a:pt x="67" y="342"/>
                  </a:lnTo>
                  <a:lnTo>
                    <a:pt x="68" y="351"/>
                  </a:lnTo>
                  <a:lnTo>
                    <a:pt x="68" y="358"/>
                  </a:lnTo>
                  <a:lnTo>
                    <a:pt x="68" y="365"/>
                  </a:lnTo>
                  <a:lnTo>
                    <a:pt x="69" y="372"/>
                  </a:lnTo>
                  <a:lnTo>
                    <a:pt x="70" y="379"/>
                  </a:lnTo>
                  <a:lnTo>
                    <a:pt x="72" y="386"/>
                  </a:lnTo>
                  <a:lnTo>
                    <a:pt x="73" y="393"/>
                  </a:lnTo>
                  <a:lnTo>
                    <a:pt x="76" y="400"/>
                  </a:lnTo>
                  <a:lnTo>
                    <a:pt x="80" y="405"/>
                  </a:lnTo>
                  <a:lnTo>
                    <a:pt x="84" y="412"/>
                  </a:lnTo>
                  <a:lnTo>
                    <a:pt x="85" y="410"/>
                  </a:lnTo>
                  <a:lnTo>
                    <a:pt x="85" y="409"/>
                  </a:lnTo>
                  <a:lnTo>
                    <a:pt x="86" y="407"/>
                  </a:lnTo>
                  <a:lnTo>
                    <a:pt x="86" y="405"/>
                  </a:lnTo>
                  <a:lnTo>
                    <a:pt x="86" y="405"/>
                  </a:lnTo>
                  <a:lnTo>
                    <a:pt x="86" y="395"/>
                  </a:lnTo>
                  <a:lnTo>
                    <a:pt x="86" y="384"/>
                  </a:lnTo>
                  <a:lnTo>
                    <a:pt x="85" y="374"/>
                  </a:lnTo>
                  <a:lnTo>
                    <a:pt x="85" y="363"/>
                  </a:lnTo>
                  <a:lnTo>
                    <a:pt x="84" y="352"/>
                  </a:lnTo>
                  <a:lnTo>
                    <a:pt x="82" y="342"/>
                  </a:lnTo>
                  <a:lnTo>
                    <a:pt x="82" y="333"/>
                  </a:lnTo>
                  <a:lnTo>
                    <a:pt x="81" y="322"/>
                  </a:lnTo>
                  <a:lnTo>
                    <a:pt x="81" y="305"/>
                  </a:lnTo>
                  <a:lnTo>
                    <a:pt x="86" y="305"/>
                  </a:lnTo>
                  <a:lnTo>
                    <a:pt x="90" y="303"/>
                  </a:lnTo>
                  <a:lnTo>
                    <a:pt x="95" y="301"/>
                  </a:lnTo>
                  <a:lnTo>
                    <a:pt x="99" y="300"/>
                  </a:lnTo>
                  <a:lnTo>
                    <a:pt x="99" y="298"/>
                  </a:lnTo>
                  <a:lnTo>
                    <a:pt x="101" y="296"/>
                  </a:lnTo>
                  <a:lnTo>
                    <a:pt x="102" y="294"/>
                  </a:lnTo>
                  <a:lnTo>
                    <a:pt x="102" y="293"/>
                  </a:lnTo>
                  <a:lnTo>
                    <a:pt x="102" y="282"/>
                  </a:lnTo>
                  <a:lnTo>
                    <a:pt x="101" y="271"/>
                  </a:lnTo>
                  <a:lnTo>
                    <a:pt x="99" y="261"/>
                  </a:lnTo>
                  <a:lnTo>
                    <a:pt x="99" y="250"/>
                  </a:lnTo>
                  <a:lnTo>
                    <a:pt x="98" y="240"/>
                  </a:lnTo>
                  <a:lnTo>
                    <a:pt x="97" y="229"/>
                  </a:lnTo>
                  <a:lnTo>
                    <a:pt x="95" y="220"/>
                  </a:lnTo>
                  <a:lnTo>
                    <a:pt x="95" y="210"/>
                  </a:lnTo>
                  <a:lnTo>
                    <a:pt x="89" y="213"/>
                  </a:lnTo>
                  <a:lnTo>
                    <a:pt x="86" y="222"/>
                  </a:lnTo>
                  <a:lnTo>
                    <a:pt x="86" y="233"/>
                  </a:lnTo>
                  <a:lnTo>
                    <a:pt x="87" y="242"/>
                  </a:lnTo>
                  <a:lnTo>
                    <a:pt x="84" y="254"/>
                  </a:lnTo>
                  <a:lnTo>
                    <a:pt x="73" y="259"/>
                  </a:lnTo>
                  <a:lnTo>
                    <a:pt x="61" y="263"/>
                  </a:lnTo>
                  <a:lnTo>
                    <a:pt x="51" y="263"/>
                  </a:lnTo>
                  <a:lnTo>
                    <a:pt x="50" y="259"/>
                  </a:lnTo>
                  <a:lnTo>
                    <a:pt x="48" y="256"/>
                  </a:lnTo>
                  <a:lnTo>
                    <a:pt x="47" y="252"/>
                  </a:lnTo>
                  <a:lnTo>
                    <a:pt x="47" y="247"/>
                  </a:lnTo>
                  <a:lnTo>
                    <a:pt x="50" y="243"/>
                  </a:lnTo>
                  <a:lnTo>
                    <a:pt x="55" y="234"/>
                  </a:lnTo>
                  <a:lnTo>
                    <a:pt x="59" y="227"/>
                  </a:lnTo>
                  <a:lnTo>
                    <a:pt x="61" y="222"/>
                  </a:lnTo>
                  <a:lnTo>
                    <a:pt x="67" y="220"/>
                  </a:lnTo>
                  <a:lnTo>
                    <a:pt x="72" y="219"/>
                  </a:lnTo>
                  <a:lnTo>
                    <a:pt x="77" y="215"/>
                  </a:lnTo>
                  <a:lnTo>
                    <a:pt x="81" y="210"/>
                  </a:lnTo>
                  <a:lnTo>
                    <a:pt x="84" y="206"/>
                  </a:lnTo>
                  <a:lnTo>
                    <a:pt x="85" y="203"/>
                  </a:lnTo>
                  <a:lnTo>
                    <a:pt x="85" y="198"/>
                  </a:lnTo>
                  <a:lnTo>
                    <a:pt x="85" y="192"/>
                  </a:lnTo>
                  <a:lnTo>
                    <a:pt x="76" y="194"/>
                  </a:lnTo>
                  <a:lnTo>
                    <a:pt x="67" y="196"/>
                  </a:lnTo>
                  <a:lnTo>
                    <a:pt x="57" y="199"/>
                  </a:lnTo>
                  <a:lnTo>
                    <a:pt x="48" y="201"/>
                  </a:lnTo>
                  <a:lnTo>
                    <a:pt x="48" y="206"/>
                  </a:lnTo>
                  <a:lnTo>
                    <a:pt x="47" y="213"/>
                  </a:lnTo>
                  <a:lnTo>
                    <a:pt x="47" y="220"/>
                  </a:lnTo>
                  <a:lnTo>
                    <a:pt x="46" y="229"/>
                  </a:lnTo>
                  <a:lnTo>
                    <a:pt x="44" y="238"/>
                  </a:lnTo>
                  <a:lnTo>
                    <a:pt x="42" y="247"/>
                  </a:lnTo>
                  <a:lnTo>
                    <a:pt x="40" y="252"/>
                  </a:lnTo>
                  <a:lnTo>
                    <a:pt x="39" y="257"/>
                  </a:lnTo>
                  <a:lnTo>
                    <a:pt x="38" y="257"/>
                  </a:lnTo>
                  <a:lnTo>
                    <a:pt x="38" y="261"/>
                  </a:lnTo>
                  <a:lnTo>
                    <a:pt x="37" y="263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4" y="263"/>
                  </a:lnTo>
                  <a:lnTo>
                    <a:pt x="33" y="263"/>
                  </a:lnTo>
                  <a:lnTo>
                    <a:pt x="31" y="268"/>
                  </a:lnTo>
                  <a:lnTo>
                    <a:pt x="30" y="275"/>
                  </a:lnTo>
                  <a:lnTo>
                    <a:pt x="27" y="282"/>
                  </a:lnTo>
                  <a:lnTo>
                    <a:pt x="27" y="287"/>
                  </a:lnTo>
                  <a:lnTo>
                    <a:pt x="26" y="291"/>
                  </a:lnTo>
                  <a:lnTo>
                    <a:pt x="26" y="294"/>
                  </a:lnTo>
                  <a:lnTo>
                    <a:pt x="26" y="298"/>
                  </a:lnTo>
                  <a:lnTo>
                    <a:pt x="27" y="300"/>
                  </a:lnTo>
                  <a:lnTo>
                    <a:pt x="26" y="294"/>
                  </a:lnTo>
                  <a:lnTo>
                    <a:pt x="26" y="296"/>
                  </a:lnTo>
                  <a:lnTo>
                    <a:pt x="26" y="300"/>
                  </a:lnTo>
                  <a:lnTo>
                    <a:pt x="27" y="303"/>
                  </a:lnTo>
                  <a:lnTo>
                    <a:pt x="29" y="308"/>
                  </a:lnTo>
                  <a:lnTo>
                    <a:pt x="29" y="317"/>
                  </a:lnTo>
                  <a:lnTo>
                    <a:pt x="29" y="326"/>
                  </a:lnTo>
                  <a:lnTo>
                    <a:pt x="29" y="333"/>
                  </a:lnTo>
                  <a:lnTo>
                    <a:pt x="27" y="331"/>
                  </a:lnTo>
                  <a:lnTo>
                    <a:pt x="27" y="319"/>
                  </a:lnTo>
                  <a:lnTo>
                    <a:pt x="26" y="307"/>
                  </a:lnTo>
                  <a:lnTo>
                    <a:pt x="25" y="294"/>
                  </a:lnTo>
                  <a:lnTo>
                    <a:pt x="23" y="282"/>
                  </a:lnTo>
                  <a:lnTo>
                    <a:pt x="22" y="271"/>
                  </a:lnTo>
                  <a:lnTo>
                    <a:pt x="21" y="259"/>
                  </a:lnTo>
                  <a:lnTo>
                    <a:pt x="20" y="247"/>
                  </a:lnTo>
                  <a:lnTo>
                    <a:pt x="20" y="234"/>
                  </a:lnTo>
                  <a:lnTo>
                    <a:pt x="21" y="233"/>
                  </a:lnTo>
                  <a:lnTo>
                    <a:pt x="21" y="231"/>
                  </a:lnTo>
                  <a:lnTo>
                    <a:pt x="22" y="227"/>
                  </a:lnTo>
                  <a:lnTo>
                    <a:pt x="22" y="226"/>
                  </a:lnTo>
                  <a:lnTo>
                    <a:pt x="23" y="213"/>
                  </a:lnTo>
                  <a:lnTo>
                    <a:pt x="26" y="201"/>
                  </a:lnTo>
                  <a:lnTo>
                    <a:pt x="27" y="187"/>
                  </a:lnTo>
                  <a:lnTo>
                    <a:pt x="27" y="175"/>
                  </a:lnTo>
                  <a:lnTo>
                    <a:pt x="33" y="175"/>
                  </a:lnTo>
                  <a:lnTo>
                    <a:pt x="38" y="173"/>
                  </a:lnTo>
                  <a:lnTo>
                    <a:pt x="43" y="175"/>
                  </a:lnTo>
                  <a:lnTo>
                    <a:pt x="50" y="176"/>
                  </a:lnTo>
                  <a:lnTo>
                    <a:pt x="53" y="176"/>
                  </a:lnTo>
                  <a:lnTo>
                    <a:pt x="53" y="171"/>
                  </a:lnTo>
                  <a:lnTo>
                    <a:pt x="52" y="166"/>
                  </a:lnTo>
                  <a:lnTo>
                    <a:pt x="51" y="159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50"/>
                  </a:lnTo>
                  <a:lnTo>
                    <a:pt x="48" y="145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7" y="132"/>
                  </a:lnTo>
                  <a:lnTo>
                    <a:pt x="46" y="131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3" y="127"/>
                  </a:lnTo>
                  <a:lnTo>
                    <a:pt x="37" y="125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31" y="103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27" y="97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5" y="94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7" y="90"/>
                  </a:lnTo>
                  <a:lnTo>
                    <a:pt x="16" y="87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5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" y="53"/>
                  </a:lnTo>
                  <a:lnTo>
                    <a:pt x="3" y="51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D1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39" name="Freeform 99">
              <a:extLst>
                <a:ext uri="{FF2B5EF4-FFF2-40B4-BE49-F238E27FC236}">
                  <a16:creationId xmlns:a16="http://schemas.microsoft.com/office/drawing/2014/main" id="{C7C8BADE-C289-4CE3-B8E8-F6A75B835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1176"/>
              <a:ext cx="225" cy="210"/>
            </a:xfrm>
            <a:custGeom>
              <a:avLst/>
              <a:gdLst>
                <a:gd name="T0" fmla="*/ 35 w 324"/>
                <a:gd name="T1" fmla="*/ 35 h 418"/>
                <a:gd name="T2" fmla="*/ 39 w 324"/>
                <a:gd name="T3" fmla="*/ 91 h 418"/>
                <a:gd name="T4" fmla="*/ 45 w 324"/>
                <a:gd name="T5" fmla="*/ 104 h 418"/>
                <a:gd name="T6" fmla="*/ 67 w 324"/>
                <a:gd name="T7" fmla="*/ 112 h 418"/>
                <a:gd name="T8" fmla="*/ 77 w 324"/>
                <a:gd name="T9" fmla="*/ 105 h 418"/>
                <a:gd name="T10" fmla="*/ 97 w 324"/>
                <a:gd name="T11" fmla="*/ 119 h 418"/>
                <a:gd name="T12" fmla="*/ 103 w 324"/>
                <a:gd name="T13" fmla="*/ 156 h 418"/>
                <a:gd name="T14" fmla="*/ 110 w 324"/>
                <a:gd name="T15" fmla="*/ 190 h 418"/>
                <a:gd name="T16" fmla="*/ 132 w 324"/>
                <a:gd name="T17" fmla="*/ 170 h 418"/>
                <a:gd name="T18" fmla="*/ 156 w 324"/>
                <a:gd name="T19" fmla="*/ 102 h 418"/>
                <a:gd name="T20" fmla="*/ 165 w 324"/>
                <a:gd name="T21" fmla="*/ 118 h 418"/>
                <a:gd name="T22" fmla="*/ 179 w 324"/>
                <a:gd name="T23" fmla="*/ 165 h 418"/>
                <a:gd name="T24" fmla="*/ 162 w 324"/>
                <a:gd name="T25" fmla="*/ 188 h 418"/>
                <a:gd name="T26" fmla="*/ 171 w 324"/>
                <a:gd name="T27" fmla="*/ 204 h 418"/>
                <a:gd name="T28" fmla="*/ 184 w 324"/>
                <a:gd name="T29" fmla="*/ 232 h 418"/>
                <a:gd name="T30" fmla="*/ 197 w 324"/>
                <a:gd name="T31" fmla="*/ 197 h 418"/>
                <a:gd name="T32" fmla="*/ 213 w 324"/>
                <a:gd name="T33" fmla="*/ 211 h 418"/>
                <a:gd name="T34" fmla="*/ 227 w 324"/>
                <a:gd name="T35" fmla="*/ 234 h 418"/>
                <a:gd name="T36" fmla="*/ 195 w 324"/>
                <a:gd name="T37" fmla="*/ 265 h 418"/>
                <a:gd name="T38" fmla="*/ 247 w 324"/>
                <a:gd name="T39" fmla="*/ 260 h 418"/>
                <a:gd name="T40" fmla="*/ 250 w 324"/>
                <a:gd name="T41" fmla="*/ 251 h 418"/>
                <a:gd name="T42" fmla="*/ 213 w 324"/>
                <a:gd name="T43" fmla="*/ 265 h 418"/>
                <a:gd name="T44" fmla="*/ 241 w 324"/>
                <a:gd name="T45" fmla="*/ 318 h 418"/>
                <a:gd name="T46" fmla="*/ 285 w 324"/>
                <a:gd name="T47" fmla="*/ 322 h 418"/>
                <a:gd name="T48" fmla="*/ 290 w 324"/>
                <a:gd name="T49" fmla="*/ 269 h 418"/>
                <a:gd name="T50" fmla="*/ 256 w 324"/>
                <a:gd name="T51" fmla="*/ 193 h 418"/>
                <a:gd name="T52" fmla="*/ 238 w 324"/>
                <a:gd name="T53" fmla="*/ 128 h 418"/>
                <a:gd name="T54" fmla="*/ 269 w 324"/>
                <a:gd name="T55" fmla="*/ 172 h 418"/>
                <a:gd name="T56" fmla="*/ 290 w 324"/>
                <a:gd name="T57" fmla="*/ 209 h 418"/>
                <a:gd name="T58" fmla="*/ 302 w 324"/>
                <a:gd name="T59" fmla="*/ 230 h 418"/>
                <a:gd name="T60" fmla="*/ 314 w 324"/>
                <a:gd name="T61" fmla="*/ 292 h 418"/>
                <a:gd name="T62" fmla="*/ 324 w 324"/>
                <a:gd name="T63" fmla="*/ 352 h 418"/>
                <a:gd name="T64" fmla="*/ 267 w 324"/>
                <a:gd name="T65" fmla="*/ 357 h 418"/>
                <a:gd name="T66" fmla="*/ 268 w 324"/>
                <a:gd name="T67" fmla="*/ 396 h 418"/>
                <a:gd name="T68" fmla="*/ 229 w 324"/>
                <a:gd name="T69" fmla="*/ 353 h 418"/>
                <a:gd name="T70" fmla="*/ 229 w 324"/>
                <a:gd name="T71" fmla="*/ 417 h 418"/>
                <a:gd name="T72" fmla="*/ 190 w 324"/>
                <a:gd name="T73" fmla="*/ 387 h 418"/>
                <a:gd name="T74" fmla="*/ 156 w 324"/>
                <a:gd name="T75" fmla="*/ 378 h 418"/>
                <a:gd name="T76" fmla="*/ 146 w 324"/>
                <a:gd name="T77" fmla="*/ 380 h 418"/>
                <a:gd name="T78" fmla="*/ 124 w 324"/>
                <a:gd name="T79" fmla="*/ 352 h 418"/>
                <a:gd name="T80" fmla="*/ 126 w 324"/>
                <a:gd name="T81" fmla="*/ 323 h 418"/>
                <a:gd name="T82" fmla="*/ 109 w 324"/>
                <a:gd name="T83" fmla="*/ 315 h 418"/>
                <a:gd name="T84" fmla="*/ 86 w 324"/>
                <a:gd name="T85" fmla="*/ 309 h 418"/>
                <a:gd name="T86" fmla="*/ 76 w 324"/>
                <a:gd name="T87" fmla="*/ 306 h 418"/>
                <a:gd name="T88" fmla="*/ 62 w 324"/>
                <a:gd name="T89" fmla="*/ 267 h 418"/>
                <a:gd name="T90" fmla="*/ 52 w 324"/>
                <a:gd name="T91" fmla="*/ 225 h 418"/>
                <a:gd name="T92" fmla="*/ 34 w 324"/>
                <a:gd name="T93" fmla="*/ 216 h 418"/>
                <a:gd name="T94" fmla="*/ 22 w 324"/>
                <a:gd name="T95" fmla="*/ 179 h 418"/>
                <a:gd name="T96" fmla="*/ 24 w 324"/>
                <a:gd name="T97" fmla="*/ 144 h 418"/>
                <a:gd name="T98" fmla="*/ 12 w 324"/>
                <a:gd name="T99" fmla="*/ 102 h 418"/>
                <a:gd name="T100" fmla="*/ 0 w 324"/>
                <a:gd name="T101" fmla="*/ 61 h 418"/>
                <a:gd name="T102" fmla="*/ 0 w 324"/>
                <a:gd name="T103" fmla="*/ 7 h 418"/>
                <a:gd name="T104" fmla="*/ 8 w 324"/>
                <a:gd name="T105" fmla="*/ 10 h 418"/>
                <a:gd name="T106" fmla="*/ 14 w 324"/>
                <a:gd name="T107" fmla="*/ 17 h 418"/>
                <a:gd name="T108" fmla="*/ 24 w 324"/>
                <a:gd name="T109" fmla="*/ 26 h 418"/>
                <a:gd name="T110" fmla="*/ 21 w 324"/>
                <a:gd name="T111" fmla="*/ 3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4" h="418">
                  <a:moveTo>
                    <a:pt x="21" y="35"/>
                  </a:moveTo>
                  <a:lnTo>
                    <a:pt x="20" y="33"/>
                  </a:lnTo>
                  <a:lnTo>
                    <a:pt x="21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35" y="26"/>
                  </a:lnTo>
                  <a:lnTo>
                    <a:pt x="35" y="35"/>
                  </a:lnTo>
                  <a:lnTo>
                    <a:pt x="37" y="45"/>
                  </a:lnTo>
                  <a:lnTo>
                    <a:pt x="37" y="54"/>
                  </a:lnTo>
                  <a:lnTo>
                    <a:pt x="37" y="65"/>
                  </a:lnTo>
                  <a:lnTo>
                    <a:pt x="38" y="70"/>
                  </a:lnTo>
                  <a:lnTo>
                    <a:pt x="39" y="77"/>
                  </a:lnTo>
                  <a:lnTo>
                    <a:pt x="39" y="84"/>
                  </a:lnTo>
                  <a:lnTo>
                    <a:pt x="39" y="91"/>
                  </a:lnTo>
                  <a:lnTo>
                    <a:pt x="39" y="98"/>
                  </a:lnTo>
                  <a:lnTo>
                    <a:pt x="39" y="105"/>
                  </a:lnTo>
                  <a:lnTo>
                    <a:pt x="41" y="112"/>
                  </a:lnTo>
                  <a:lnTo>
                    <a:pt x="43" y="118"/>
                  </a:lnTo>
                  <a:lnTo>
                    <a:pt x="43" y="112"/>
                  </a:lnTo>
                  <a:lnTo>
                    <a:pt x="45" y="109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50" y="100"/>
                  </a:lnTo>
                  <a:lnTo>
                    <a:pt x="55" y="100"/>
                  </a:lnTo>
                  <a:lnTo>
                    <a:pt x="59" y="102"/>
                  </a:lnTo>
                  <a:lnTo>
                    <a:pt x="64" y="104"/>
                  </a:lnTo>
                  <a:lnTo>
                    <a:pt x="65" y="105"/>
                  </a:lnTo>
                  <a:lnTo>
                    <a:pt x="67" y="112"/>
                  </a:lnTo>
                  <a:lnTo>
                    <a:pt x="69" y="119"/>
                  </a:lnTo>
                  <a:lnTo>
                    <a:pt x="72" y="123"/>
                  </a:lnTo>
                  <a:lnTo>
                    <a:pt x="73" y="128"/>
                  </a:lnTo>
                  <a:lnTo>
                    <a:pt x="73" y="123"/>
                  </a:lnTo>
                  <a:lnTo>
                    <a:pt x="76" y="116"/>
                  </a:lnTo>
                  <a:lnTo>
                    <a:pt x="77" y="111"/>
                  </a:lnTo>
                  <a:lnTo>
                    <a:pt x="77" y="105"/>
                  </a:lnTo>
                  <a:lnTo>
                    <a:pt x="82" y="105"/>
                  </a:lnTo>
                  <a:lnTo>
                    <a:pt x="88" y="109"/>
                  </a:lnTo>
                  <a:lnTo>
                    <a:pt x="92" y="111"/>
                  </a:lnTo>
                  <a:lnTo>
                    <a:pt x="94" y="114"/>
                  </a:lnTo>
                  <a:lnTo>
                    <a:pt x="94" y="116"/>
                  </a:lnTo>
                  <a:lnTo>
                    <a:pt x="96" y="118"/>
                  </a:lnTo>
                  <a:lnTo>
                    <a:pt x="97" y="119"/>
                  </a:lnTo>
                  <a:lnTo>
                    <a:pt x="97" y="121"/>
                  </a:lnTo>
                  <a:lnTo>
                    <a:pt x="97" y="128"/>
                  </a:lnTo>
                  <a:lnTo>
                    <a:pt x="98" y="133"/>
                  </a:lnTo>
                  <a:lnTo>
                    <a:pt x="101" y="140"/>
                  </a:lnTo>
                  <a:lnTo>
                    <a:pt x="105" y="142"/>
                  </a:lnTo>
                  <a:lnTo>
                    <a:pt x="105" y="149"/>
                  </a:lnTo>
                  <a:lnTo>
                    <a:pt x="103" y="156"/>
                  </a:lnTo>
                  <a:lnTo>
                    <a:pt x="103" y="163"/>
                  </a:lnTo>
                  <a:lnTo>
                    <a:pt x="103" y="170"/>
                  </a:lnTo>
                  <a:lnTo>
                    <a:pt x="102" y="177"/>
                  </a:lnTo>
                  <a:lnTo>
                    <a:pt x="102" y="184"/>
                  </a:lnTo>
                  <a:lnTo>
                    <a:pt x="103" y="191"/>
                  </a:lnTo>
                  <a:lnTo>
                    <a:pt x="105" y="197"/>
                  </a:lnTo>
                  <a:lnTo>
                    <a:pt x="110" y="190"/>
                  </a:lnTo>
                  <a:lnTo>
                    <a:pt x="112" y="179"/>
                  </a:lnTo>
                  <a:lnTo>
                    <a:pt x="114" y="167"/>
                  </a:lnTo>
                  <a:lnTo>
                    <a:pt x="114" y="156"/>
                  </a:lnTo>
                  <a:lnTo>
                    <a:pt x="119" y="158"/>
                  </a:lnTo>
                  <a:lnTo>
                    <a:pt x="124" y="162"/>
                  </a:lnTo>
                  <a:lnTo>
                    <a:pt x="129" y="165"/>
                  </a:lnTo>
                  <a:lnTo>
                    <a:pt x="132" y="170"/>
                  </a:lnTo>
                  <a:lnTo>
                    <a:pt x="141" y="167"/>
                  </a:lnTo>
                  <a:lnTo>
                    <a:pt x="150" y="158"/>
                  </a:lnTo>
                  <a:lnTo>
                    <a:pt x="158" y="147"/>
                  </a:lnTo>
                  <a:lnTo>
                    <a:pt x="165" y="137"/>
                  </a:lnTo>
                  <a:lnTo>
                    <a:pt x="163" y="125"/>
                  </a:lnTo>
                  <a:lnTo>
                    <a:pt x="160" y="112"/>
                  </a:lnTo>
                  <a:lnTo>
                    <a:pt x="156" y="102"/>
                  </a:lnTo>
                  <a:lnTo>
                    <a:pt x="154" y="91"/>
                  </a:lnTo>
                  <a:lnTo>
                    <a:pt x="158" y="105"/>
                  </a:lnTo>
                  <a:lnTo>
                    <a:pt x="158" y="107"/>
                  </a:lnTo>
                  <a:lnTo>
                    <a:pt x="157" y="102"/>
                  </a:lnTo>
                  <a:lnTo>
                    <a:pt x="157" y="91"/>
                  </a:lnTo>
                  <a:lnTo>
                    <a:pt x="161" y="104"/>
                  </a:lnTo>
                  <a:lnTo>
                    <a:pt x="165" y="118"/>
                  </a:lnTo>
                  <a:lnTo>
                    <a:pt x="169" y="130"/>
                  </a:lnTo>
                  <a:lnTo>
                    <a:pt x="175" y="139"/>
                  </a:lnTo>
                  <a:lnTo>
                    <a:pt x="177" y="140"/>
                  </a:lnTo>
                  <a:lnTo>
                    <a:pt x="177" y="146"/>
                  </a:lnTo>
                  <a:lnTo>
                    <a:pt x="178" y="153"/>
                  </a:lnTo>
                  <a:lnTo>
                    <a:pt x="179" y="160"/>
                  </a:lnTo>
                  <a:lnTo>
                    <a:pt x="179" y="165"/>
                  </a:lnTo>
                  <a:lnTo>
                    <a:pt x="179" y="167"/>
                  </a:lnTo>
                  <a:lnTo>
                    <a:pt x="179" y="167"/>
                  </a:lnTo>
                  <a:lnTo>
                    <a:pt x="178" y="169"/>
                  </a:lnTo>
                  <a:lnTo>
                    <a:pt x="178" y="170"/>
                  </a:lnTo>
                  <a:lnTo>
                    <a:pt x="173" y="174"/>
                  </a:lnTo>
                  <a:lnTo>
                    <a:pt x="167" y="179"/>
                  </a:lnTo>
                  <a:lnTo>
                    <a:pt x="162" y="188"/>
                  </a:lnTo>
                  <a:lnTo>
                    <a:pt x="158" y="195"/>
                  </a:lnTo>
                  <a:lnTo>
                    <a:pt x="160" y="197"/>
                  </a:lnTo>
                  <a:lnTo>
                    <a:pt x="161" y="199"/>
                  </a:lnTo>
                  <a:lnTo>
                    <a:pt x="162" y="202"/>
                  </a:lnTo>
                  <a:lnTo>
                    <a:pt x="163" y="204"/>
                  </a:lnTo>
                  <a:lnTo>
                    <a:pt x="167" y="204"/>
                  </a:lnTo>
                  <a:lnTo>
                    <a:pt x="171" y="204"/>
                  </a:lnTo>
                  <a:lnTo>
                    <a:pt x="174" y="206"/>
                  </a:lnTo>
                  <a:lnTo>
                    <a:pt x="178" y="206"/>
                  </a:lnTo>
                  <a:lnTo>
                    <a:pt x="178" y="211"/>
                  </a:lnTo>
                  <a:lnTo>
                    <a:pt x="180" y="218"/>
                  </a:lnTo>
                  <a:lnTo>
                    <a:pt x="182" y="225"/>
                  </a:lnTo>
                  <a:lnTo>
                    <a:pt x="182" y="230"/>
                  </a:lnTo>
                  <a:lnTo>
                    <a:pt x="184" y="232"/>
                  </a:lnTo>
                  <a:lnTo>
                    <a:pt x="188" y="232"/>
                  </a:lnTo>
                  <a:lnTo>
                    <a:pt x="191" y="234"/>
                  </a:lnTo>
                  <a:lnTo>
                    <a:pt x="194" y="234"/>
                  </a:lnTo>
                  <a:lnTo>
                    <a:pt x="195" y="225"/>
                  </a:lnTo>
                  <a:lnTo>
                    <a:pt x="196" y="216"/>
                  </a:lnTo>
                  <a:lnTo>
                    <a:pt x="197" y="206"/>
                  </a:lnTo>
                  <a:lnTo>
                    <a:pt x="197" y="197"/>
                  </a:lnTo>
                  <a:lnTo>
                    <a:pt x="209" y="197"/>
                  </a:lnTo>
                  <a:lnTo>
                    <a:pt x="209" y="199"/>
                  </a:lnTo>
                  <a:lnTo>
                    <a:pt x="211" y="200"/>
                  </a:lnTo>
                  <a:lnTo>
                    <a:pt x="211" y="204"/>
                  </a:lnTo>
                  <a:lnTo>
                    <a:pt x="211" y="206"/>
                  </a:lnTo>
                  <a:lnTo>
                    <a:pt x="212" y="207"/>
                  </a:lnTo>
                  <a:lnTo>
                    <a:pt x="213" y="211"/>
                  </a:lnTo>
                  <a:lnTo>
                    <a:pt x="216" y="214"/>
                  </a:lnTo>
                  <a:lnTo>
                    <a:pt x="217" y="216"/>
                  </a:lnTo>
                  <a:lnTo>
                    <a:pt x="220" y="218"/>
                  </a:lnTo>
                  <a:lnTo>
                    <a:pt x="224" y="220"/>
                  </a:lnTo>
                  <a:lnTo>
                    <a:pt x="226" y="225"/>
                  </a:lnTo>
                  <a:lnTo>
                    <a:pt x="227" y="228"/>
                  </a:lnTo>
                  <a:lnTo>
                    <a:pt x="227" y="234"/>
                  </a:lnTo>
                  <a:lnTo>
                    <a:pt x="218" y="234"/>
                  </a:lnTo>
                  <a:lnTo>
                    <a:pt x="209" y="237"/>
                  </a:lnTo>
                  <a:lnTo>
                    <a:pt x="199" y="239"/>
                  </a:lnTo>
                  <a:lnTo>
                    <a:pt x="191" y="241"/>
                  </a:lnTo>
                  <a:lnTo>
                    <a:pt x="191" y="250"/>
                  </a:lnTo>
                  <a:lnTo>
                    <a:pt x="192" y="258"/>
                  </a:lnTo>
                  <a:lnTo>
                    <a:pt x="195" y="265"/>
                  </a:lnTo>
                  <a:lnTo>
                    <a:pt x="200" y="272"/>
                  </a:lnTo>
                  <a:lnTo>
                    <a:pt x="209" y="276"/>
                  </a:lnTo>
                  <a:lnTo>
                    <a:pt x="218" y="276"/>
                  </a:lnTo>
                  <a:lnTo>
                    <a:pt x="226" y="276"/>
                  </a:lnTo>
                  <a:lnTo>
                    <a:pt x="235" y="276"/>
                  </a:lnTo>
                  <a:lnTo>
                    <a:pt x="242" y="265"/>
                  </a:lnTo>
                  <a:lnTo>
                    <a:pt x="247" y="260"/>
                  </a:lnTo>
                  <a:lnTo>
                    <a:pt x="248" y="253"/>
                  </a:lnTo>
                  <a:lnTo>
                    <a:pt x="250" y="243"/>
                  </a:lnTo>
                  <a:lnTo>
                    <a:pt x="252" y="244"/>
                  </a:lnTo>
                  <a:lnTo>
                    <a:pt x="254" y="246"/>
                  </a:lnTo>
                  <a:lnTo>
                    <a:pt x="255" y="250"/>
                  </a:lnTo>
                  <a:lnTo>
                    <a:pt x="255" y="251"/>
                  </a:lnTo>
                  <a:lnTo>
                    <a:pt x="250" y="251"/>
                  </a:lnTo>
                  <a:lnTo>
                    <a:pt x="244" y="253"/>
                  </a:lnTo>
                  <a:lnTo>
                    <a:pt x="239" y="255"/>
                  </a:lnTo>
                  <a:lnTo>
                    <a:pt x="234" y="257"/>
                  </a:lnTo>
                  <a:lnTo>
                    <a:pt x="227" y="258"/>
                  </a:lnTo>
                  <a:lnTo>
                    <a:pt x="222" y="260"/>
                  </a:lnTo>
                  <a:lnTo>
                    <a:pt x="217" y="264"/>
                  </a:lnTo>
                  <a:lnTo>
                    <a:pt x="213" y="265"/>
                  </a:lnTo>
                  <a:lnTo>
                    <a:pt x="216" y="274"/>
                  </a:lnTo>
                  <a:lnTo>
                    <a:pt x="218" y="283"/>
                  </a:lnTo>
                  <a:lnTo>
                    <a:pt x="222" y="290"/>
                  </a:lnTo>
                  <a:lnTo>
                    <a:pt x="226" y="297"/>
                  </a:lnTo>
                  <a:lnTo>
                    <a:pt x="230" y="304"/>
                  </a:lnTo>
                  <a:lnTo>
                    <a:pt x="235" y="311"/>
                  </a:lnTo>
                  <a:lnTo>
                    <a:pt x="241" y="318"/>
                  </a:lnTo>
                  <a:lnTo>
                    <a:pt x="246" y="325"/>
                  </a:lnTo>
                  <a:lnTo>
                    <a:pt x="252" y="325"/>
                  </a:lnTo>
                  <a:lnTo>
                    <a:pt x="259" y="325"/>
                  </a:lnTo>
                  <a:lnTo>
                    <a:pt x="265" y="325"/>
                  </a:lnTo>
                  <a:lnTo>
                    <a:pt x="272" y="325"/>
                  </a:lnTo>
                  <a:lnTo>
                    <a:pt x="278" y="323"/>
                  </a:lnTo>
                  <a:lnTo>
                    <a:pt x="285" y="322"/>
                  </a:lnTo>
                  <a:lnTo>
                    <a:pt x="290" y="318"/>
                  </a:lnTo>
                  <a:lnTo>
                    <a:pt x="297" y="315"/>
                  </a:lnTo>
                  <a:lnTo>
                    <a:pt x="298" y="318"/>
                  </a:lnTo>
                  <a:lnTo>
                    <a:pt x="294" y="309"/>
                  </a:lnTo>
                  <a:lnTo>
                    <a:pt x="290" y="295"/>
                  </a:lnTo>
                  <a:lnTo>
                    <a:pt x="289" y="279"/>
                  </a:lnTo>
                  <a:lnTo>
                    <a:pt x="290" y="269"/>
                  </a:lnTo>
                  <a:lnTo>
                    <a:pt x="289" y="258"/>
                  </a:lnTo>
                  <a:lnTo>
                    <a:pt x="286" y="246"/>
                  </a:lnTo>
                  <a:lnTo>
                    <a:pt x="282" y="234"/>
                  </a:lnTo>
                  <a:lnTo>
                    <a:pt x="277" y="223"/>
                  </a:lnTo>
                  <a:lnTo>
                    <a:pt x="271" y="211"/>
                  </a:lnTo>
                  <a:lnTo>
                    <a:pt x="264" y="202"/>
                  </a:lnTo>
                  <a:lnTo>
                    <a:pt x="256" y="193"/>
                  </a:lnTo>
                  <a:lnTo>
                    <a:pt x="250" y="188"/>
                  </a:lnTo>
                  <a:lnTo>
                    <a:pt x="250" y="147"/>
                  </a:lnTo>
                  <a:lnTo>
                    <a:pt x="244" y="142"/>
                  </a:lnTo>
                  <a:lnTo>
                    <a:pt x="239" y="137"/>
                  </a:lnTo>
                  <a:lnTo>
                    <a:pt x="233" y="132"/>
                  </a:lnTo>
                  <a:lnTo>
                    <a:pt x="229" y="126"/>
                  </a:lnTo>
                  <a:lnTo>
                    <a:pt x="238" y="128"/>
                  </a:lnTo>
                  <a:lnTo>
                    <a:pt x="247" y="133"/>
                  </a:lnTo>
                  <a:lnTo>
                    <a:pt x="256" y="140"/>
                  </a:lnTo>
                  <a:lnTo>
                    <a:pt x="264" y="147"/>
                  </a:lnTo>
                  <a:lnTo>
                    <a:pt x="265" y="153"/>
                  </a:lnTo>
                  <a:lnTo>
                    <a:pt x="267" y="158"/>
                  </a:lnTo>
                  <a:lnTo>
                    <a:pt x="268" y="165"/>
                  </a:lnTo>
                  <a:lnTo>
                    <a:pt x="269" y="172"/>
                  </a:lnTo>
                  <a:lnTo>
                    <a:pt x="269" y="179"/>
                  </a:lnTo>
                  <a:lnTo>
                    <a:pt x="269" y="186"/>
                  </a:lnTo>
                  <a:lnTo>
                    <a:pt x="269" y="193"/>
                  </a:lnTo>
                  <a:lnTo>
                    <a:pt x="269" y="200"/>
                  </a:lnTo>
                  <a:lnTo>
                    <a:pt x="276" y="204"/>
                  </a:lnTo>
                  <a:lnTo>
                    <a:pt x="284" y="206"/>
                  </a:lnTo>
                  <a:lnTo>
                    <a:pt x="290" y="209"/>
                  </a:lnTo>
                  <a:lnTo>
                    <a:pt x="297" y="213"/>
                  </a:lnTo>
                  <a:lnTo>
                    <a:pt x="298" y="220"/>
                  </a:lnTo>
                  <a:lnTo>
                    <a:pt x="301" y="227"/>
                  </a:lnTo>
                  <a:lnTo>
                    <a:pt x="303" y="234"/>
                  </a:lnTo>
                  <a:lnTo>
                    <a:pt x="305" y="239"/>
                  </a:lnTo>
                  <a:lnTo>
                    <a:pt x="301" y="230"/>
                  </a:lnTo>
                  <a:lnTo>
                    <a:pt x="302" y="230"/>
                  </a:lnTo>
                  <a:lnTo>
                    <a:pt x="306" y="235"/>
                  </a:lnTo>
                  <a:lnTo>
                    <a:pt x="311" y="243"/>
                  </a:lnTo>
                  <a:lnTo>
                    <a:pt x="312" y="244"/>
                  </a:lnTo>
                  <a:lnTo>
                    <a:pt x="312" y="258"/>
                  </a:lnTo>
                  <a:lnTo>
                    <a:pt x="312" y="271"/>
                  </a:lnTo>
                  <a:lnTo>
                    <a:pt x="312" y="281"/>
                  </a:lnTo>
                  <a:lnTo>
                    <a:pt x="314" y="292"/>
                  </a:lnTo>
                  <a:lnTo>
                    <a:pt x="315" y="302"/>
                  </a:lnTo>
                  <a:lnTo>
                    <a:pt x="316" y="313"/>
                  </a:lnTo>
                  <a:lnTo>
                    <a:pt x="319" y="323"/>
                  </a:lnTo>
                  <a:lnTo>
                    <a:pt x="323" y="334"/>
                  </a:lnTo>
                  <a:lnTo>
                    <a:pt x="324" y="339"/>
                  </a:lnTo>
                  <a:lnTo>
                    <a:pt x="324" y="346"/>
                  </a:lnTo>
                  <a:lnTo>
                    <a:pt x="324" y="352"/>
                  </a:lnTo>
                  <a:lnTo>
                    <a:pt x="323" y="355"/>
                  </a:lnTo>
                  <a:lnTo>
                    <a:pt x="311" y="353"/>
                  </a:lnTo>
                  <a:lnTo>
                    <a:pt x="301" y="352"/>
                  </a:lnTo>
                  <a:lnTo>
                    <a:pt x="289" y="350"/>
                  </a:lnTo>
                  <a:lnTo>
                    <a:pt x="280" y="348"/>
                  </a:lnTo>
                  <a:lnTo>
                    <a:pt x="272" y="350"/>
                  </a:lnTo>
                  <a:lnTo>
                    <a:pt x="267" y="357"/>
                  </a:lnTo>
                  <a:lnTo>
                    <a:pt x="264" y="369"/>
                  </a:lnTo>
                  <a:lnTo>
                    <a:pt x="267" y="389"/>
                  </a:lnTo>
                  <a:lnTo>
                    <a:pt x="267" y="392"/>
                  </a:lnTo>
                  <a:lnTo>
                    <a:pt x="268" y="394"/>
                  </a:lnTo>
                  <a:lnTo>
                    <a:pt x="269" y="397"/>
                  </a:lnTo>
                  <a:lnTo>
                    <a:pt x="269" y="401"/>
                  </a:lnTo>
                  <a:lnTo>
                    <a:pt x="268" y="396"/>
                  </a:lnTo>
                  <a:lnTo>
                    <a:pt x="264" y="389"/>
                  </a:lnTo>
                  <a:lnTo>
                    <a:pt x="259" y="382"/>
                  </a:lnTo>
                  <a:lnTo>
                    <a:pt x="252" y="373"/>
                  </a:lnTo>
                  <a:lnTo>
                    <a:pt x="246" y="366"/>
                  </a:lnTo>
                  <a:lnTo>
                    <a:pt x="239" y="359"/>
                  </a:lnTo>
                  <a:lnTo>
                    <a:pt x="233" y="355"/>
                  </a:lnTo>
                  <a:lnTo>
                    <a:pt x="229" y="353"/>
                  </a:lnTo>
                  <a:lnTo>
                    <a:pt x="230" y="360"/>
                  </a:lnTo>
                  <a:lnTo>
                    <a:pt x="233" y="369"/>
                  </a:lnTo>
                  <a:lnTo>
                    <a:pt x="235" y="378"/>
                  </a:lnTo>
                  <a:lnTo>
                    <a:pt x="239" y="383"/>
                  </a:lnTo>
                  <a:lnTo>
                    <a:pt x="239" y="418"/>
                  </a:lnTo>
                  <a:lnTo>
                    <a:pt x="234" y="418"/>
                  </a:lnTo>
                  <a:lnTo>
                    <a:pt x="229" y="417"/>
                  </a:lnTo>
                  <a:lnTo>
                    <a:pt x="222" y="417"/>
                  </a:lnTo>
                  <a:lnTo>
                    <a:pt x="217" y="417"/>
                  </a:lnTo>
                  <a:lnTo>
                    <a:pt x="209" y="411"/>
                  </a:lnTo>
                  <a:lnTo>
                    <a:pt x="204" y="399"/>
                  </a:lnTo>
                  <a:lnTo>
                    <a:pt x="197" y="389"/>
                  </a:lnTo>
                  <a:lnTo>
                    <a:pt x="190" y="383"/>
                  </a:lnTo>
                  <a:lnTo>
                    <a:pt x="190" y="387"/>
                  </a:lnTo>
                  <a:lnTo>
                    <a:pt x="191" y="392"/>
                  </a:lnTo>
                  <a:lnTo>
                    <a:pt x="192" y="396"/>
                  </a:lnTo>
                  <a:lnTo>
                    <a:pt x="192" y="399"/>
                  </a:lnTo>
                  <a:lnTo>
                    <a:pt x="180" y="399"/>
                  </a:lnTo>
                  <a:lnTo>
                    <a:pt x="170" y="396"/>
                  </a:lnTo>
                  <a:lnTo>
                    <a:pt x="161" y="390"/>
                  </a:lnTo>
                  <a:lnTo>
                    <a:pt x="156" y="378"/>
                  </a:lnTo>
                  <a:lnTo>
                    <a:pt x="156" y="376"/>
                  </a:lnTo>
                  <a:lnTo>
                    <a:pt x="154" y="374"/>
                  </a:lnTo>
                  <a:lnTo>
                    <a:pt x="152" y="371"/>
                  </a:lnTo>
                  <a:lnTo>
                    <a:pt x="150" y="371"/>
                  </a:lnTo>
                  <a:lnTo>
                    <a:pt x="150" y="373"/>
                  </a:lnTo>
                  <a:lnTo>
                    <a:pt x="148" y="376"/>
                  </a:lnTo>
                  <a:lnTo>
                    <a:pt x="146" y="380"/>
                  </a:lnTo>
                  <a:lnTo>
                    <a:pt x="144" y="382"/>
                  </a:lnTo>
                  <a:lnTo>
                    <a:pt x="143" y="373"/>
                  </a:lnTo>
                  <a:lnTo>
                    <a:pt x="140" y="364"/>
                  </a:lnTo>
                  <a:lnTo>
                    <a:pt x="133" y="360"/>
                  </a:lnTo>
                  <a:lnTo>
                    <a:pt x="127" y="359"/>
                  </a:lnTo>
                  <a:lnTo>
                    <a:pt x="126" y="355"/>
                  </a:lnTo>
                  <a:lnTo>
                    <a:pt x="124" y="352"/>
                  </a:lnTo>
                  <a:lnTo>
                    <a:pt x="122" y="348"/>
                  </a:lnTo>
                  <a:lnTo>
                    <a:pt x="120" y="343"/>
                  </a:lnTo>
                  <a:lnTo>
                    <a:pt x="127" y="343"/>
                  </a:lnTo>
                  <a:lnTo>
                    <a:pt x="127" y="338"/>
                  </a:lnTo>
                  <a:lnTo>
                    <a:pt x="127" y="334"/>
                  </a:lnTo>
                  <a:lnTo>
                    <a:pt x="126" y="329"/>
                  </a:lnTo>
                  <a:lnTo>
                    <a:pt x="126" y="323"/>
                  </a:lnTo>
                  <a:lnTo>
                    <a:pt x="124" y="320"/>
                  </a:lnTo>
                  <a:lnTo>
                    <a:pt x="119" y="315"/>
                  </a:lnTo>
                  <a:lnTo>
                    <a:pt x="115" y="309"/>
                  </a:lnTo>
                  <a:lnTo>
                    <a:pt x="112" y="306"/>
                  </a:lnTo>
                  <a:lnTo>
                    <a:pt x="112" y="309"/>
                  </a:lnTo>
                  <a:lnTo>
                    <a:pt x="110" y="313"/>
                  </a:lnTo>
                  <a:lnTo>
                    <a:pt x="109" y="315"/>
                  </a:lnTo>
                  <a:lnTo>
                    <a:pt x="107" y="316"/>
                  </a:lnTo>
                  <a:lnTo>
                    <a:pt x="102" y="316"/>
                  </a:lnTo>
                  <a:lnTo>
                    <a:pt x="97" y="316"/>
                  </a:lnTo>
                  <a:lnTo>
                    <a:pt x="92" y="315"/>
                  </a:lnTo>
                  <a:lnTo>
                    <a:pt x="90" y="311"/>
                  </a:lnTo>
                  <a:lnTo>
                    <a:pt x="88" y="311"/>
                  </a:lnTo>
                  <a:lnTo>
                    <a:pt x="86" y="309"/>
                  </a:lnTo>
                  <a:lnTo>
                    <a:pt x="85" y="306"/>
                  </a:lnTo>
                  <a:lnTo>
                    <a:pt x="84" y="304"/>
                  </a:lnTo>
                  <a:lnTo>
                    <a:pt x="84" y="306"/>
                  </a:lnTo>
                  <a:lnTo>
                    <a:pt x="81" y="309"/>
                  </a:lnTo>
                  <a:lnTo>
                    <a:pt x="80" y="311"/>
                  </a:lnTo>
                  <a:lnTo>
                    <a:pt x="79" y="313"/>
                  </a:lnTo>
                  <a:lnTo>
                    <a:pt x="76" y="306"/>
                  </a:lnTo>
                  <a:lnTo>
                    <a:pt x="73" y="299"/>
                  </a:lnTo>
                  <a:lnTo>
                    <a:pt x="72" y="292"/>
                  </a:lnTo>
                  <a:lnTo>
                    <a:pt x="76" y="285"/>
                  </a:lnTo>
                  <a:lnTo>
                    <a:pt x="75" y="278"/>
                  </a:lnTo>
                  <a:lnTo>
                    <a:pt x="71" y="272"/>
                  </a:lnTo>
                  <a:lnTo>
                    <a:pt x="65" y="269"/>
                  </a:lnTo>
                  <a:lnTo>
                    <a:pt x="62" y="267"/>
                  </a:lnTo>
                  <a:lnTo>
                    <a:pt x="59" y="260"/>
                  </a:lnTo>
                  <a:lnTo>
                    <a:pt x="56" y="251"/>
                  </a:lnTo>
                  <a:lnTo>
                    <a:pt x="56" y="243"/>
                  </a:lnTo>
                  <a:lnTo>
                    <a:pt x="56" y="234"/>
                  </a:lnTo>
                  <a:lnTo>
                    <a:pt x="56" y="232"/>
                  </a:lnTo>
                  <a:lnTo>
                    <a:pt x="55" y="228"/>
                  </a:lnTo>
                  <a:lnTo>
                    <a:pt x="52" y="225"/>
                  </a:lnTo>
                  <a:lnTo>
                    <a:pt x="52" y="223"/>
                  </a:lnTo>
                  <a:lnTo>
                    <a:pt x="50" y="221"/>
                  </a:lnTo>
                  <a:lnTo>
                    <a:pt x="46" y="221"/>
                  </a:lnTo>
                  <a:lnTo>
                    <a:pt x="43" y="220"/>
                  </a:lnTo>
                  <a:lnTo>
                    <a:pt x="39" y="220"/>
                  </a:lnTo>
                  <a:lnTo>
                    <a:pt x="35" y="220"/>
                  </a:lnTo>
                  <a:lnTo>
                    <a:pt x="34" y="216"/>
                  </a:lnTo>
                  <a:lnTo>
                    <a:pt x="34" y="202"/>
                  </a:lnTo>
                  <a:lnTo>
                    <a:pt x="35" y="197"/>
                  </a:lnTo>
                  <a:lnTo>
                    <a:pt x="35" y="191"/>
                  </a:lnTo>
                  <a:lnTo>
                    <a:pt x="35" y="188"/>
                  </a:lnTo>
                  <a:lnTo>
                    <a:pt x="35" y="183"/>
                  </a:lnTo>
                  <a:lnTo>
                    <a:pt x="34" y="179"/>
                  </a:lnTo>
                  <a:lnTo>
                    <a:pt x="22" y="179"/>
                  </a:lnTo>
                  <a:lnTo>
                    <a:pt x="21" y="177"/>
                  </a:lnTo>
                  <a:lnTo>
                    <a:pt x="22" y="170"/>
                  </a:lnTo>
                  <a:lnTo>
                    <a:pt x="25" y="162"/>
                  </a:lnTo>
                  <a:lnTo>
                    <a:pt x="26" y="155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4" y="144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13" y="137"/>
                  </a:lnTo>
                  <a:lnTo>
                    <a:pt x="9" y="130"/>
                  </a:lnTo>
                  <a:lnTo>
                    <a:pt x="9" y="121"/>
                  </a:lnTo>
                  <a:lnTo>
                    <a:pt x="11" y="111"/>
                  </a:lnTo>
                  <a:lnTo>
                    <a:pt x="12" y="102"/>
                  </a:lnTo>
                  <a:lnTo>
                    <a:pt x="13" y="93"/>
                  </a:lnTo>
                  <a:lnTo>
                    <a:pt x="11" y="86"/>
                  </a:lnTo>
                  <a:lnTo>
                    <a:pt x="5" y="84"/>
                  </a:lnTo>
                  <a:lnTo>
                    <a:pt x="3" y="79"/>
                  </a:lnTo>
                  <a:lnTo>
                    <a:pt x="1" y="72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4" y="54"/>
                  </a:lnTo>
                  <a:lnTo>
                    <a:pt x="5" y="47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4" y="23"/>
                  </a:lnTo>
                  <a:lnTo>
                    <a:pt x="1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2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4" y="35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AA6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0" name="Freeform 100">
              <a:extLst>
                <a:ext uri="{FF2B5EF4-FFF2-40B4-BE49-F238E27FC236}">
                  <a16:creationId xmlns:a16="http://schemas.microsoft.com/office/drawing/2014/main" id="{4C9CC364-BB52-483A-ABD2-E498AFE3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1089"/>
              <a:ext cx="119" cy="182"/>
            </a:xfrm>
            <a:custGeom>
              <a:avLst/>
              <a:gdLst>
                <a:gd name="T0" fmla="*/ 39 w 171"/>
                <a:gd name="T1" fmla="*/ 0 h 365"/>
                <a:gd name="T2" fmla="*/ 16 w 171"/>
                <a:gd name="T3" fmla="*/ 36 h 365"/>
                <a:gd name="T4" fmla="*/ 60 w 171"/>
                <a:gd name="T5" fmla="*/ 46 h 365"/>
                <a:gd name="T6" fmla="*/ 68 w 171"/>
                <a:gd name="T7" fmla="*/ 43 h 365"/>
                <a:gd name="T8" fmla="*/ 80 w 171"/>
                <a:gd name="T9" fmla="*/ 46 h 365"/>
                <a:gd name="T10" fmla="*/ 55 w 171"/>
                <a:gd name="T11" fmla="*/ 73 h 365"/>
                <a:gd name="T12" fmla="*/ 36 w 171"/>
                <a:gd name="T13" fmla="*/ 81 h 365"/>
                <a:gd name="T14" fmla="*/ 53 w 171"/>
                <a:gd name="T15" fmla="*/ 95 h 365"/>
                <a:gd name="T16" fmla="*/ 84 w 171"/>
                <a:gd name="T17" fmla="*/ 69 h 365"/>
                <a:gd name="T18" fmla="*/ 99 w 171"/>
                <a:gd name="T19" fmla="*/ 50 h 365"/>
                <a:gd name="T20" fmla="*/ 115 w 171"/>
                <a:gd name="T21" fmla="*/ 64 h 365"/>
                <a:gd name="T22" fmla="*/ 119 w 171"/>
                <a:gd name="T23" fmla="*/ 81 h 365"/>
                <a:gd name="T24" fmla="*/ 131 w 171"/>
                <a:gd name="T25" fmla="*/ 115 h 365"/>
                <a:gd name="T26" fmla="*/ 137 w 171"/>
                <a:gd name="T27" fmla="*/ 157 h 365"/>
                <a:gd name="T28" fmla="*/ 118 w 171"/>
                <a:gd name="T29" fmla="*/ 103 h 365"/>
                <a:gd name="T30" fmla="*/ 119 w 171"/>
                <a:gd name="T31" fmla="*/ 124 h 365"/>
                <a:gd name="T32" fmla="*/ 142 w 171"/>
                <a:gd name="T33" fmla="*/ 161 h 365"/>
                <a:gd name="T34" fmla="*/ 166 w 171"/>
                <a:gd name="T35" fmla="*/ 129 h 365"/>
                <a:gd name="T36" fmla="*/ 150 w 171"/>
                <a:gd name="T37" fmla="*/ 183 h 365"/>
                <a:gd name="T38" fmla="*/ 112 w 171"/>
                <a:gd name="T39" fmla="*/ 166 h 365"/>
                <a:gd name="T40" fmla="*/ 72 w 171"/>
                <a:gd name="T41" fmla="*/ 143 h 365"/>
                <a:gd name="T42" fmla="*/ 84 w 171"/>
                <a:gd name="T43" fmla="*/ 166 h 365"/>
                <a:gd name="T44" fmla="*/ 94 w 171"/>
                <a:gd name="T45" fmla="*/ 187 h 365"/>
                <a:gd name="T46" fmla="*/ 111 w 171"/>
                <a:gd name="T47" fmla="*/ 212 h 365"/>
                <a:gd name="T48" fmla="*/ 78 w 171"/>
                <a:gd name="T49" fmla="*/ 201 h 365"/>
                <a:gd name="T50" fmla="*/ 67 w 171"/>
                <a:gd name="T51" fmla="*/ 236 h 365"/>
                <a:gd name="T52" fmla="*/ 140 w 171"/>
                <a:gd name="T53" fmla="*/ 213 h 365"/>
                <a:gd name="T54" fmla="*/ 103 w 171"/>
                <a:gd name="T55" fmla="*/ 250 h 365"/>
                <a:gd name="T56" fmla="*/ 104 w 171"/>
                <a:gd name="T57" fmla="*/ 271 h 365"/>
                <a:gd name="T58" fmla="*/ 141 w 171"/>
                <a:gd name="T59" fmla="*/ 259 h 365"/>
                <a:gd name="T60" fmla="*/ 148 w 171"/>
                <a:gd name="T61" fmla="*/ 271 h 365"/>
                <a:gd name="T62" fmla="*/ 153 w 171"/>
                <a:gd name="T63" fmla="*/ 319 h 365"/>
                <a:gd name="T64" fmla="*/ 141 w 171"/>
                <a:gd name="T65" fmla="*/ 294 h 365"/>
                <a:gd name="T66" fmla="*/ 119 w 171"/>
                <a:gd name="T67" fmla="*/ 298 h 365"/>
                <a:gd name="T68" fmla="*/ 103 w 171"/>
                <a:gd name="T69" fmla="*/ 338 h 365"/>
                <a:gd name="T70" fmla="*/ 120 w 171"/>
                <a:gd name="T71" fmla="*/ 349 h 365"/>
                <a:gd name="T72" fmla="*/ 76 w 171"/>
                <a:gd name="T73" fmla="*/ 361 h 365"/>
                <a:gd name="T74" fmla="*/ 69 w 171"/>
                <a:gd name="T75" fmla="*/ 347 h 365"/>
                <a:gd name="T76" fmla="*/ 70 w 171"/>
                <a:gd name="T77" fmla="*/ 330 h 365"/>
                <a:gd name="T78" fmla="*/ 20 w 171"/>
                <a:gd name="T79" fmla="*/ 296 h 365"/>
                <a:gd name="T80" fmla="*/ 51 w 171"/>
                <a:gd name="T81" fmla="*/ 312 h 365"/>
                <a:gd name="T82" fmla="*/ 74 w 171"/>
                <a:gd name="T83" fmla="*/ 286 h 365"/>
                <a:gd name="T84" fmla="*/ 33 w 171"/>
                <a:gd name="T85" fmla="*/ 279 h 365"/>
                <a:gd name="T86" fmla="*/ 20 w 171"/>
                <a:gd name="T87" fmla="*/ 243 h 365"/>
                <a:gd name="T88" fmla="*/ 27 w 171"/>
                <a:gd name="T89" fmla="*/ 233 h 365"/>
                <a:gd name="T90" fmla="*/ 43 w 171"/>
                <a:gd name="T91" fmla="*/ 235 h 365"/>
                <a:gd name="T92" fmla="*/ 52 w 171"/>
                <a:gd name="T93" fmla="*/ 222 h 365"/>
                <a:gd name="T94" fmla="*/ 64 w 171"/>
                <a:gd name="T95" fmla="*/ 171 h 365"/>
                <a:gd name="T96" fmla="*/ 30 w 171"/>
                <a:gd name="T97" fmla="*/ 161 h 365"/>
                <a:gd name="T98" fmla="*/ 53 w 171"/>
                <a:gd name="T99" fmla="*/ 125 h 365"/>
                <a:gd name="T100" fmla="*/ 22 w 171"/>
                <a:gd name="T101" fmla="*/ 164 h 365"/>
                <a:gd name="T102" fmla="*/ 16 w 171"/>
                <a:gd name="T103" fmla="*/ 187 h 365"/>
                <a:gd name="T104" fmla="*/ 13 w 171"/>
                <a:gd name="T105" fmla="*/ 162 h 365"/>
                <a:gd name="T106" fmla="*/ 27 w 171"/>
                <a:gd name="T107" fmla="*/ 110 h 365"/>
                <a:gd name="T108" fmla="*/ 29 w 171"/>
                <a:gd name="T109" fmla="*/ 83 h 365"/>
                <a:gd name="T110" fmla="*/ 17 w 171"/>
                <a:gd name="T111" fmla="*/ 62 h 365"/>
                <a:gd name="T112" fmla="*/ 3 w 171"/>
                <a:gd name="T113" fmla="*/ 46 h 365"/>
                <a:gd name="T114" fmla="*/ 4 w 171"/>
                <a:gd name="T115" fmla="*/ 23 h 365"/>
                <a:gd name="T116" fmla="*/ 9 w 171"/>
                <a:gd name="T117" fmla="*/ 1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" h="365">
                  <a:moveTo>
                    <a:pt x="12" y="11"/>
                  </a:moveTo>
                  <a:lnTo>
                    <a:pt x="13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6" y="8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5" y="16"/>
                  </a:lnTo>
                  <a:lnTo>
                    <a:pt x="27" y="23"/>
                  </a:lnTo>
                  <a:lnTo>
                    <a:pt x="16" y="25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8" y="37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2" y="39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31" y="52"/>
                  </a:lnTo>
                  <a:lnTo>
                    <a:pt x="42" y="52"/>
                  </a:lnTo>
                  <a:lnTo>
                    <a:pt x="51" y="50"/>
                  </a:lnTo>
                  <a:lnTo>
                    <a:pt x="60" y="46"/>
                  </a:lnTo>
                  <a:lnTo>
                    <a:pt x="69" y="44"/>
                  </a:lnTo>
                  <a:lnTo>
                    <a:pt x="69" y="39"/>
                  </a:lnTo>
                  <a:lnTo>
                    <a:pt x="69" y="34"/>
                  </a:lnTo>
                  <a:lnTo>
                    <a:pt x="68" y="30"/>
                  </a:lnTo>
                  <a:lnTo>
                    <a:pt x="67" y="27"/>
                  </a:lnTo>
                  <a:lnTo>
                    <a:pt x="68" y="32"/>
                  </a:lnTo>
                  <a:lnTo>
                    <a:pt x="69" y="32"/>
                  </a:lnTo>
                  <a:lnTo>
                    <a:pt x="68" y="29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7" y="34"/>
                  </a:lnTo>
                  <a:lnTo>
                    <a:pt x="68" y="39"/>
                  </a:lnTo>
                  <a:lnTo>
                    <a:pt x="68" y="43"/>
                  </a:lnTo>
                  <a:lnTo>
                    <a:pt x="68" y="34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7" y="6"/>
                  </a:lnTo>
                  <a:lnTo>
                    <a:pt x="70" y="6"/>
                  </a:lnTo>
                  <a:lnTo>
                    <a:pt x="76" y="6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84" y="15"/>
                  </a:lnTo>
                  <a:lnTo>
                    <a:pt x="85" y="23"/>
                  </a:lnTo>
                  <a:lnTo>
                    <a:pt x="85" y="32"/>
                  </a:lnTo>
                  <a:lnTo>
                    <a:pt x="85" y="41"/>
                  </a:lnTo>
                  <a:lnTo>
                    <a:pt x="80" y="46"/>
                  </a:lnTo>
                  <a:lnTo>
                    <a:pt x="76" y="53"/>
                  </a:lnTo>
                  <a:lnTo>
                    <a:pt x="70" y="59"/>
                  </a:lnTo>
                  <a:lnTo>
                    <a:pt x="65" y="66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59" y="73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6"/>
                  </a:lnTo>
                  <a:lnTo>
                    <a:pt x="57" y="78"/>
                  </a:lnTo>
                  <a:lnTo>
                    <a:pt x="55" y="73"/>
                  </a:lnTo>
                  <a:lnTo>
                    <a:pt x="52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3"/>
                  </a:lnTo>
                  <a:lnTo>
                    <a:pt x="42" y="76"/>
                  </a:lnTo>
                  <a:lnTo>
                    <a:pt x="42" y="80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38" y="74"/>
                  </a:lnTo>
                  <a:lnTo>
                    <a:pt x="36" y="81"/>
                  </a:lnTo>
                  <a:lnTo>
                    <a:pt x="36" y="90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60" y="94"/>
                  </a:lnTo>
                  <a:lnTo>
                    <a:pt x="68" y="92"/>
                  </a:lnTo>
                  <a:lnTo>
                    <a:pt x="76" y="94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85" y="83"/>
                  </a:lnTo>
                  <a:lnTo>
                    <a:pt x="85" y="80"/>
                  </a:lnTo>
                  <a:lnTo>
                    <a:pt x="85" y="78"/>
                  </a:lnTo>
                  <a:lnTo>
                    <a:pt x="85" y="74"/>
                  </a:lnTo>
                  <a:lnTo>
                    <a:pt x="85" y="71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7" y="66"/>
                  </a:lnTo>
                  <a:lnTo>
                    <a:pt x="91" y="66"/>
                  </a:lnTo>
                  <a:lnTo>
                    <a:pt x="94" y="67"/>
                  </a:lnTo>
                  <a:lnTo>
                    <a:pt x="97" y="67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99" y="46"/>
                  </a:lnTo>
                  <a:lnTo>
                    <a:pt x="98" y="43"/>
                  </a:lnTo>
                  <a:lnTo>
                    <a:pt x="98" y="41"/>
                  </a:lnTo>
                  <a:lnTo>
                    <a:pt x="97" y="37"/>
                  </a:lnTo>
                  <a:lnTo>
                    <a:pt x="102" y="37"/>
                  </a:lnTo>
                  <a:lnTo>
                    <a:pt x="106" y="36"/>
                  </a:lnTo>
                  <a:lnTo>
                    <a:pt x="111" y="34"/>
                  </a:lnTo>
                  <a:lnTo>
                    <a:pt x="115" y="36"/>
                  </a:lnTo>
                  <a:lnTo>
                    <a:pt x="115" y="43"/>
                  </a:lnTo>
                  <a:lnTo>
                    <a:pt x="114" y="50"/>
                  </a:lnTo>
                  <a:lnTo>
                    <a:pt x="114" y="57"/>
                  </a:lnTo>
                  <a:lnTo>
                    <a:pt x="115" y="62"/>
                  </a:lnTo>
                  <a:lnTo>
                    <a:pt x="115" y="64"/>
                  </a:lnTo>
                  <a:lnTo>
                    <a:pt x="115" y="67"/>
                  </a:lnTo>
                  <a:lnTo>
                    <a:pt x="114" y="69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10" y="73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11" y="76"/>
                  </a:lnTo>
                  <a:lnTo>
                    <a:pt x="112" y="76"/>
                  </a:lnTo>
                  <a:lnTo>
                    <a:pt x="115" y="78"/>
                  </a:lnTo>
                  <a:lnTo>
                    <a:pt x="116" y="78"/>
                  </a:lnTo>
                  <a:lnTo>
                    <a:pt x="116" y="80"/>
                  </a:lnTo>
                  <a:lnTo>
                    <a:pt x="119" y="81"/>
                  </a:lnTo>
                  <a:lnTo>
                    <a:pt x="120" y="85"/>
                  </a:lnTo>
                  <a:lnTo>
                    <a:pt x="121" y="87"/>
                  </a:lnTo>
                  <a:lnTo>
                    <a:pt x="123" y="92"/>
                  </a:lnTo>
                  <a:lnTo>
                    <a:pt x="123" y="97"/>
                  </a:lnTo>
                  <a:lnTo>
                    <a:pt x="124" y="103"/>
                  </a:lnTo>
                  <a:lnTo>
                    <a:pt x="127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29" y="111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1" y="117"/>
                  </a:lnTo>
                  <a:lnTo>
                    <a:pt x="132" y="117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5" y="117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1" y="125"/>
                  </a:lnTo>
                  <a:lnTo>
                    <a:pt x="144" y="127"/>
                  </a:lnTo>
                  <a:lnTo>
                    <a:pt x="144" y="134"/>
                  </a:lnTo>
                  <a:lnTo>
                    <a:pt x="142" y="143"/>
                  </a:lnTo>
                  <a:lnTo>
                    <a:pt x="140" y="152"/>
                  </a:lnTo>
                  <a:lnTo>
                    <a:pt x="137" y="157"/>
                  </a:lnTo>
                  <a:lnTo>
                    <a:pt x="132" y="150"/>
                  </a:lnTo>
                  <a:lnTo>
                    <a:pt x="129" y="136"/>
                  </a:lnTo>
                  <a:lnTo>
                    <a:pt x="127" y="122"/>
                  </a:lnTo>
                  <a:lnTo>
                    <a:pt x="125" y="110"/>
                  </a:lnTo>
                  <a:lnTo>
                    <a:pt x="125" y="108"/>
                  </a:lnTo>
                  <a:lnTo>
                    <a:pt x="124" y="108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3" y="106"/>
                  </a:lnTo>
                  <a:lnTo>
                    <a:pt x="121" y="104"/>
                  </a:lnTo>
                  <a:lnTo>
                    <a:pt x="121" y="103"/>
                  </a:lnTo>
                  <a:lnTo>
                    <a:pt x="120" y="103"/>
                  </a:lnTo>
                  <a:lnTo>
                    <a:pt x="118" y="103"/>
                  </a:lnTo>
                  <a:lnTo>
                    <a:pt x="116" y="103"/>
                  </a:lnTo>
                  <a:lnTo>
                    <a:pt x="114" y="104"/>
                  </a:lnTo>
                  <a:lnTo>
                    <a:pt x="111" y="104"/>
                  </a:lnTo>
                  <a:lnTo>
                    <a:pt x="111" y="106"/>
                  </a:lnTo>
                  <a:lnTo>
                    <a:pt x="111" y="108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12" y="113"/>
                  </a:lnTo>
                  <a:lnTo>
                    <a:pt x="114" y="113"/>
                  </a:lnTo>
                  <a:lnTo>
                    <a:pt x="116" y="115"/>
                  </a:lnTo>
                  <a:lnTo>
                    <a:pt x="119" y="117"/>
                  </a:lnTo>
                  <a:lnTo>
                    <a:pt x="119" y="120"/>
                  </a:lnTo>
                  <a:lnTo>
                    <a:pt x="119" y="124"/>
                  </a:lnTo>
                  <a:lnTo>
                    <a:pt x="119" y="127"/>
                  </a:lnTo>
                  <a:lnTo>
                    <a:pt x="119" y="131"/>
                  </a:lnTo>
                  <a:lnTo>
                    <a:pt x="121" y="136"/>
                  </a:lnTo>
                  <a:lnTo>
                    <a:pt x="123" y="143"/>
                  </a:lnTo>
                  <a:lnTo>
                    <a:pt x="124" y="150"/>
                  </a:lnTo>
                  <a:lnTo>
                    <a:pt x="127" y="155"/>
                  </a:lnTo>
                  <a:lnTo>
                    <a:pt x="127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33" y="161"/>
                  </a:lnTo>
                  <a:lnTo>
                    <a:pt x="137" y="161"/>
                  </a:lnTo>
                  <a:lnTo>
                    <a:pt x="142" y="161"/>
                  </a:lnTo>
                  <a:lnTo>
                    <a:pt x="146" y="161"/>
                  </a:lnTo>
                  <a:lnTo>
                    <a:pt x="146" y="159"/>
                  </a:lnTo>
                  <a:lnTo>
                    <a:pt x="149" y="157"/>
                  </a:lnTo>
                  <a:lnTo>
                    <a:pt x="150" y="155"/>
                  </a:lnTo>
                  <a:lnTo>
                    <a:pt x="151" y="155"/>
                  </a:lnTo>
                  <a:lnTo>
                    <a:pt x="153" y="147"/>
                  </a:lnTo>
                  <a:lnTo>
                    <a:pt x="153" y="136"/>
                  </a:lnTo>
                  <a:lnTo>
                    <a:pt x="150" y="125"/>
                  </a:lnTo>
                  <a:lnTo>
                    <a:pt x="149" y="117"/>
                  </a:lnTo>
                  <a:lnTo>
                    <a:pt x="148" y="117"/>
                  </a:lnTo>
                  <a:lnTo>
                    <a:pt x="153" y="118"/>
                  </a:lnTo>
                  <a:lnTo>
                    <a:pt x="159" y="124"/>
                  </a:lnTo>
                  <a:lnTo>
                    <a:pt x="166" y="129"/>
                  </a:lnTo>
                  <a:lnTo>
                    <a:pt x="171" y="134"/>
                  </a:lnTo>
                  <a:lnTo>
                    <a:pt x="171" y="139"/>
                  </a:lnTo>
                  <a:lnTo>
                    <a:pt x="171" y="147"/>
                  </a:lnTo>
                  <a:lnTo>
                    <a:pt x="170" y="152"/>
                  </a:lnTo>
                  <a:lnTo>
                    <a:pt x="170" y="159"/>
                  </a:lnTo>
                  <a:lnTo>
                    <a:pt x="166" y="164"/>
                  </a:lnTo>
                  <a:lnTo>
                    <a:pt x="162" y="169"/>
                  </a:lnTo>
                  <a:lnTo>
                    <a:pt x="158" y="175"/>
                  </a:lnTo>
                  <a:lnTo>
                    <a:pt x="153" y="180"/>
                  </a:lnTo>
                  <a:lnTo>
                    <a:pt x="151" y="180"/>
                  </a:lnTo>
                  <a:lnTo>
                    <a:pt x="151" y="182"/>
                  </a:lnTo>
                  <a:lnTo>
                    <a:pt x="150" y="182"/>
                  </a:lnTo>
                  <a:lnTo>
                    <a:pt x="150" y="183"/>
                  </a:lnTo>
                  <a:lnTo>
                    <a:pt x="144" y="183"/>
                  </a:lnTo>
                  <a:lnTo>
                    <a:pt x="138" y="182"/>
                  </a:lnTo>
                  <a:lnTo>
                    <a:pt x="132" y="182"/>
                  </a:lnTo>
                  <a:lnTo>
                    <a:pt x="127" y="180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2" y="180"/>
                  </a:lnTo>
                  <a:lnTo>
                    <a:pt x="127" y="178"/>
                  </a:lnTo>
                  <a:lnTo>
                    <a:pt x="123" y="176"/>
                  </a:lnTo>
                  <a:lnTo>
                    <a:pt x="120" y="175"/>
                  </a:lnTo>
                  <a:lnTo>
                    <a:pt x="116" y="173"/>
                  </a:lnTo>
                  <a:lnTo>
                    <a:pt x="112" y="171"/>
                  </a:lnTo>
                  <a:lnTo>
                    <a:pt x="112" y="166"/>
                  </a:lnTo>
                  <a:lnTo>
                    <a:pt x="111" y="157"/>
                  </a:lnTo>
                  <a:lnTo>
                    <a:pt x="111" y="150"/>
                  </a:lnTo>
                  <a:lnTo>
                    <a:pt x="110" y="143"/>
                  </a:lnTo>
                  <a:lnTo>
                    <a:pt x="108" y="136"/>
                  </a:lnTo>
                  <a:lnTo>
                    <a:pt x="107" y="131"/>
                  </a:lnTo>
                  <a:lnTo>
                    <a:pt x="106" y="124"/>
                  </a:lnTo>
                  <a:lnTo>
                    <a:pt x="104" y="118"/>
                  </a:lnTo>
                  <a:lnTo>
                    <a:pt x="95" y="118"/>
                  </a:lnTo>
                  <a:lnTo>
                    <a:pt x="86" y="124"/>
                  </a:lnTo>
                  <a:lnTo>
                    <a:pt x="77" y="132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3" y="147"/>
                  </a:lnTo>
                  <a:lnTo>
                    <a:pt x="74" y="152"/>
                  </a:lnTo>
                  <a:lnTo>
                    <a:pt x="76" y="157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7" y="161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1" y="164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6" y="169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91" y="175"/>
                  </a:lnTo>
                  <a:lnTo>
                    <a:pt x="94" y="178"/>
                  </a:lnTo>
                  <a:lnTo>
                    <a:pt x="94" y="183"/>
                  </a:lnTo>
                  <a:lnTo>
                    <a:pt x="94" y="187"/>
                  </a:lnTo>
                  <a:lnTo>
                    <a:pt x="97" y="189"/>
                  </a:lnTo>
                  <a:lnTo>
                    <a:pt x="101" y="189"/>
                  </a:lnTo>
                  <a:lnTo>
                    <a:pt x="104" y="191"/>
                  </a:lnTo>
                  <a:lnTo>
                    <a:pt x="107" y="191"/>
                  </a:lnTo>
                  <a:lnTo>
                    <a:pt x="108" y="192"/>
                  </a:lnTo>
                  <a:lnTo>
                    <a:pt x="110" y="198"/>
                  </a:lnTo>
                  <a:lnTo>
                    <a:pt x="111" y="201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0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91" y="212"/>
                  </a:lnTo>
                  <a:lnTo>
                    <a:pt x="90" y="210"/>
                  </a:lnTo>
                  <a:lnTo>
                    <a:pt x="87" y="208"/>
                  </a:lnTo>
                  <a:lnTo>
                    <a:pt x="86" y="206"/>
                  </a:lnTo>
                  <a:lnTo>
                    <a:pt x="84" y="206"/>
                  </a:lnTo>
                  <a:lnTo>
                    <a:pt x="84" y="203"/>
                  </a:lnTo>
                  <a:lnTo>
                    <a:pt x="82" y="201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4" y="201"/>
                  </a:lnTo>
                  <a:lnTo>
                    <a:pt x="72" y="201"/>
                  </a:lnTo>
                  <a:lnTo>
                    <a:pt x="68" y="201"/>
                  </a:lnTo>
                  <a:lnTo>
                    <a:pt x="64" y="203"/>
                  </a:lnTo>
                  <a:lnTo>
                    <a:pt x="64" y="205"/>
                  </a:lnTo>
                  <a:lnTo>
                    <a:pt x="64" y="205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1" y="206"/>
                  </a:lnTo>
                  <a:lnTo>
                    <a:pt x="61" y="213"/>
                  </a:lnTo>
                  <a:lnTo>
                    <a:pt x="63" y="220"/>
                  </a:lnTo>
                  <a:lnTo>
                    <a:pt x="65" y="229"/>
                  </a:lnTo>
                  <a:lnTo>
                    <a:pt x="67" y="236"/>
                  </a:lnTo>
                  <a:lnTo>
                    <a:pt x="74" y="236"/>
                  </a:lnTo>
                  <a:lnTo>
                    <a:pt x="82" y="236"/>
                  </a:lnTo>
                  <a:lnTo>
                    <a:pt x="89" y="235"/>
                  </a:lnTo>
                  <a:lnTo>
                    <a:pt x="97" y="235"/>
                  </a:lnTo>
                  <a:lnTo>
                    <a:pt x="103" y="235"/>
                  </a:lnTo>
                  <a:lnTo>
                    <a:pt x="110" y="233"/>
                  </a:lnTo>
                  <a:lnTo>
                    <a:pt x="118" y="233"/>
                  </a:lnTo>
                  <a:lnTo>
                    <a:pt x="125" y="233"/>
                  </a:lnTo>
                  <a:lnTo>
                    <a:pt x="125" y="229"/>
                  </a:lnTo>
                  <a:lnTo>
                    <a:pt x="124" y="224"/>
                  </a:lnTo>
                  <a:lnTo>
                    <a:pt x="123" y="219"/>
                  </a:lnTo>
                  <a:lnTo>
                    <a:pt x="123" y="213"/>
                  </a:lnTo>
                  <a:lnTo>
                    <a:pt x="140" y="213"/>
                  </a:lnTo>
                  <a:lnTo>
                    <a:pt x="140" y="220"/>
                  </a:lnTo>
                  <a:lnTo>
                    <a:pt x="141" y="227"/>
                  </a:lnTo>
                  <a:lnTo>
                    <a:pt x="141" y="235"/>
                  </a:lnTo>
                  <a:lnTo>
                    <a:pt x="141" y="242"/>
                  </a:lnTo>
                  <a:lnTo>
                    <a:pt x="137" y="242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5" y="245"/>
                  </a:lnTo>
                  <a:lnTo>
                    <a:pt x="121" y="245"/>
                  </a:lnTo>
                  <a:lnTo>
                    <a:pt x="115" y="247"/>
                  </a:lnTo>
                  <a:lnTo>
                    <a:pt x="110" y="249"/>
                  </a:lnTo>
                  <a:lnTo>
                    <a:pt x="104" y="250"/>
                  </a:lnTo>
                  <a:lnTo>
                    <a:pt x="103" y="250"/>
                  </a:lnTo>
                  <a:lnTo>
                    <a:pt x="102" y="250"/>
                  </a:lnTo>
                  <a:lnTo>
                    <a:pt x="99" y="250"/>
                  </a:lnTo>
                  <a:lnTo>
                    <a:pt x="99" y="252"/>
                  </a:lnTo>
                  <a:lnTo>
                    <a:pt x="99" y="254"/>
                  </a:lnTo>
                  <a:lnTo>
                    <a:pt x="95" y="254"/>
                  </a:lnTo>
                  <a:lnTo>
                    <a:pt x="89" y="254"/>
                  </a:lnTo>
                  <a:lnTo>
                    <a:pt x="84" y="254"/>
                  </a:lnTo>
                  <a:lnTo>
                    <a:pt x="81" y="257"/>
                  </a:lnTo>
                  <a:lnTo>
                    <a:pt x="81" y="257"/>
                  </a:lnTo>
                  <a:lnTo>
                    <a:pt x="87" y="259"/>
                  </a:lnTo>
                  <a:lnTo>
                    <a:pt x="93" y="264"/>
                  </a:lnTo>
                  <a:lnTo>
                    <a:pt x="99" y="268"/>
                  </a:lnTo>
                  <a:lnTo>
                    <a:pt x="104" y="271"/>
                  </a:lnTo>
                  <a:lnTo>
                    <a:pt x="107" y="266"/>
                  </a:lnTo>
                  <a:lnTo>
                    <a:pt x="107" y="266"/>
                  </a:lnTo>
                  <a:lnTo>
                    <a:pt x="108" y="266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6" y="268"/>
                  </a:lnTo>
                  <a:lnTo>
                    <a:pt x="124" y="266"/>
                  </a:lnTo>
                  <a:lnTo>
                    <a:pt x="132" y="266"/>
                  </a:lnTo>
                  <a:lnTo>
                    <a:pt x="138" y="266"/>
                  </a:lnTo>
                  <a:lnTo>
                    <a:pt x="140" y="264"/>
                  </a:lnTo>
                  <a:lnTo>
                    <a:pt x="140" y="263"/>
                  </a:lnTo>
                  <a:lnTo>
                    <a:pt x="141" y="261"/>
                  </a:lnTo>
                  <a:lnTo>
                    <a:pt x="141" y="259"/>
                  </a:lnTo>
                  <a:lnTo>
                    <a:pt x="141" y="259"/>
                  </a:lnTo>
                  <a:lnTo>
                    <a:pt x="142" y="259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5" y="259"/>
                  </a:lnTo>
                  <a:lnTo>
                    <a:pt x="145" y="261"/>
                  </a:lnTo>
                  <a:lnTo>
                    <a:pt x="145" y="261"/>
                  </a:lnTo>
                  <a:lnTo>
                    <a:pt x="145" y="263"/>
                  </a:lnTo>
                  <a:lnTo>
                    <a:pt x="145" y="266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8" y="271"/>
                  </a:lnTo>
                  <a:lnTo>
                    <a:pt x="149" y="277"/>
                  </a:lnTo>
                  <a:lnTo>
                    <a:pt x="148" y="282"/>
                  </a:lnTo>
                  <a:lnTo>
                    <a:pt x="146" y="286"/>
                  </a:lnTo>
                  <a:lnTo>
                    <a:pt x="146" y="287"/>
                  </a:lnTo>
                  <a:lnTo>
                    <a:pt x="148" y="291"/>
                  </a:lnTo>
                  <a:lnTo>
                    <a:pt x="149" y="293"/>
                  </a:lnTo>
                  <a:lnTo>
                    <a:pt x="150" y="293"/>
                  </a:lnTo>
                  <a:lnTo>
                    <a:pt x="151" y="293"/>
                  </a:lnTo>
                  <a:lnTo>
                    <a:pt x="153" y="296"/>
                  </a:lnTo>
                  <a:lnTo>
                    <a:pt x="154" y="303"/>
                  </a:lnTo>
                  <a:lnTo>
                    <a:pt x="154" y="308"/>
                  </a:lnTo>
                  <a:lnTo>
                    <a:pt x="153" y="312"/>
                  </a:lnTo>
                  <a:lnTo>
                    <a:pt x="153" y="319"/>
                  </a:lnTo>
                  <a:lnTo>
                    <a:pt x="153" y="330"/>
                  </a:lnTo>
                  <a:lnTo>
                    <a:pt x="151" y="338"/>
                  </a:lnTo>
                  <a:lnTo>
                    <a:pt x="150" y="344"/>
                  </a:lnTo>
                  <a:lnTo>
                    <a:pt x="149" y="344"/>
                  </a:lnTo>
                  <a:lnTo>
                    <a:pt x="145" y="338"/>
                  </a:lnTo>
                  <a:lnTo>
                    <a:pt x="145" y="333"/>
                  </a:lnTo>
                  <a:lnTo>
                    <a:pt x="145" y="326"/>
                  </a:lnTo>
                  <a:lnTo>
                    <a:pt x="145" y="321"/>
                  </a:lnTo>
                  <a:lnTo>
                    <a:pt x="145" y="315"/>
                  </a:lnTo>
                  <a:lnTo>
                    <a:pt x="144" y="312"/>
                  </a:lnTo>
                  <a:lnTo>
                    <a:pt x="142" y="305"/>
                  </a:lnTo>
                  <a:lnTo>
                    <a:pt x="141" y="298"/>
                  </a:lnTo>
                  <a:lnTo>
                    <a:pt x="141" y="294"/>
                  </a:lnTo>
                  <a:lnTo>
                    <a:pt x="140" y="293"/>
                  </a:lnTo>
                  <a:lnTo>
                    <a:pt x="137" y="293"/>
                  </a:lnTo>
                  <a:lnTo>
                    <a:pt x="136" y="291"/>
                  </a:lnTo>
                  <a:lnTo>
                    <a:pt x="133" y="289"/>
                  </a:lnTo>
                  <a:lnTo>
                    <a:pt x="131" y="289"/>
                  </a:lnTo>
                  <a:lnTo>
                    <a:pt x="128" y="294"/>
                  </a:lnTo>
                  <a:lnTo>
                    <a:pt x="125" y="294"/>
                  </a:lnTo>
                  <a:lnTo>
                    <a:pt x="124" y="293"/>
                  </a:lnTo>
                  <a:lnTo>
                    <a:pt x="121" y="293"/>
                  </a:lnTo>
                  <a:lnTo>
                    <a:pt x="119" y="293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8"/>
                  </a:lnTo>
                  <a:lnTo>
                    <a:pt x="119" y="301"/>
                  </a:lnTo>
                  <a:lnTo>
                    <a:pt x="119" y="305"/>
                  </a:lnTo>
                  <a:lnTo>
                    <a:pt x="119" y="307"/>
                  </a:lnTo>
                  <a:lnTo>
                    <a:pt x="115" y="310"/>
                  </a:lnTo>
                  <a:lnTo>
                    <a:pt x="112" y="314"/>
                  </a:lnTo>
                  <a:lnTo>
                    <a:pt x="108" y="315"/>
                  </a:lnTo>
                  <a:lnTo>
                    <a:pt x="104" y="317"/>
                  </a:lnTo>
                  <a:lnTo>
                    <a:pt x="104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3" y="330"/>
                  </a:lnTo>
                  <a:lnTo>
                    <a:pt x="103" y="338"/>
                  </a:lnTo>
                  <a:lnTo>
                    <a:pt x="104" y="347"/>
                  </a:lnTo>
                  <a:lnTo>
                    <a:pt x="107" y="351"/>
                  </a:lnTo>
                  <a:lnTo>
                    <a:pt x="108" y="342"/>
                  </a:lnTo>
                  <a:lnTo>
                    <a:pt x="114" y="337"/>
                  </a:lnTo>
                  <a:lnTo>
                    <a:pt x="118" y="331"/>
                  </a:lnTo>
                  <a:lnTo>
                    <a:pt x="123" y="326"/>
                  </a:lnTo>
                  <a:lnTo>
                    <a:pt x="123" y="326"/>
                  </a:lnTo>
                  <a:lnTo>
                    <a:pt x="124" y="328"/>
                  </a:lnTo>
                  <a:lnTo>
                    <a:pt x="125" y="331"/>
                  </a:lnTo>
                  <a:lnTo>
                    <a:pt x="125" y="335"/>
                  </a:lnTo>
                  <a:lnTo>
                    <a:pt x="125" y="337"/>
                  </a:lnTo>
                  <a:lnTo>
                    <a:pt x="123" y="344"/>
                  </a:lnTo>
                  <a:lnTo>
                    <a:pt x="120" y="349"/>
                  </a:lnTo>
                  <a:lnTo>
                    <a:pt x="116" y="352"/>
                  </a:lnTo>
                  <a:lnTo>
                    <a:pt x="112" y="356"/>
                  </a:lnTo>
                  <a:lnTo>
                    <a:pt x="111" y="359"/>
                  </a:lnTo>
                  <a:lnTo>
                    <a:pt x="111" y="363"/>
                  </a:lnTo>
                  <a:lnTo>
                    <a:pt x="110" y="365"/>
                  </a:lnTo>
                  <a:lnTo>
                    <a:pt x="107" y="365"/>
                  </a:lnTo>
                  <a:lnTo>
                    <a:pt x="102" y="365"/>
                  </a:lnTo>
                  <a:lnTo>
                    <a:pt x="97" y="363"/>
                  </a:lnTo>
                  <a:lnTo>
                    <a:pt x="91" y="363"/>
                  </a:lnTo>
                  <a:lnTo>
                    <a:pt x="86" y="363"/>
                  </a:lnTo>
                  <a:lnTo>
                    <a:pt x="86" y="361"/>
                  </a:lnTo>
                  <a:lnTo>
                    <a:pt x="82" y="359"/>
                  </a:lnTo>
                  <a:lnTo>
                    <a:pt x="76" y="361"/>
                  </a:lnTo>
                  <a:lnTo>
                    <a:pt x="69" y="363"/>
                  </a:lnTo>
                  <a:lnTo>
                    <a:pt x="65" y="363"/>
                  </a:lnTo>
                  <a:lnTo>
                    <a:pt x="64" y="363"/>
                  </a:lnTo>
                  <a:lnTo>
                    <a:pt x="61" y="359"/>
                  </a:lnTo>
                  <a:lnTo>
                    <a:pt x="59" y="358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6" y="356"/>
                  </a:lnTo>
                  <a:lnTo>
                    <a:pt x="55" y="352"/>
                  </a:lnTo>
                  <a:lnTo>
                    <a:pt x="55" y="351"/>
                  </a:lnTo>
                  <a:lnTo>
                    <a:pt x="60" y="351"/>
                  </a:lnTo>
                  <a:lnTo>
                    <a:pt x="65" y="349"/>
                  </a:lnTo>
                  <a:lnTo>
                    <a:pt x="69" y="347"/>
                  </a:lnTo>
                  <a:lnTo>
                    <a:pt x="74" y="347"/>
                  </a:lnTo>
                  <a:lnTo>
                    <a:pt x="77" y="342"/>
                  </a:lnTo>
                  <a:lnTo>
                    <a:pt x="82" y="338"/>
                  </a:lnTo>
                  <a:lnTo>
                    <a:pt x="87" y="333"/>
                  </a:lnTo>
                  <a:lnTo>
                    <a:pt x="91" y="331"/>
                  </a:lnTo>
                  <a:lnTo>
                    <a:pt x="84" y="337"/>
                  </a:lnTo>
                  <a:lnTo>
                    <a:pt x="84" y="335"/>
                  </a:lnTo>
                  <a:lnTo>
                    <a:pt x="87" y="333"/>
                  </a:lnTo>
                  <a:lnTo>
                    <a:pt x="91" y="330"/>
                  </a:lnTo>
                  <a:lnTo>
                    <a:pt x="86" y="330"/>
                  </a:lnTo>
                  <a:lnTo>
                    <a:pt x="81" y="330"/>
                  </a:lnTo>
                  <a:lnTo>
                    <a:pt x="76" y="330"/>
                  </a:lnTo>
                  <a:lnTo>
                    <a:pt x="70" y="330"/>
                  </a:lnTo>
                  <a:lnTo>
                    <a:pt x="65" y="330"/>
                  </a:lnTo>
                  <a:lnTo>
                    <a:pt x="60" y="330"/>
                  </a:lnTo>
                  <a:lnTo>
                    <a:pt x="55" y="331"/>
                  </a:lnTo>
                  <a:lnTo>
                    <a:pt x="50" y="333"/>
                  </a:lnTo>
                  <a:lnTo>
                    <a:pt x="43" y="335"/>
                  </a:lnTo>
                  <a:lnTo>
                    <a:pt x="38" y="333"/>
                  </a:lnTo>
                  <a:lnTo>
                    <a:pt x="34" y="330"/>
                  </a:lnTo>
                  <a:lnTo>
                    <a:pt x="33" y="322"/>
                  </a:lnTo>
                  <a:lnTo>
                    <a:pt x="30" y="317"/>
                  </a:lnTo>
                  <a:lnTo>
                    <a:pt x="29" y="310"/>
                  </a:lnTo>
                  <a:lnTo>
                    <a:pt x="26" y="303"/>
                  </a:lnTo>
                  <a:lnTo>
                    <a:pt x="22" y="298"/>
                  </a:lnTo>
                  <a:lnTo>
                    <a:pt x="20" y="296"/>
                  </a:lnTo>
                  <a:lnTo>
                    <a:pt x="17" y="296"/>
                  </a:lnTo>
                  <a:lnTo>
                    <a:pt x="14" y="296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35" y="298"/>
                  </a:lnTo>
                  <a:lnTo>
                    <a:pt x="38" y="298"/>
                  </a:lnTo>
                  <a:lnTo>
                    <a:pt x="39" y="301"/>
                  </a:lnTo>
                  <a:lnTo>
                    <a:pt x="42" y="303"/>
                  </a:lnTo>
                  <a:lnTo>
                    <a:pt x="42" y="305"/>
                  </a:lnTo>
                  <a:lnTo>
                    <a:pt x="43" y="307"/>
                  </a:lnTo>
                  <a:lnTo>
                    <a:pt x="47" y="308"/>
                  </a:lnTo>
                  <a:lnTo>
                    <a:pt x="50" y="310"/>
                  </a:lnTo>
                  <a:lnTo>
                    <a:pt x="51" y="312"/>
                  </a:lnTo>
                  <a:lnTo>
                    <a:pt x="57" y="312"/>
                  </a:lnTo>
                  <a:lnTo>
                    <a:pt x="65" y="312"/>
                  </a:lnTo>
                  <a:lnTo>
                    <a:pt x="72" y="310"/>
                  </a:lnTo>
                  <a:lnTo>
                    <a:pt x="78" y="308"/>
                  </a:lnTo>
                  <a:lnTo>
                    <a:pt x="81" y="305"/>
                  </a:lnTo>
                  <a:lnTo>
                    <a:pt x="84" y="303"/>
                  </a:lnTo>
                  <a:lnTo>
                    <a:pt x="86" y="303"/>
                  </a:lnTo>
                  <a:lnTo>
                    <a:pt x="89" y="300"/>
                  </a:lnTo>
                  <a:lnTo>
                    <a:pt x="87" y="298"/>
                  </a:lnTo>
                  <a:lnTo>
                    <a:pt x="84" y="296"/>
                  </a:lnTo>
                  <a:lnTo>
                    <a:pt x="80" y="294"/>
                  </a:lnTo>
                  <a:lnTo>
                    <a:pt x="77" y="291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0"/>
                  </a:lnTo>
                  <a:lnTo>
                    <a:pt x="68" y="277"/>
                  </a:lnTo>
                  <a:lnTo>
                    <a:pt x="60" y="277"/>
                  </a:lnTo>
                  <a:lnTo>
                    <a:pt x="52" y="279"/>
                  </a:lnTo>
                  <a:lnTo>
                    <a:pt x="44" y="280"/>
                  </a:lnTo>
                  <a:lnTo>
                    <a:pt x="43" y="277"/>
                  </a:lnTo>
                  <a:lnTo>
                    <a:pt x="40" y="275"/>
                  </a:lnTo>
                  <a:lnTo>
                    <a:pt x="36" y="271"/>
                  </a:lnTo>
                  <a:lnTo>
                    <a:pt x="34" y="271"/>
                  </a:lnTo>
                  <a:lnTo>
                    <a:pt x="34" y="273"/>
                  </a:lnTo>
                  <a:lnTo>
                    <a:pt x="34" y="275"/>
                  </a:lnTo>
                  <a:lnTo>
                    <a:pt x="33" y="279"/>
                  </a:lnTo>
                  <a:lnTo>
                    <a:pt x="33" y="280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39" y="287"/>
                  </a:lnTo>
                  <a:lnTo>
                    <a:pt x="42" y="291"/>
                  </a:lnTo>
                  <a:lnTo>
                    <a:pt x="36" y="289"/>
                  </a:lnTo>
                  <a:lnTo>
                    <a:pt x="31" y="287"/>
                  </a:lnTo>
                  <a:lnTo>
                    <a:pt x="25" y="286"/>
                  </a:lnTo>
                  <a:lnTo>
                    <a:pt x="20" y="282"/>
                  </a:lnTo>
                  <a:lnTo>
                    <a:pt x="16" y="275"/>
                  </a:lnTo>
                  <a:lnTo>
                    <a:pt x="17" y="264"/>
                  </a:lnTo>
                  <a:lnTo>
                    <a:pt x="18" y="252"/>
                  </a:lnTo>
                  <a:lnTo>
                    <a:pt x="20" y="243"/>
                  </a:lnTo>
                  <a:lnTo>
                    <a:pt x="23" y="247"/>
                  </a:lnTo>
                  <a:lnTo>
                    <a:pt x="25" y="256"/>
                  </a:lnTo>
                  <a:lnTo>
                    <a:pt x="27" y="264"/>
                  </a:lnTo>
                  <a:lnTo>
                    <a:pt x="34" y="264"/>
                  </a:lnTo>
                  <a:lnTo>
                    <a:pt x="35" y="257"/>
                  </a:lnTo>
                  <a:lnTo>
                    <a:pt x="35" y="250"/>
                  </a:lnTo>
                  <a:lnTo>
                    <a:pt x="36" y="243"/>
                  </a:lnTo>
                  <a:lnTo>
                    <a:pt x="36" y="238"/>
                  </a:lnTo>
                  <a:lnTo>
                    <a:pt x="35" y="236"/>
                  </a:lnTo>
                  <a:lnTo>
                    <a:pt x="30" y="236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7" y="233"/>
                  </a:lnTo>
                  <a:lnTo>
                    <a:pt x="26" y="233"/>
                  </a:lnTo>
                  <a:lnTo>
                    <a:pt x="25" y="231"/>
                  </a:lnTo>
                  <a:lnTo>
                    <a:pt x="25" y="187"/>
                  </a:lnTo>
                  <a:lnTo>
                    <a:pt x="26" y="187"/>
                  </a:lnTo>
                  <a:lnTo>
                    <a:pt x="26" y="185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36" y="183"/>
                  </a:lnTo>
                  <a:lnTo>
                    <a:pt x="39" y="191"/>
                  </a:lnTo>
                  <a:lnTo>
                    <a:pt x="42" y="203"/>
                  </a:lnTo>
                  <a:lnTo>
                    <a:pt x="42" y="215"/>
                  </a:lnTo>
                  <a:lnTo>
                    <a:pt x="42" y="226"/>
                  </a:lnTo>
                  <a:lnTo>
                    <a:pt x="43" y="235"/>
                  </a:lnTo>
                  <a:lnTo>
                    <a:pt x="44" y="243"/>
                  </a:lnTo>
                  <a:lnTo>
                    <a:pt x="47" y="250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3" y="249"/>
                  </a:lnTo>
                  <a:lnTo>
                    <a:pt x="53" y="242"/>
                  </a:lnTo>
                  <a:lnTo>
                    <a:pt x="53" y="235"/>
                  </a:lnTo>
                  <a:lnTo>
                    <a:pt x="52" y="227"/>
                  </a:lnTo>
                  <a:lnTo>
                    <a:pt x="52" y="222"/>
                  </a:lnTo>
                  <a:lnTo>
                    <a:pt x="52" y="215"/>
                  </a:lnTo>
                  <a:lnTo>
                    <a:pt x="51" y="208"/>
                  </a:lnTo>
                  <a:lnTo>
                    <a:pt x="51" y="203"/>
                  </a:lnTo>
                  <a:lnTo>
                    <a:pt x="51" y="192"/>
                  </a:lnTo>
                  <a:lnTo>
                    <a:pt x="53" y="192"/>
                  </a:lnTo>
                  <a:lnTo>
                    <a:pt x="56" y="191"/>
                  </a:lnTo>
                  <a:lnTo>
                    <a:pt x="59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3" y="185"/>
                  </a:lnTo>
                  <a:lnTo>
                    <a:pt x="64" y="185"/>
                  </a:lnTo>
                  <a:lnTo>
                    <a:pt x="64" y="183"/>
                  </a:lnTo>
                  <a:lnTo>
                    <a:pt x="64" y="171"/>
                  </a:lnTo>
                  <a:lnTo>
                    <a:pt x="63" y="157"/>
                  </a:lnTo>
                  <a:lnTo>
                    <a:pt x="60" y="145"/>
                  </a:lnTo>
                  <a:lnTo>
                    <a:pt x="60" y="132"/>
                  </a:lnTo>
                  <a:lnTo>
                    <a:pt x="56" y="134"/>
                  </a:lnTo>
                  <a:lnTo>
                    <a:pt x="53" y="139"/>
                  </a:lnTo>
                  <a:lnTo>
                    <a:pt x="53" y="147"/>
                  </a:lnTo>
                  <a:lnTo>
                    <a:pt x="55" y="152"/>
                  </a:lnTo>
                  <a:lnTo>
                    <a:pt x="52" y="159"/>
                  </a:lnTo>
                  <a:lnTo>
                    <a:pt x="46" y="164"/>
                  </a:lnTo>
                  <a:lnTo>
                    <a:pt x="38" y="166"/>
                  </a:lnTo>
                  <a:lnTo>
                    <a:pt x="31" y="166"/>
                  </a:lnTo>
                  <a:lnTo>
                    <a:pt x="30" y="164"/>
                  </a:lnTo>
                  <a:lnTo>
                    <a:pt x="30" y="161"/>
                  </a:lnTo>
                  <a:lnTo>
                    <a:pt x="29" y="159"/>
                  </a:lnTo>
                  <a:lnTo>
                    <a:pt x="29" y="155"/>
                  </a:lnTo>
                  <a:lnTo>
                    <a:pt x="31" y="154"/>
                  </a:lnTo>
                  <a:lnTo>
                    <a:pt x="34" y="148"/>
                  </a:lnTo>
                  <a:lnTo>
                    <a:pt x="36" y="143"/>
                  </a:lnTo>
                  <a:lnTo>
                    <a:pt x="38" y="139"/>
                  </a:lnTo>
                  <a:lnTo>
                    <a:pt x="42" y="139"/>
                  </a:lnTo>
                  <a:lnTo>
                    <a:pt x="46" y="138"/>
                  </a:lnTo>
                  <a:lnTo>
                    <a:pt x="48" y="134"/>
                  </a:lnTo>
                  <a:lnTo>
                    <a:pt x="51" y="132"/>
                  </a:lnTo>
                  <a:lnTo>
                    <a:pt x="52" y="131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2"/>
                  </a:lnTo>
                  <a:lnTo>
                    <a:pt x="48" y="122"/>
                  </a:lnTo>
                  <a:lnTo>
                    <a:pt x="42" y="124"/>
                  </a:lnTo>
                  <a:lnTo>
                    <a:pt x="36" y="127"/>
                  </a:lnTo>
                  <a:lnTo>
                    <a:pt x="30" y="127"/>
                  </a:lnTo>
                  <a:lnTo>
                    <a:pt x="30" y="134"/>
                  </a:lnTo>
                  <a:lnTo>
                    <a:pt x="29" y="145"/>
                  </a:lnTo>
                  <a:lnTo>
                    <a:pt x="26" y="155"/>
                  </a:lnTo>
                  <a:lnTo>
                    <a:pt x="23" y="162"/>
                  </a:lnTo>
                  <a:lnTo>
                    <a:pt x="23" y="162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0" y="169"/>
                  </a:lnTo>
                  <a:lnTo>
                    <a:pt x="18" y="173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6" y="183"/>
                  </a:lnTo>
                  <a:lnTo>
                    <a:pt x="16" y="185"/>
                  </a:lnTo>
                  <a:lnTo>
                    <a:pt x="16" y="187"/>
                  </a:lnTo>
                  <a:lnTo>
                    <a:pt x="17" y="189"/>
                  </a:lnTo>
                  <a:lnTo>
                    <a:pt x="16" y="185"/>
                  </a:lnTo>
                  <a:lnTo>
                    <a:pt x="16" y="187"/>
                  </a:lnTo>
                  <a:lnTo>
                    <a:pt x="16" y="189"/>
                  </a:lnTo>
                  <a:lnTo>
                    <a:pt x="17" y="191"/>
                  </a:lnTo>
                  <a:lnTo>
                    <a:pt x="18" y="194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7" y="208"/>
                  </a:lnTo>
                  <a:lnTo>
                    <a:pt x="17" y="201"/>
                  </a:lnTo>
                  <a:lnTo>
                    <a:pt x="16" y="194"/>
                  </a:lnTo>
                  <a:lnTo>
                    <a:pt x="16" y="185"/>
                  </a:lnTo>
                  <a:lnTo>
                    <a:pt x="14" y="178"/>
                  </a:lnTo>
                  <a:lnTo>
                    <a:pt x="13" y="171"/>
                  </a:lnTo>
                  <a:lnTo>
                    <a:pt x="13" y="162"/>
                  </a:lnTo>
                  <a:lnTo>
                    <a:pt x="12" y="155"/>
                  </a:lnTo>
                  <a:lnTo>
                    <a:pt x="12" y="148"/>
                  </a:lnTo>
                  <a:lnTo>
                    <a:pt x="13" y="148"/>
                  </a:lnTo>
                  <a:lnTo>
                    <a:pt x="13" y="145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34"/>
                  </a:lnTo>
                  <a:lnTo>
                    <a:pt x="16" y="127"/>
                  </a:lnTo>
                  <a:lnTo>
                    <a:pt x="17" y="118"/>
                  </a:lnTo>
                  <a:lnTo>
                    <a:pt x="17" y="111"/>
                  </a:lnTo>
                  <a:lnTo>
                    <a:pt x="21" y="111"/>
                  </a:lnTo>
                  <a:lnTo>
                    <a:pt x="23" y="110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4" y="111"/>
                  </a:lnTo>
                  <a:lnTo>
                    <a:pt x="34" y="108"/>
                  </a:lnTo>
                  <a:lnTo>
                    <a:pt x="33" y="104"/>
                  </a:lnTo>
                  <a:lnTo>
                    <a:pt x="31" y="101"/>
                  </a:lnTo>
                  <a:lnTo>
                    <a:pt x="31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3" y="80"/>
                  </a:lnTo>
                  <a:lnTo>
                    <a:pt x="21" y="76"/>
                  </a:lnTo>
                  <a:lnTo>
                    <a:pt x="20" y="7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9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1" y="46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D1B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1" name="Freeform 101">
              <a:extLst>
                <a:ext uri="{FF2B5EF4-FFF2-40B4-BE49-F238E27FC236}">
                  <a16:creationId xmlns:a16="http://schemas.microsoft.com/office/drawing/2014/main" id="{9344743F-6F93-4480-89EF-473EBA2E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" y="1288"/>
              <a:ext cx="118" cy="182"/>
            </a:xfrm>
            <a:custGeom>
              <a:avLst/>
              <a:gdLst>
                <a:gd name="T0" fmla="*/ 39 w 171"/>
                <a:gd name="T1" fmla="*/ 0 h 364"/>
                <a:gd name="T2" fmla="*/ 17 w 171"/>
                <a:gd name="T3" fmla="*/ 35 h 364"/>
                <a:gd name="T4" fmla="*/ 60 w 171"/>
                <a:gd name="T5" fmla="*/ 46 h 364"/>
                <a:gd name="T6" fmla="*/ 68 w 171"/>
                <a:gd name="T7" fmla="*/ 41 h 364"/>
                <a:gd name="T8" fmla="*/ 81 w 171"/>
                <a:gd name="T9" fmla="*/ 46 h 364"/>
                <a:gd name="T10" fmla="*/ 55 w 171"/>
                <a:gd name="T11" fmla="*/ 72 h 364"/>
                <a:gd name="T12" fmla="*/ 36 w 171"/>
                <a:gd name="T13" fmla="*/ 81 h 364"/>
                <a:gd name="T14" fmla="*/ 53 w 171"/>
                <a:gd name="T15" fmla="*/ 95 h 364"/>
                <a:gd name="T16" fmla="*/ 83 w 171"/>
                <a:gd name="T17" fmla="*/ 69 h 364"/>
                <a:gd name="T18" fmla="*/ 99 w 171"/>
                <a:gd name="T19" fmla="*/ 49 h 364"/>
                <a:gd name="T20" fmla="*/ 115 w 171"/>
                <a:gd name="T21" fmla="*/ 64 h 364"/>
                <a:gd name="T22" fmla="*/ 119 w 171"/>
                <a:gd name="T23" fmla="*/ 81 h 364"/>
                <a:gd name="T24" fmla="*/ 130 w 171"/>
                <a:gd name="T25" fmla="*/ 115 h 364"/>
                <a:gd name="T26" fmla="*/ 138 w 171"/>
                <a:gd name="T27" fmla="*/ 157 h 364"/>
                <a:gd name="T28" fmla="*/ 117 w 171"/>
                <a:gd name="T29" fmla="*/ 102 h 364"/>
                <a:gd name="T30" fmla="*/ 119 w 171"/>
                <a:gd name="T31" fmla="*/ 123 h 364"/>
                <a:gd name="T32" fmla="*/ 142 w 171"/>
                <a:gd name="T33" fmla="*/ 160 h 364"/>
                <a:gd name="T34" fmla="*/ 166 w 171"/>
                <a:gd name="T35" fmla="*/ 129 h 364"/>
                <a:gd name="T36" fmla="*/ 150 w 171"/>
                <a:gd name="T37" fmla="*/ 183 h 364"/>
                <a:gd name="T38" fmla="*/ 112 w 171"/>
                <a:gd name="T39" fmla="*/ 166 h 364"/>
                <a:gd name="T40" fmla="*/ 72 w 171"/>
                <a:gd name="T41" fmla="*/ 143 h 364"/>
                <a:gd name="T42" fmla="*/ 83 w 171"/>
                <a:gd name="T43" fmla="*/ 166 h 364"/>
                <a:gd name="T44" fmla="*/ 94 w 171"/>
                <a:gd name="T45" fmla="*/ 187 h 364"/>
                <a:gd name="T46" fmla="*/ 111 w 171"/>
                <a:gd name="T47" fmla="*/ 211 h 364"/>
                <a:gd name="T48" fmla="*/ 78 w 171"/>
                <a:gd name="T49" fmla="*/ 201 h 364"/>
                <a:gd name="T50" fmla="*/ 66 w 171"/>
                <a:gd name="T51" fmla="*/ 236 h 364"/>
                <a:gd name="T52" fmla="*/ 140 w 171"/>
                <a:gd name="T53" fmla="*/ 213 h 364"/>
                <a:gd name="T54" fmla="*/ 103 w 171"/>
                <a:gd name="T55" fmla="*/ 250 h 364"/>
                <a:gd name="T56" fmla="*/ 104 w 171"/>
                <a:gd name="T57" fmla="*/ 271 h 364"/>
                <a:gd name="T58" fmla="*/ 141 w 171"/>
                <a:gd name="T59" fmla="*/ 259 h 364"/>
                <a:gd name="T60" fmla="*/ 147 w 171"/>
                <a:gd name="T61" fmla="*/ 271 h 364"/>
                <a:gd name="T62" fmla="*/ 154 w 171"/>
                <a:gd name="T63" fmla="*/ 319 h 364"/>
                <a:gd name="T64" fmla="*/ 141 w 171"/>
                <a:gd name="T65" fmla="*/ 294 h 364"/>
                <a:gd name="T66" fmla="*/ 119 w 171"/>
                <a:gd name="T67" fmla="*/ 298 h 364"/>
                <a:gd name="T68" fmla="*/ 103 w 171"/>
                <a:gd name="T69" fmla="*/ 338 h 364"/>
                <a:gd name="T70" fmla="*/ 120 w 171"/>
                <a:gd name="T71" fmla="*/ 349 h 364"/>
                <a:gd name="T72" fmla="*/ 75 w 171"/>
                <a:gd name="T73" fmla="*/ 361 h 364"/>
                <a:gd name="T74" fmla="*/ 69 w 171"/>
                <a:gd name="T75" fmla="*/ 347 h 364"/>
                <a:gd name="T76" fmla="*/ 70 w 171"/>
                <a:gd name="T77" fmla="*/ 329 h 364"/>
                <a:gd name="T78" fmla="*/ 19 w 171"/>
                <a:gd name="T79" fmla="*/ 296 h 364"/>
                <a:gd name="T80" fmla="*/ 51 w 171"/>
                <a:gd name="T81" fmla="*/ 310 h 364"/>
                <a:gd name="T82" fmla="*/ 74 w 171"/>
                <a:gd name="T83" fmla="*/ 285 h 364"/>
                <a:gd name="T84" fmla="*/ 32 w 171"/>
                <a:gd name="T85" fmla="*/ 278 h 364"/>
                <a:gd name="T86" fmla="*/ 19 w 171"/>
                <a:gd name="T87" fmla="*/ 243 h 364"/>
                <a:gd name="T88" fmla="*/ 27 w 171"/>
                <a:gd name="T89" fmla="*/ 232 h 364"/>
                <a:gd name="T90" fmla="*/ 43 w 171"/>
                <a:gd name="T91" fmla="*/ 234 h 364"/>
                <a:gd name="T92" fmla="*/ 52 w 171"/>
                <a:gd name="T93" fmla="*/ 222 h 364"/>
                <a:gd name="T94" fmla="*/ 64 w 171"/>
                <a:gd name="T95" fmla="*/ 171 h 364"/>
                <a:gd name="T96" fmla="*/ 30 w 171"/>
                <a:gd name="T97" fmla="*/ 160 h 364"/>
                <a:gd name="T98" fmla="*/ 53 w 171"/>
                <a:gd name="T99" fmla="*/ 125 h 364"/>
                <a:gd name="T100" fmla="*/ 22 w 171"/>
                <a:gd name="T101" fmla="*/ 164 h 364"/>
                <a:gd name="T102" fmla="*/ 15 w 171"/>
                <a:gd name="T103" fmla="*/ 187 h 364"/>
                <a:gd name="T104" fmla="*/ 13 w 171"/>
                <a:gd name="T105" fmla="*/ 162 h 364"/>
                <a:gd name="T106" fmla="*/ 27 w 171"/>
                <a:gd name="T107" fmla="*/ 109 h 364"/>
                <a:gd name="T108" fmla="*/ 28 w 171"/>
                <a:gd name="T109" fmla="*/ 83 h 364"/>
                <a:gd name="T110" fmla="*/ 17 w 171"/>
                <a:gd name="T111" fmla="*/ 62 h 364"/>
                <a:gd name="T112" fmla="*/ 2 w 171"/>
                <a:gd name="T113" fmla="*/ 46 h 364"/>
                <a:gd name="T114" fmla="*/ 4 w 171"/>
                <a:gd name="T115" fmla="*/ 23 h 364"/>
                <a:gd name="T116" fmla="*/ 9 w 171"/>
                <a:gd name="T117" fmla="*/ 1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" h="364">
                  <a:moveTo>
                    <a:pt x="11" y="11"/>
                  </a:moveTo>
                  <a:lnTo>
                    <a:pt x="13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6" y="7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36" y="16"/>
                  </a:lnTo>
                  <a:lnTo>
                    <a:pt x="27" y="23"/>
                  </a:lnTo>
                  <a:lnTo>
                    <a:pt x="15" y="25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9" y="37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37"/>
                  </a:lnTo>
                  <a:lnTo>
                    <a:pt x="22" y="39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32" y="51"/>
                  </a:lnTo>
                  <a:lnTo>
                    <a:pt x="42" y="51"/>
                  </a:lnTo>
                  <a:lnTo>
                    <a:pt x="51" y="49"/>
                  </a:lnTo>
                  <a:lnTo>
                    <a:pt x="60" y="46"/>
                  </a:lnTo>
                  <a:lnTo>
                    <a:pt x="69" y="44"/>
                  </a:lnTo>
                  <a:lnTo>
                    <a:pt x="69" y="39"/>
                  </a:lnTo>
                  <a:lnTo>
                    <a:pt x="69" y="34"/>
                  </a:lnTo>
                  <a:lnTo>
                    <a:pt x="69" y="30"/>
                  </a:lnTo>
                  <a:lnTo>
                    <a:pt x="66" y="27"/>
                  </a:lnTo>
                  <a:lnTo>
                    <a:pt x="68" y="32"/>
                  </a:lnTo>
                  <a:lnTo>
                    <a:pt x="69" y="32"/>
                  </a:lnTo>
                  <a:lnTo>
                    <a:pt x="69" y="28"/>
                  </a:lnTo>
                  <a:lnTo>
                    <a:pt x="66" y="25"/>
                  </a:lnTo>
                  <a:lnTo>
                    <a:pt x="65" y="27"/>
                  </a:lnTo>
                  <a:lnTo>
                    <a:pt x="66" y="32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32"/>
                  </a:lnTo>
                  <a:lnTo>
                    <a:pt x="68" y="23"/>
                  </a:lnTo>
                  <a:lnTo>
                    <a:pt x="66" y="14"/>
                  </a:lnTo>
                  <a:lnTo>
                    <a:pt x="66" y="5"/>
                  </a:lnTo>
                  <a:lnTo>
                    <a:pt x="70" y="5"/>
                  </a:lnTo>
                  <a:lnTo>
                    <a:pt x="75" y="5"/>
                  </a:lnTo>
                  <a:lnTo>
                    <a:pt x="79" y="5"/>
                  </a:lnTo>
                  <a:lnTo>
                    <a:pt x="83" y="5"/>
                  </a:lnTo>
                  <a:lnTo>
                    <a:pt x="83" y="14"/>
                  </a:lnTo>
                  <a:lnTo>
                    <a:pt x="85" y="23"/>
                  </a:lnTo>
                  <a:lnTo>
                    <a:pt x="86" y="32"/>
                  </a:lnTo>
                  <a:lnTo>
                    <a:pt x="86" y="41"/>
                  </a:lnTo>
                  <a:lnTo>
                    <a:pt x="81" y="46"/>
                  </a:lnTo>
                  <a:lnTo>
                    <a:pt x="75" y="53"/>
                  </a:lnTo>
                  <a:lnTo>
                    <a:pt x="70" y="58"/>
                  </a:lnTo>
                  <a:lnTo>
                    <a:pt x="65" y="65"/>
                  </a:lnTo>
                  <a:lnTo>
                    <a:pt x="65" y="67"/>
                  </a:lnTo>
                  <a:lnTo>
                    <a:pt x="66" y="67"/>
                  </a:lnTo>
                  <a:lnTo>
                    <a:pt x="66" y="69"/>
                  </a:lnTo>
                  <a:lnTo>
                    <a:pt x="66" y="71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7" y="76"/>
                  </a:lnTo>
                  <a:lnTo>
                    <a:pt x="57" y="78"/>
                  </a:lnTo>
                  <a:lnTo>
                    <a:pt x="55" y="72"/>
                  </a:lnTo>
                  <a:lnTo>
                    <a:pt x="52" y="69"/>
                  </a:lnTo>
                  <a:lnTo>
                    <a:pt x="48" y="67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3" y="72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38" y="74"/>
                  </a:lnTo>
                  <a:lnTo>
                    <a:pt x="36" y="81"/>
                  </a:lnTo>
                  <a:lnTo>
                    <a:pt x="36" y="88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3" y="95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47" y="93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3" y="97"/>
                  </a:lnTo>
                  <a:lnTo>
                    <a:pt x="53" y="97"/>
                  </a:lnTo>
                  <a:lnTo>
                    <a:pt x="60" y="93"/>
                  </a:lnTo>
                  <a:lnTo>
                    <a:pt x="68" y="92"/>
                  </a:lnTo>
                  <a:lnTo>
                    <a:pt x="75" y="93"/>
                  </a:lnTo>
                  <a:lnTo>
                    <a:pt x="83" y="93"/>
                  </a:lnTo>
                  <a:lnTo>
                    <a:pt x="83" y="90"/>
                  </a:lnTo>
                  <a:lnTo>
                    <a:pt x="85" y="83"/>
                  </a:lnTo>
                  <a:lnTo>
                    <a:pt x="85" y="79"/>
                  </a:lnTo>
                  <a:lnTo>
                    <a:pt x="85" y="78"/>
                  </a:lnTo>
                  <a:lnTo>
                    <a:pt x="85" y="74"/>
                  </a:lnTo>
                  <a:lnTo>
                    <a:pt x="85" y="71"/>
                  </a:lnTo>
                  <a:lnTo>
                    <a:pt x="83" y="69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64"/>
                  </a:lnTo>
                  <a:lnTo>
                    <a:pt x="96" y="58"/>
                  </a:lnTo>
                  <a:lnTo>
                    <a:pt x="96" y="55"/>
                  </a:lnTo>
                  <a:lnTo>
                    <a:pt x="96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9" y="49"/>
                  </a:lnTo>
                  <a:lnTo>
                    <a:pt x="99" y="46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6" y="37"/>
                  </a:lnTo>
                  <a:lnTo>
                    <a:pt x="102" y="37"/>
                  </a:lnTo>
                  <a:lnTo>
                    <a:pt x="106" y="35"/>
                  </a:lnTo>
                  <a:lnTo>
                    <a:pt x="111" y="34"/>
                  </a:lnTo>
                  <a:lnTo>
                    <a:pt x="115" y="35"/>
                  </a:lnTo>
                  <a:lnTo>
                    <a:pt x="115" y="41"/>
                  </a:lnTo>
                  <a:lnTo>
                    <a:pt x="113" y="49"/>
                  </a:lnTo>
                  <a:lnTo>
                    <a:pt x="113" y="56"/>
                  </a:lnTo>
                  <a:lnTo>
                    <a:pt x="115" y="62"/>
                  </a:lnTo>
                  <a:lnTo>
                    <a:pt x="115" y="64"/>
                  </a:lnTo>
                  <a:lnTo>
                    <a:pt x="115" y="65"/>
                  </a:lnTo>
                  <a:lnTo>
                    <a:pt x="113" y="69"/>
                  </a:lnTo>
                  <a:lnTo>
                    <a:pt x="113" y="71"/>
                  </a:lnTo>
                  <a:lnTo>
                    <a:pt x="112" y="72"/>
                  </a:lnTo>
                  <a:lnTo>
                    <a:pt x="109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11" y="76"/>
                  </a:lnTo>
                  <a:lnTo>
                    <a:pt x="112" y="76"/>
                  </a:lnTo>
                  <a:lnTo>
                    <a:pt x="115" y="78"/>
                  </a:lnTo>
                  <a:lnTo>
                    <a:pt x="116" y="78"/>
                  </a:lnTo>
                  <a:lnTo>
                    <a:pt x="116" y="79"/>
                  </a:lnTo>
                  <a:lnTo>
                    <a:pt x="119" y="81"/>
                  </a:lnTo>
                  <a:lnTo>
                    <a:pt x="120" y="85"/>
                  </a:lnTo>
                  <a:lnTo>
                    <a:pt x="121" y="86"/>
                  </a:lnTo>
                  <a:lnTo>
                    <a:pt x="123" y="92"/>
                  </a:lnTo>
                  <a:lnTo>
                    <a:pt x="124" y="97"/>
                  </a:lnTo>
                  <a:lnTo>
                    <a:pt x="12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8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29" y="111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30" y="116"/>
                  </a:lnTo>
                  <a:lnTo>
                    <a:pt x="132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4" y="116"/>
                  </a:lnTo>
                  <a:lnTo>
                    <a:pt x="136" y="120"/>
                  </a:lnTo>
                  <a:lnTo>
                    <a:pt x="138" y="122"/>
                  </a:lnTo>
                  <a:lnTo>
                    <a:pt x="141" y="125"/>
                  </a:lnTo>
                  <a:lnTo>
                    <a:pt x="143" y="127"/>
                  </a:lnTo>
                  <a:lnTo>
                    <a:pt x="143" y="134"/>
                  </a:lnTo>
                  <a:lnTo>
                    <a:pt x="142" y="143"/>
                  </a:lnTo>
                  <a:lnTo>
                    <a:pt x="140" y="151"/>
                  </a:lnTo>
                  <a:lnTo>
                    <a:pt x="138" y="157"/>
                  </a:lnTo>
                  <a:lnTo>
                    <a:pt x="133" y="150"/>
                  </a:lnTo>
                  <a:lnTo>
                    <a:pt x="129" y="136"/>
                  </a:lnTo>
                  <a:lnTo>
                    <a:pt x="126" y="122"/>
                  </a:lnTo>
                  <a:lnTo>
                    <a:pt x="125" y="109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3" y="104"/>
                  </a:lnTo>
                  <a:lnTo>
                    <a:pt x="121" y="102"/>
                  </a:lnTo>
                  <a:lnTo>
                    <a:pt x="120" y="102"/>
                  </a:lnTo>
                  <a:lnTo>
                    <a:pt x="117" y="102"/>
                  </a:lnTo>
                  <a:lnTo>
                    <a:pt x="116" y="102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11" y="106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1" y="111"/>
                  </a:lnTo>
                  <a:lnTo>
                    <a:pt x="112" y="113"/>
                  </a:lnTo>
                  <a:lnTo>
                    <a:pt x="115" y="113"/>
                  </a:lnTo>
                  <a:lnTo>
                    <a:pt x="116" y="115"/>
                  </a:lnTo>
                  <a:lnTo>
                    <a:pt x="119" y="116"/>
                  </a:lnTo>
                  <a:lnTo>
                    <a:pt x="119" y="120"/>
                  </a:lnTo>
                  <a:lnTo>
                    <a:pt x="119" y="123"/>
                  </a:lnTo>
                  <a:lnTo>
                    <a:pt x="119" y="127"/>
                  </a:lnTo>
                  <a:lnTo>
                    <a:pt x="119" y="130"/>
                  </a:lnTo>
                  <a:lnTo>
                    <a:pt x="121" y="136"/>
                  </a:lnTo>
                  <a:lnTo>
                    <a:pt x="123" y="143"/>
                  </a:lnTo>
                  <a:lnTo>
                    <a:pt x="124" y="150"/>
                  </a:lnTo>
                  <a:lnTo>
                    <a:pt x="126" y="155"/>
                  </a:lnTo>
                  <a:lnTo>
                    <a:pt x="126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3" y="159"/>
                  </a:lnTo>
                  <a:lnTo>
                    <a:pt x="137" y="160"/>
                  </a:lnTo>
                  <a:lnTo>
                    <a:pt x="142" y="160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9" y="157"/>
                  </a:lnTo>
                  <a:lnTo>
                    <a:pt x="150" y="155"/>
                  </a:lnTo>
                  <a:lnTo>
                    <a:pt x="151" y="155"/>
                  </a:lnTo>
                  <a:lnTo>
                    <a:pt x="153" y="146"/>
                  </a:lnTo>
                  <a:lnTo>
                    <a:pt x="153" y="136"/>
                  </a:lnTo>
                  <a:lnTo>
                    <a:pt x="150" y="125"/>
                  </a:lnTo>
                  <a:lnTo>
                    <a:pt x="149" y="116"/>
                  </a:lnTo>
                  <a:lnTo>
                    <a:pt x="147" y="116"/>
                  </a:lnTo>
                  <a:lnTo>
                    <a:pt x="153" y="118"/>
                  </a:lnTo>
                  <a:lnTo>
                    <a:pt x="159" y="123"/>
                  </a:lnTo>
                  <a:lnTo>
                    <a:pt x="166" y="129"/>
                  </a:lnTo>
                  <a:lnTo>
                    <a:pt x="171" y="134"/>
                  </a:lnTo>
                  <a:lnTo>
                    <a:pt x="171" y="139"/>
                  </a:lnTo>
                  <a:lnTo>
                    <a:pt x="171" y="144"/>
                  </a:lnTo>
                  <a:lnTo>
                    <a:pt x="170" y="151"/>
                  </a:lnTo>
                  <a:lnTo>
                    <a:pt x="170" y="157"/>
                  </a:lnTo>
                  <a:lnTo>
                    <a:pt x="166" y="164"/>
                  </a:lnTo>
                  <a:lnTo>
                    <a:pt x="162" y="169"/>
                  </a:lnTo>
                  <a:lnTo>
                    <a:pt x="158" y="174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1" y="181"/>
                  </a:lnTo>
                  <a:lnTo>
                    <a:pt x="150" y="181"/>
                  </a:lnTo>
                  <a:lnTo>
                    <a:pt x="150" y="183"/>
                  </a:lnTo>
                  <a:lnTo>
                    <a:pt x="143" y="183"/>
                  </a:lnTo>
                  <a:lnTo>
                    <a:pt x="138" y="181"/>
                  </a:lnTo>
                  <a:lnTo>
                    <a:pt x="132" y="181"/>
                  </a:lnTo>
                  <a:lnTo>
                    <a:pt x="126" y="180"/>
                  </a:lnTo>
                  <a:lnTo>
                    <a:pt x="134" y="181"/>
                  </a:lnTo>
                  <a:lnTo>
                    <a:pt x="134" y="181"/>
                  </a:lnTo>
                  <a:lnTo>
                    <a:pt x="132" y="180"/>
                  </a:lnTo>
                  <a:lnTo>
                    <a:pt x="126" y="178"/>
                  </a:lnTo>
                  <a:lnTo>
                    <a:pt x="123" y="176"/>
                  </a:lnTo>
                  <a:lnTo>
                    <a:pt x="120" y="174"/>
                  </a:lnTo>
                  <a:lnTo>
                    <a:pt x="116" y="173"/>
                  </a:lnTo>
                  <a:lnTo>
                    <a:pt x="112" y="171"/>
                  </a:lnTo>
                  <a:lnTo>
                    <a:pt x="112" y="166"/>
                  </a:lnTo>
                  <a:lnTo>
                    <a:pt x="111" y="157"/>
                  </a:lnTo>
                  <a:lnTo>
                    <a:pt x="111" y="150"/>
                  </a:lnTo>
                  <a:lnTo>
                    <a:pt x="109" y="143"/>
                  </a:lnTo>
                  <a:lnTo>
                    <a:pt x="108" y="136"/>
                  </a:lnTo>
                  <a:lnTo>
                    <a:pt x="107" y="130"/>
                  </a:lnTo>
                  <a:lnTo>
                    <a:pt x="106" y="123"/>
                  </a:lnTo>
                  <a:lnTo>
                    <a:pt x="104" y="118"/>
                  </a:lnTo>
                  <a:lnTo>
                    <a:pt x="95" y="118"/>
                  </a:lnTo>
                  <a:lnTo>
                    <a:pt x="86" y="123"/>
                  </a:lnTo>
                  <a:lnTo>
                    <a:pt x="77" y="132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51"/>
                  </a:lnTo>
                  <a:lnTo>
                    <a:pt x="75" y="157"/>
                  </a:lnTo>
                  <a:lnTo>
                    <a:pt x="75" y="160"/>
                  </a:lnTo>
                  <a:lnTo>
                    <a:pt x="75" y="160"/>
                  </a:lnTo>
                  <a:lnTo>
                    <a:pt x="77" y="160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9" y="162"/>
                  </a:lnTo>
                  <a:lnTo>
                    <a:pt x="82" y="164"/>
                  </a:lnTo>
                  <a:lnTo>
                    <a:pt x="83" y="166"/>
                  </a:lnTo>
                  <a:lnTo>
                    <a:pt x="86" y="166"/>
                  </a:lnTo>
                  <a:lnTo>
                    <a:pt x="86" y="166"/>
                  </a:lnTo>
                  <a:lnTo>
                    <a:pt x="86" y="167"/>
                  </a:lnTo>
                  <a:lnTo>
                    <a:pt x="86" y="167"/>
                  </a:lnTo>
                  <a:lnTo>
                    <a:pt x="86" y="169"/>
                  </a:lnTo>
                  <a:lnTo>
                    <a:pt x="87" y="171"/>
                  </a:lnTo>
                  <a:lnTo>
                    <a:pt x="87" y="171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91" y="174"/>
                  </a:lnTo>
                  <a:lnTo>
                    <a:pt x="94" y="178"/>
                  </a:lnTo>
                  <a:lnTo>
                    <a:pt x="94" y="183"/>
                  </a:lnTo>
                  <a:lnTo>
                    <a:pt x="94" y="187"/>
                  </a:lnTo>
                  <a:lnTo>
                    <a:pt x="96" y="188"/>
                  </a:lnTo>
                  <a:lnTo>
                    <a:pt x="100" y="188"/>
                  </a:lnTo>
                  <a:lnTo>
                    <a:pt x="104" y="190"/>
                  </a:lnTo>
                  <a:lnTo>
                    <a:pt x="108" y="190"/>
                  </a:lnTo>
                  <a:lnTo>
                    <a:pt x="108" y="192"/>
                  </a:lnTo>
                  <a:lnTo>
                    <a:pt x="111" y="197"/>
                  </a:lnTo>
                  <a:lnTo>
                    <a:pt x="112" y="201"/>
                  </a:lnTo>
                  <a:lnTo>
                    <a:pt x="112" y="204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1" y="211"/>
                  </a:lnTo>
                  <a:lnTo>
                    <a:pt x="91" y="211"/>
                  </a:lnTo>
                  <a:lnTo>
                    <a:pt x="90" y="210"/>
                  </a:lnTo>
                  <a:lnTo>
                    <a:pt x="87" y="208"/>
                  </a:lnTo>
                  <a:lnTo>
                    <a:pt x="86" y="206"/>
                  </a:lnTo>
                  <a:lnTo>
                    <a:pt x="83" y="206"/>
                  </a:lnTo>
                  <a:lnTo>
                    <a:pt x="83" y="203"/>
                  </a:lnTo>
                  <a:lnTo>
                    <a:pt x="82" y="201"/>
                  </a:lnTo>
                  <a:lnTo>
                    <a:pt x="81" y="197"/>
                  </a:lnTo>
                  <a:lnTo>
                    <a:pt x="79" y="197"/>
                  </a:lnTo>
                  <a:lnTo>
                    <a:pt x="79" y="199"/>
                  </a:lnTo>
                  <a:lnTo>
                    <a:pt x="79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4" y="201"/>
                  </a:lnTo>
                  <a:lnTo>
                    <a:pt x="72" y="201"/>
                  </a:lnTo>
                  <a:lnTo>
                    <a:pt x="68" y="201"/>
                  </a:lnTo>
                  <a:lnTo>
                    <a:pt x="64" y="203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2" y="206"/>
                  </a:lnTo>
                  <a:lnTo>
                    <a:pt x="61" y="213"/>
                  </a:lnTo>
                  <a:lnTo>
                    <a:pt x="62" y="220"/>
                  </a:lnTo>
                  <a:lnTo>
                    <a:pt x="65" y="229"/>
                  </a:lnTo>
                  <a:lnTo>
                    <a:pt x="66" y="236"/>
                  </a:lnTo>
                  <a:lnTo>
                    <a:pt x="74" y="236"/>
                  </a:lnTo>
                  <a:lnTo>
                    <a:pt x="82" y="236"/>
                  </a:lnTo>
                  <a:lnTo>
                    <a:pt x="89" y="234"/>
                  </a:lnTo>
                  <a:lnTo>
                    <a:pt x="96" y="234"/>
                  </a:lnTo>
                  <a:lnTo>
                    <a:pt x="103" y="234"/>
                  </a:lnTo>
                  <a:lnTo>
                    <a:pt x="109" y="232"/>
                  </a:lnTo>
                  <a:lnTo>
                    <a:pt x="117" y="232"/>
                  </a:lnTo>
                  <a:lnTo>
                    <a:pt x="125" y="232"/>
                  </a:lnTo>
                  <a:lnTo>
                    <a:pt x="125" y="229"/>
                  </a:lnTo>
                  <a:lnTo>
                    <a:pt x="124" y="224"/>
                  </a:lnTo>
                  <a:lnTo>
                    <a:pt x="123" y="218"/>
                  </a:lnTo>
                  <a:lnTo>
                    <a:pt x="123" y="213"/>
                  </a:lnTo>
                  <a:lnTo>
                    <a:pt x="140" y="213"/>
                  </a:lnTo>
                  <a:lnTo>
                    <a:pt x="140" y="220"/>
                  </a:lnTo>
                  <a:lnTo>
                    <a:pt x="141" y="227"/>
                  </a:lnTo>
                  <a:lnTo>
                    <a:pt x="141" y="234"/>
                  </a:lnTo>
                  <a:lnTo>
                    <a:pt x="141" y="241"/>
                  </a:lnTo>
                  <a:lnTo>
                    <a:pt x="137" y="241"/>
                  </a:lnTo>
                  <a:lnTo>
                    <a:pt x="132" y="241"/>
                  </a:lnTo>
                  <a:lnTo>
                    <a:pt x="128" y="241"/>
                  </a:lnTo>
                  <a:lnTo>
                    <a:pt x="125" y="245"/>
                  </a:lnTo>
                  <a:lnTo>
                    <a:pt x="121" y="245"/>
                  </a:lnTo>
                  <a:lnTo>
                    <a:pt x="115" y="247"/>
                  </a:lnTo>
                  <a:lnTo>
                    <a:pt x="109" y="248"/>
                  </a:lnTo>
                  <a:lnTo>
                    <a:pt x="104" y="250"/>
                  </a:lnTo>
                  <a:lnTo>
                    <a:pt x="103" y="250"/>
                  </a:lnTo>
                  <a:lnTo>
                    <a:pt x="102" y="250"/>
                  </a:lnTo>
                  <a:lnTo>
                    <a:pt x="100" y="250"/>
                  </a:lnTo>
                  <a:lnTo>
                    <a:pt x="100" y="252"/>
                  </a:lnTo>
                  <a:lnTo>
                    <a:pt x="99" y="252"/>
                  </a:lnTo>
                  <a:lnTo>
                    <a:pt x="95" y="252"/>
                  </a:lnTo>
                  <a:lnTo>
                    <a:pt x="89" y="252"/>
                  </a:lnTo>
                  <a:lnTo>
                    <a:pt x="83" y="254"/>
                  </a:lnTo>
                  <a:lnTo>
                    <a:pt x="81" y="257"/>
                  </a:lnTo>
                  <a:lnTo>
                    <a:pt x="81" y="257"/>
                  </a:lnTo>
                  <a:lnTo>
                    <a:pt x="87" y="259"/>
                  </a:lnTo>
                  <a:lnTo>
                    <a:pt x="92" y="264"/>
                  </a:lnTo>
                  <a:lnTo>
                    <a:pt x="99" y="268"/>
                  </a:lnTo>
                  <a:lnTo>
                    <a:pt x="104" y="271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9" y="266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16" y="268"/>
                  </a:lnTo>
                  <a:lnTo>
                    <a:pt x="124" y="266"/>
                  </a:lnTo>
                  <a:lnTo>
                    <a:pt x="132" y="266"/>
                  </a:lnTo>
                  <a:lnTo>
                    <a:pt x="138" y="266"/>
                  </a:lnTo>
                  <a:lnTo>
                    <a:pt x="140" y="264"/>
                  </a:lnTo>
                  <a:lnTo>
                    <a:pt x="140" y="262"/>
                  </a:lnTo>
                  <a:lnTo>
                    <a:pt x="141" y="261"/>
                  </a:lnTo>
                  <a:lnTo>
                    <a:pt x="141" y="259"/>
                  </a:lnTo>
                  <a:lnTo>
                    <a:pt x="141" y="259"/>
                  </a:lnTo>
                  <a:lnTo>
                    <a:pt x="142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3" y="259"/>
                  </a:lnTo>
                  <a:lnTo>
                    <a:pt x="145" y="259"/>
                  </a:lnTo>
                  <a:lnTo>
                    <a:pt x="145" y="261"/>
                  </a:lnTo>
                  <a:lnTo>
                    <a:pt x="145" y="261"/>
                  </a:lnTo>
                  <a:lnTo>
                    <a:pt x="145" y="262"/>
                  </a:lnTo>
                  <a:lnTo>
                    <a:pt x="145" y="264"/>
                  </a:lnTo>
                  <a:lnTo>
                    <a:pt x="146" y="268"/>
                  </a:lnTo>
                  <a:lnTo>
                    <a:pt x="147" y="268"/>
                  </a:lnTo>
                  <a:lnTo>
                    <a:pt x="147" y="271"/>
                  </a:lnTo>
                  <a:lnTo>
                    <a:pt x="149" y="276"/>
                  </a:lnTo>
                  <a:lnTo>
                    <a:pt x="147" y="282"/>
                  </a:lnTo>
                  <a:lnTo>
                    <a:pt x="146" y="285"/>
                  </a:lnTo>
                  <a:lnTo>
                    <a:pt x="146" y="287"/>
                  </a:lnTo>
                  <a:lnTo>
                    <a:pt x="147" y="291"/>
                  </a:lnTo>
                  <a:lnTo>
                    <a:pt x="149" y="291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6"/>
                  </a:lnTo>
                  <a:lnTo>
                    <a:pt x="154" y="303"/>
                  </a:lnTo>
                  <a:lnTo>
                    <a:pt x="155" y="308"/>
                  </a:lnTo>
                  <a:lnTo>
                    <a:pt x="154" y="312"/>
                  </a:lnTo>
                  <a:lnTo>
                    <a:pt x="154" y="319"/>
                  </a:lnTo>
                  <a:lnTo>
                    <a:pt x="154" y="329"/>
                  </a:lnTo>
                  <a:lnTo>
                    <a:pt x="153" y="338"/>
                  </a:lnTo>
                  <a:lnTo>
                    <a:pt x="150" y="343"/>
                  </a:lnTo>
                  <a:lnTo>
                    <a:pt x="149" y="343"/>
                  </a:lnTo>
                  <a:lnTo>
                    <a:pt x="146" y="338"/>
                  </a:lnTo>
                  <a:lnTo>
                    <a:pt x="146" y="331"/>
                  </a:lnTo>
                  <a:lnTo>
                    <a:pt x="146" y="326"/>
                  </a:lnTo>
                  <a:lnTo>
                    <a:pt x="146" y="320"/>
                  </a:lnTo>
                  <a:lnTo>
                    <a:pt x="145" y="315"/>
                  </a:lnTo>
                  <a:lnTo>
                    <a:pt x="143" y="310"/>
                  </a:lnTo>
                  <a:lnTo>
                    <a:pt x="142" y="305"/>
                  </a:lnTo>
                  <a:lnTo>
                    <a:pt x="141" y="298"/>
                  </a:lnTo>
                  <a:lnTo>
                    <a:pt x="141" y="294"/>
                  </a:lnTo>
                  <a:lnTo>
                    <a:pt x="140" y="291"/>
                  </a:lnTo>
                  <a:lnTo>
                    <a:pt x="138" y="291"/>
                  </a:lnTo>
                  <a:lnTo>
                    <a:pt x="136" y="289"/>
                  </a:lnTo>
                  <a:lnTo>
                    <a:pt x="134" y="289"/>
                  </a:lnTo>
                  <a:lnTo>
                    <a:pt x="132" y="289"/>
                  </a:lnTo>
                  <a:lnTo>
                    <a:pt x="128" y="294"/>
                  </a:lnTo>
                  <a:lnTo>
                    <a:pt x="125" y="294"/>
                  </a:lnTo>
                  <a:lnTo>
                    <a:pt x="124" y="292"/>
                  </a:lnTo>
                  <a:lnTo>
                    <a:pt x="121" y="292"/>
                  </a:lnTo>
                  <a:lnTo>
                    <a:pt x="119" y="292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8"/>
                  </a:lnTo>
                  <a:lnTo>
                    <a:pt x="119" y="301"/>
                  </a:lnTo>
                  <a:lnTo>
                    <a:pt x="119" y="305"/>
                  </a:lnTo>
                  <a:lnTo>
                    <a:pt x="119" y="306"/>
                  </a:lnTo>
                  <a:lnTo>
                    <a:pt x="115" y="310"/>
                  </a:lnTo>
                  <a:lnTo>
                    <a:pt x="112" y="313"/>
                  </a:lnTo>
                  <a:lnTo>
                    <a:pt x="108" y="315"/>
                  </a:lnTo>
                  <a:lnTo>
                    <a:pt x="104" y="317"/>
                  </a:lnTo>
                  <a:lnTo>
                    <a:pt x="104" y="319"/>
                  </a:lnTo>
                  <a:lnTo>
                    <a:pt x="106" y="320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3" y="329"/>
                  </a:lnTo>
                  <a:lnTo>
                    <a:pt x="103" y="338"/>
                  </a:lnTo>
                  <a:lnTo>
                    <a:pt x="104" y="347"/>
                  </a:lnTo>
                  <a:lnTo>
                    <a:pt x="107" y="350"/>
                  </a:lnTo>
                  <a:lnTo>
                    <a:pt x="108" y="342"/>
                  </a:lnTo>
                  <a:lnTo>
                    <a:pt x="113" y="336"/>
                  </a:lnTo>
                  <a:lnTo>
                    <a:pt x="117" y="331"/>
                  </a:lnTo>
                  <a:lnTo>
                    <a:pt x="123" y="326"/>
                  </a:lnTo>
                  <a:lnTo>
                    <a:pt x="123" y="326"/>
                  </a:lnTo>
                  <a:lnTo>
                    <a:pt x="124" y="327"/>
                  </a:lnTo>
                  <a:lnTo>
                    <a:pt x="125" y="331"/>
                  </a:lnTo>
                  <a:lnTo>
                    <a:pt x="125" y="335"/>
                  </a:lnTo>
                  <a:lnTo>
                    <a:pt x="125" y="336"/>
                  </a:lnTo>
                  <a:lnTo>
                    <a:pt x="123" y="343"/>
                  </a:lnTo>
                  <a:lnTo>
                    <a:pt x="120" y="349"/>
                  </a:lnTo>
                  <a:lnTo>
                    <a:pt x="116" y="352"/>
                  </a:lnTo>
                  <a:lnTo>
                    <a:pt x="112" y="356"/>
                  </a:lnTo>
                  <a:lnTo>
                    <a:pt x="111" y="359"/>
                  </a:lnTo>
                  <a:lnTo>
                    <a:pt x="111" y="363"/>
                  </a:lnTo>
                  <a:lnTo>
                    <a:pt x="109" y="364"/>
                  </a:lnTo>
                  <a:lnTo>
                    <a:pt x="107" y="364"/>
                  </a:lnTo>
                  <a:lnTo>
                    <a:pt x="102" y="364"/>
                  </a:lnTo>
                  <a:lnTo>
                    <a:pt x="96" y="363"/>
                  </a:lnTo>
                  <a:lnTo>
                    <a:pt x="91" y="363"/>
                  </a:lnTo>
                  <a:lnTo>
                    <a:pt x="86" y="363"/>
                  </a:lnTo>
                  <a:lnTo>
                    <a:pt x="86" y="361"/>
                  </a:lnTo>
                  <a:lnTo>
                    <a:pt x="82" y="359"/>
                  </a:lnTo>
                  <a:lnTo>
                    <a:pt x="75" y="361"/>
                  </a:lnTo>
                  <a:lnTo>
                    <a:pt x="70" y="363"/>
                  </a:lnTo>
                  <a:lnTo>
                    <a:pt x="65" y="363"/>
                  </a:lnTo>
                  <a:lnTo>
                    <a:pt x="64" y="363"/>
                  </a:lnTo>
                  <a:lnTo>
                    <a:pt x="61" y="359"/>
                  </a:lnTo>
                  <a:lnTo>
                    <a:pt x="58" y="357"/>
                  </a:lnTo>
                  <a:lnTo>
                    <a:pt x="57" y="357"/>
                  </a:lnTo>
                  <a:lnTo>
                    <a:pt x="57" y="357"/>
                  </a:lnTo>
                  <a:lnTo>
                    <a:pt x="57" y="356"/>
                  </a:lnTo>
                  <a:lnTo>
                    <a:pt x="56" y="352"/>
                  </a:lnTo>
                  <a:lnTo>
                    <a:pt x="56" y="350"/>
                  </a:lnTo>
                  <a:lnTo>
                    <a:pt x="60" y="350"/>
                  </a:lnTo>
                  <a:lnTo>
                    <a:pt x="65" y="349"/>
                  </a:lnTo>
                  <a:lnTo>
                    <a:pt x="69" y="347"/>
                  </a:lnTo>
                  <a:lnTo>
                    <a:pt x="74" y="347"/>
                  </a:lnTo>
                  <a:lnTo>
                    <a:pt x="77" y="342"/>
                  </a:lnTo>
                  <a:lnTo>
                    <a:pt x="82" y="338"/>
                  </a:lnTo>
                  <a:lnTo>
                    <a:pt x="87" y="333"/>
                  </a:lnTo>
                  <a:lnTo>
                    <a:pt x="91" y="331"/>
                  </a:lnTo>
                  <a:lnTo>
                    <a:pt x="83" y="336"/>
                  </a:lnTo>
                  <a:lnTo>
                    <a:pt x="83" y="335"/>
                  </a:lnTo>
                  <a:lnTo>
                    <a:pt x="87" y="333"/>
                  </a:lnTo>
                  <a:lnTo>
                    <a:pt x="91" y="329"/>
                  </a:lnTo>
                  <a:lnTo>
                    <a:pt x="86" y="329"/>
                  </a:lnTo>
                  <a:lnTo>
                    <a:pt x="81" y="329"/>
                  </a:lnTo>
                  <a:lnTo>
                    <a:pt x="75" y="329"/>
                  </a:lnTo>
                  <a:lnTo>
                    <a:pt x="70" y="329"/>
                  </a:lnTo>
                  <a:lnTo>
                    <a:pt x="65" y="329"/>
                  </a:lnTo>
                  <a:lnTo>
                    <a:pt x="60" y="329"/>
                  </a:lnTo>
                  <a:lnTo>
                    <a:pt x="55" y="331"/>
                  </a:lnTo>
                  <a:lnTo>
                    <a:pt x="49" y="333"/>
                  </a:lnTo>
                  <a:lnTo>
                    <a:pt x="43" y="335"/>
                  </a:lnTo>
                  <a:lnTo>
                    <a:pt x="38" y="333"/>
                  </a:lnTo>
                  <a:lnTo>
                    <a:pt x="34" y="329"/>
                  </a:lnTo>
                  <a:lnTo>
                    <a:pt x="32" y="322"/>
                  </a:lnTo>
                  <a:lnTo>
                    <a:pt x="30" y="317"/>
                  </a:lnTo>
                  <a:lnTo>
                    <a:pt x="28" y="310"/>
                  </a:lnTo>
                  <a:lnTo>
                    <a:pt x="26" y="303"/>
                  </a:lnTo>
                  <a:lnTo>
                    <a:pt x="22" y="298"/>
                  </a:lnTo>
                  <a:lnTo>
                    <a:pt x="19" y="296"/>
                  </a:lnTo>
                  <a:lnTo>
                    <a:pt x="17" y="296"/>
                  </a:lnTo>
                  <a:lnTo>
                    <a:pt x="14" y="296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35" y="298"/>
                  </a:lnTo>
                  <a:lnTo>
                    <a:pt x="38" y="298"/>
                  </a:lnTo>
                  <a:lnTo>
                    <a:pt x="39" y="299"/>
                  </a:lnTo>
                  <a:lnTo>
                    <a:pt x="42" y="303"/>
                  </a:lnTo>
                  <a:lnTo>
                    <a:pt x="42" y="305"/>
                  </a:lnTo>
                  <a:lnTo>
                    <a:pt x="43" y="305"/>
                  </a:lnTo>
                  <a:lnTo>
                    <a:pt x="47" y="306"/>
                  </a:lnTo>
                  <a:lnTo>
                    <a:pt x="49" y="310"/>
                  </a:lnTo>
                  <a:lnTo>
                    <a:pt x="51" y="310"/>
                  </a:lnTo>
                  <a:lnTo>
                    <a:pt x="57" y="310"/>
                  </a:lnTo>
                  <a:lnTo>
                    <a:pt x="65" y="310"/>
                  </a:lnTo>
                  <a:lnTo>
                    <a:pt x="72" y="310"/>
                  </a:lnTo>
                  <a:lnTo>
                    <a:pt x="78" y="308"/>
                  </a:lnTo>
                  <a:lnTo>
                    <a:pt x="81" y="305"/>
                  </a:lnTo>
                  <a:lnTo>
                    <a:pt x="83" y="303"/>
                  </a:lnTo>
                  <a:lnTo>
                    <a:pt x="86" y="303"/>
                  </a:lnTo>
                  <a:lnTo>
                    <a:pt x="89" y="299"/>
                  </a:lnTo>
                  <a:lnTo>
                    <a:pt x="87" y="298"/>
                  </a:lnTo>
                  <a:lnTo>
                    <a:pt x="83" y="296"/>
                  </a:lnTo>
                  <a:lnTo>
                    <a:pt x="79" y="292"/>
                  </a:lnTo>
                  <a:lnTo>
                    <a:pt x="77" y="289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0"/>
                  </a:lnTo>
                  <a:lnTo>
                    <a:pt x="68" y="276"/>
                  </a:lnTo>
                  <a:lnTo>
                    <a:pt x="60" y="276"/>
                  </a:lnTo>
                  <a:lnTo>
                    <a:pt x="52" y="278"/>
                  </a:lnTo>
                  <a:lnTo>
                    <a:pt x="44" y="280"/>
                  </a:lnTo>
                  <a:lnTo>
                    <a:pt x="43" y="276"/>
                  </a:lnTo>
                  <a:lnTo>
                    <a:pt x="40" y="275"/>
                  </a:lnTo>
                  <a:lnTo>
                    <a:pt x="36" y="271"/>
                  </a:lnTo>
                  <a:lnTo>
                    <a:pt x="34" y="271"/>
                  </a:lnTo>
                  <a:lnTo>
                    <a:pt x="34" y="273"/>
                  </a:lnTo>
                  <a:lnTo>
                    <a:pt x="34" y="275"/>
                  </a:lnTo>
                  <a:lnTo>
                    <a:pt x="32" y="278"/>
                  </a:lnTo>
                  <a:lnTo>
                    <a:pt x="32" y="280"/>
                  </a:lnTo>
                  <a:lnTo>
                    <a:pt x="35" y="282"/>
                  </a:lnTo>
                  <a:lnTo>
                    <a:pt x="38" y="285"/>
                  </a:lnTo>
                  <a:lnTo>
                    <a:pt x="40" y="287"/>
                  </a:lnTo>
                  <a:lnTo>
                    <a:pt x="42" y="291"/>
                  </a:lnTo>
                  <a:lnTo>
                    <a:pt x="36" y="289"/>
                  </a:lnTo>
                  <a:lnTo>
                    <a:pt x="31" y="287"/>
                  </a:lnTo>
                  <a:lnTo>
                    <a:pt x="25" y="285"/>
                  </a:lnTo>
                  <a:lnTo>
                    <a:pt x="19" y="282"/>
                  </a:lnTo>
                  <a:lnTo>
                    <a:pt x="15" y="275"/>
                  </a:lnTo>
                  <a:lnTo>
                    <a:pt x="17" y="264"/>
                  </a:lnTo>
                  <a:lnTo>
                    <a:pt x="18" y="252"/>
                  </a:lnTo>
                  <a:lnTo>
                    <a:pt x="19" y="243"/>
                  </a:lnTo>
                  <a:lnTo>
                    <a:pt x="23" y="247"/>
                  </a:lnTo>
                  <a:lnTo>
                    <a:pt x="25" y="255"/>
                  </a:lnTo>
                  <a:lnTo>
                    <a:pt x="27" y="262"/>
                  </a:lnTo>
                  <a:lnTo>
                    <a:pt x="34" y="262"/>
                  </a:lnTo>
                  <a:lnTo>
                    <a:pt x="35" y="257"/>
                  </a:lnTo>
                  <a:lnTo>
                    <a:pt x="35" y="250"/>
                  </a:lnTo>
                  <a:lnTo>
                    <a:pt x="36" y="243"/>
                  </a:lnTo>
                  <a:lnTo>
                    <a:pt x="36" y="238"/>
                  </a:lnTo>
                  <a:lnTo>
                    <a:pt x="35" y="236"/>
                  </a:lnTo>
                  <a:lnTo>
                    <a:pt x="30" y="236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7" y="232"/>
                  </a:lnTo>
                  <a:lnTo>
                    <a:pt x="26" y="232"/>
                  </a:lnTo>
                  <a:lnTo>
                    <a:pt x="25" y="231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36" y="183"/>
                  </a:lnTo>
                  <a:lnTo>
                    <a:pt x="39" y="190"/>
                  </a:lnTo>
                  <a:lnTo>
                    <a:pt x="42" y="203"/>
                  </a:lnTo>
                  <a:lnTo>
                    <a:pt x="42" y="215"/>
                  </a:lnTo>
                  <a:lnTo>
                    <a:pt x="42" y="224"/>
                  </a:lnTo>
                  <a:lnTo>
                    <a:pt x="43" y="234"/>
                  </a:lnTo>
                  <a:lnTo>
                    <a:pt x="44" y="243"/>
                  </a:lnTo>
                  <a:lnTo>
                    <a:pt x="47" y="250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53" y="255"/>
                  </a:lnTo>
                  <a:lnTo>
                    <a:pt x="53" y="255"/>
                  </a:lnTo>
                  <a:lnTo>
                    <a:pt x="53" y="255"/>
                  </a:lnTo>
                  <a:lnTo>
                    <a:pt x="53" y="248"/>
                  </a:lnTo>
                  <a:lnTo>
                    <a:pt x="53" y="241"/>
                  </a:lnTo>
                  <a:lnTo>
                    <a:pt x="53" y="234"/>
                  </a:lnTo>
                  <a:lnTo>
                    <a:pt x="52" y="227"/>
                  </a:lnTo>
                  <a:lnTo>
                    <a:pt x="52" y="222"/>
                  </a:lnTo>
                  <a:lnTo>
                    <a:pt x="52" y="215"/>
                  </a:lnTo>
                  <a:lnTo>
                    <a:pt x="51" y="208"/>
                  </a:lnTo>
                  <a:lnTo>
                    <a:pt x="51" y="203"/>
                  </a:lnTo>
                  <a:lnTo>
                    <a:pt x="51" y="192"/>
                  </a:lnTo>
                  <a:lnTo>
                    <a:pt x="53" y="192"/>
                  </a:lnTo>
                  <a:lnTo>
                    <a:pt x="57" y="190"/>
                  </a:lnTo>
                  <a:lnTo>
                    <a:pt x="60" y="190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4" y="183"/>
                  </a:lnTo>
                  <a:lnTo>
                    <a:pt x="64" y="171"/>
                  </a:lnTo>
                  <a:lnTo>
                    <a:pt x="62" y="157"/>
                  </a:lnTo>
                  <a:lnTo>
                    <a:pt x="60" y="144"/>
                  </a:lnTo>
                  <a:lnTo>
                    <a:pt x="60" y="132"/>
                  </a:lnTo>
                  <a:lnTo>
                    <a:pt x="56" y="134"/>
                  </a:lnTo>
                  <a:lnTo>
                    <a:pt x="53" y="139"/>
                  </a:lnTo>
                  <a:lnTo>
                    <a:pt x="53" y="146"/>
                  </a:lnTo>
                  <a:lnTo>
                    <a:pt x="55" y="151"/>
                  </a:lnTo>
                  <a:lnTo>
                    <a:pt x="52" y="159"/>
                  </a:lnTo>
                  <a:lnTo>
                    <a:pt x="45" y="164"/>
                  </a:lnTo>
                  <a:lnTo>
                    <a:pt x="38" y="166"/>
                  </a:lnTo>
                  <a:lnTo>
                    <a:pt x="32" y="166"/>
                  </a:lnTo>
                  <a:lnTo>
                    <a:pt x="31" y="164"/>
                  </a:lnTo>
                  <a:lnTo>
                    <a:pt x="30" y="160"/>
                  </a:lnTo>
                  <a:lnTo>
                    <a:pt x="28" y="159"/>
                  </a:lnTo>
                  <a:lnTo>
                    <a:pt x="28" y="155"/>
                  </a:lnTo>
                  <a:lnTo>
                    <a:pt x="31" y="153"/>
                  </a:lnTo>
                  <a:lnTo>
                    <a:pt x="34" y="148"/>
                  </a:lnTo>
                  <a:lnTo>
                    <a:pt x="36" y="143"/>
                  </a:lnTo>
                  <a:lnTo>
                    <a:pt x="38" y="139"/>
                  </a:lnTo>
                  <a:lnTo>
                    <a:pt x="42" y="139"/>
                  </a:lnTo>
                  <a:lnTo>
                    <a:pt x="45" y="137"/>
                  </a:lnTo>
                  <a:lnTo>
                    <a:pt x="48" y="134"/>
                  </a:lnTo>
                  <a:lnTo>
                    <a:pt x="51" y="132"/>
                  </a:lnTo>
                  <a:lnTo>
                    <a:pt x="52" y="130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2"/>
                  </a:lnTo>
                  <a:lnTo>
                    <a:pt x="48" y="122"/>
                  </a:lnTo>
                  <a:lnTo>
                    <a:pt x="42" y="123"/>
                  </a:lnTo>
                  <a:lnTo>
                    <a:pt x="36" y="127"/>
                  </a:lnTo>
                  <a:lnTo>
                    <a:pt x="30" y="127"/>
                  </a:lnTo>
                  <a:lnTo>
                    <a:pt x="30" y="134"/>
                  </a:lnTo>
                  <a:lnTo>
                    <a:pt x="28" y="144"/>
                  </a:lnTo>
                  <a:lnTo>
                    <a:pt x="26" y="155"/>
                  </a:lnTo>
                  <a:lnTo>
                    <a:pt x="25" y="162"/>
                  </a:lnTo>
                  <a:lnTo>
                    <a:pt x="23" y="162"/>
                  </a:lnTo>
                  <a:lnTo>
                    <a:pt x="23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19" y="169"/>
                  </a:lnTo>
                  <a:lnTo>
                    <a:pt x="18" y="173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7"/>
                  </a:lnTo>
                  <a:lnTo>
                    <a:pt x="17" y="188"/>
                  </a:lnTo>
                  <a:lnTo>
                    <a:pt x="15" y="185"/>
                  </a:lnTo>
                  <a:lnTo>
                    <a:pt x="15" y="187"/>
                  </a:lnTo>
                  <a:lnTo>
                    <a:pt x="15" y="188"/>
                  </a:lnTo>
                  <a:lnTo>
                    <a:pt x="17" y="190"/>
                  </a:lnTo>
                  <a:lnTo>
                    <a:pt x="18" y="194"/>
                  </a:lnTo>
                  <a:lnTo>
                    <a:pt x="18" y="199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7" y="208"/>
                  </a:lnTo>
                  <a:lnTo>
                    <a:pt x="17" y="201"/>
                  </a:lnTo>
                  <a:lnTo>
                    <a:pt x="15" y="194"/>
                  </a:lnTo>
                  <a:lnTo>
                    <a:pt x="15" y="185"/>
                  </a:lnTo>
                  <a:lnTo>
                    <a:pt x="14" y="178"/>
                  </a:lnTo>
                  <a:lnTo>
                    <a:pt x="13" y="169"/>
                  </a:lnTo>
                  <a:lnTo>
                    <a:pt x="13" y="162"/>
                  </a:lnTo>
                  <a:lnTo>
                    <a:pt x="11" y="153"/>
                  </a:lnTo>
                  <a:lnTo>
                    <a:pt x="11" y="146"/>
                  </a:lnTo>
                  <a:lnTo>
                    <a:pt x="13" y="146"/>
                  </a:lnTo>
                  <a:lnTo>
                    <a:pt x="13" y="144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5" y="134"/>
                  </a:lnTo>
                  <a:lnTo>
                    <a:pt x="15" y="127"/>
                  </a:lnTo>
                  <a:lnTo>
                    <a:pt x="17" y="118"/>
                  </a:lnTo>
                  <a:lnTo>
                    <a:pt x="17" y="111"/>
                  </a:lnTo>
                  <a:lnTo>
                    <a:pt x="21" y="111"/>
                  </a:lnTo>
                  <a:lnTo>
                    <a:pt x="23" y="109"/>
                  </a:lnTo>
                  <a:lnTo>
                    <a:pt x="27" y="109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4" y="108"/>
                  </a:lnTo>
                  <a:lnTo>
                    <a:pt x="32" y="104"/>
                  </a:lnTo>
                  <a:lnTo>
                    <a:pt x="32" y="100"/>
                  </a:lnTo>
                  <a:lnTo>
                    <a:pt x="31" y="97"/>
                  </a:lnTo>
                  <a:lnTo>
                    <a:pt x="30" y="97"/>
                  </a:lnTo>
                  <a:lnTo>
                    <a:pt x="30" y="95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3" y="78"/>
                  </a:lnTo>
                  <a:lnTo>
                    <a:pt x="21" y="74"/>
                  </a:lnTo>
                  <a:lnTo>
                    <a:pt x="19" y="71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0" y="56"/>
                  </a:lnTo>
                  <a:lnTo>
                    <a:pt x="9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1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2" name="Freeform 102">
              <a:extLst>
                <a:ext uri="{FF2B5EF4-FFF2-40B4-BE49-F238E27FC236}">
                  <a16:creationId xmlns:a16="http://schemas.microsoft.com/office/drawing/2014/main" id="{C5901FB0-6E33-49FC-A527-1E6576C2D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243"/>
              <a:ext cx="225" cy="210"/>
            </a:xfrm>
            <a:custGeom>
              <a:avLst/>
              <a:gdLst>
                <a:gd name="T0" fmla="*/ 36 w 324"/>
                <a:gd name="T1" fmla="*/ 34 h 419"/>
                <a:gd name="T2" fmla="*/ 43 w 324"/>
                <a:gd name="T3" fmla="*/ 117 h 419"/>
                <a:gd name="T4" fmla="*/ 59 w 324"/>
                <a:gd name="T5" fmla="*/ 101 h 419"/>
                <a:gd name="T6" fmla="*/ 73 w 324"/>
                <a:gd name="T7" fmla="*/ 122 h 419"/>
                <a:gd name="T8" fmla="*/ 94 w 324"/>
                <a:gd name="T9" fmla="*/ 115 h 419"/>
                <a:gd name="T10" fmla="*/ 101 w 324"/>
                <a:gd name="T11" fmla="*/ 141 h 419"/>
                <a:gd name="T12" fmla="*/ 102 w 324"/>
                <a:gd name="T13" fmla="*/ 185 h 419"/>
                <a:gd name="T14" fmla="*/ 119 w 324"/>
                <a:gd name="T15" fmla="*/ 159 h 419"/>
                <a:gd name="T16" fmla="*/ 165 w 324"/>
                <a:gd name="T17" fmla="*/ 136 h 419"/>
                <a:gd name="T18" fmla="*/ 157 w 324"/>
                <a:gd name="T19" fmla="*/ 102 h 419"/>
                <a:gd name="T20" fmla="*/ 177 w 324"/>
                <a:gd name="T21" fmla="*/ 146 h 419"/>
                <a:gd name="T22" fmla="*/ 178 w 324"/>
                <a:gd name="T23" fmla="*/ 171 h 419"/>
                <a:gd name="T24" fmla="*/ 162 w 324"/>
                <a:gd name="T25" fmla="*/ 203 h 419"/>
                <a:gd name="T26" fmla="*/ 179 w 324"/>
                <a:gd name="T27" fmla="*/ 219 h 419"/>
                <a:gd name="T28" fmla="*/ 195 w 324"/>
                <a:gd name="T29" fmla="*/ 226 h 419"/>
                <a:gd name="T30" fmla="*/ 211 w 324"/>
                <a:gd name="T31" fmla="*/ 203 h 419"/>
                <a:gd name="T32" fmla="*/ 224 w 324"/>
                <a:gd name="T33" fmla="*/ 220 h 419"/>
                <a:gd name="T34" fmla="*/ 191 w 324"/>
                <a:gd name="T35" fmla="*/ 241 h 419"/>
                <a:gd name="T36" fmla="*/ 226 w 324"/>
                <a:gd name="T37" fmla="*/ 277 h 419"/>
                <a:gd name="T38" fmla="*/ 254 w 324"/>
                <a:gd name="T39" fmla="*/ 247 h 419"/>
                <a:gd name="T40" fmla="*/ 228 w 324"/>
                <a:gd name="T41" fmla="*/ 259 h 419"/>
                <a:gd name="T42" fmla="*/ 226 w 324"/>
                <a:gd name="T43" fmla="*/ 298 h 419"/>
                <a:gd name="T44" fmla="*/ 266 w 324"/>
                <a:gd name="T45" fmla="*/ 326 h 419"/>
                <a:gd name="T46" fmla="*/ 294 w 324"/>
                <a:gd name="T47" fmla="*/ 308 h 419"/>
                <a:gd name="T48" fmla="*/ 277 w 324"/>
                <a:gd name="T49" fmla="*/ 222 h 419"/>
                <a:gd name="T50" fmla="*/ 239 w 324"/>
                <a:gd name="T51" fmla="*/ 136 h 419"/>
                <a:gd name="T52" fmla="*/ 267 w 324"/>
                <a:gd name="T53" fmla="*/ 159 h 419"/>
                <a:gd name="T54" fmla="*/ 297 w 324"/>
                <a:gd name="T55" fmla="*/ 213 h 419"/>
                <a:gd name="T56" fmla="*/ 306 w 324"/>
                <a:gd name="T57" fmla="*/ 236 h 419"/>
                <a:gd name="T58" fmla="*/ 314 w 324"/>
                <a:gd name="T59" fmla="*/ 301 h 419"/>
                <a:gd name="T60" fmla="*/ 322 w 324"/>
                <a:gd name="T61" fmla="*/ 356 h 419"/>
                <a:gd name="T62" fmla="*/ 264 w 324"/>
                <a:gd name="T63" fmla="*/ 370 h 419"/>
                <a:gd name="T64" fmla="*/ 264 w 324"/>
                <a:gd name="T65" fmla="*/ 389 h 419"/>
                <a:gd name="T66" fmla="*/ 230 w 324"/>
                <a:gd name="T67" fmla="*/ 361 h 419"/>
                <a:gd name="T68" fmla="*/ 221 w 324"/>
                <a:gd name="T69" fmla="*/ 417 h 419"/>
                <a:gd name="T70" fmla="*/ 191 w 324"/>
                <a:gd name="T71" fmla="*/ 391 h 419"/>
                <a:gd name="T72" fmla="*/ 156 w 324"/>
                <a:gd name="T73" fmla="*/ 377 h 419"/>
                <a:gd name="T74" fmla="*/ 144 w 324"/>
                <a:gd name="T75" fmla="*/ 382 h 419"/>
                <a:gd name="T76" fmla="*/ 122 w 324"/>
                <a:gd name="T77" fmla="*/ 347 h 419"/>
                <a:gd name="T78" fmla="*/ 123 w 324"/>
                <a:gd name="T79" fmla="*/ 321 h 419"/>
                <a:gd name="T80" fmla="*/ 107 w 324"/>
                <a:gd name="T81" fmla="*/ 317 h 419"/>
                <a:gd name="T82" fmla="*/ 84 w 324"/>
                <a:gd name="T83" fmla="*/ 307 h 419"/>
                <a:gd name="T84" fmla="*/ 72 w 324"/>
                <a:gd name="T85" fmla="*/ 300 h 419"/>
                <a:gd name="T86" fmla="*/ 58 w 324"/>
                <a:gd name="T87" fmla="*/ 259 h 419"/>
                <a:gd name="T88" fmla="*/ 53 w 324"/>
                <a:gd name="T89" fmla="*/ 224 h 419"/>
                <a:gd name="T90" fmla="*/ 34 w 324"/>
                <a:gd name="T91" fmla="*/ 201 h 419"/>
                <a:gd name="T92" fmla="*/ 21 w 324"/>
                <a:gd name="T93" fmla="*/ 178 h 419"/>
                <a:gd name="T94" fmla="*/ 22 w 324"/>
                <a:gd name="T95" fmla="*/ 141 h 419"/>
                <a:gd name="T96" fmla="*/ 13 w 324"/>
                <a:gd name="T97" fmla="*/ 94 h 419"/>
                <a:gd name="T98" fmla="*/ 4 w 324"/>
                <a:gd name="T99" fmla="*/ 53 h 419"/>
                <a:gd name="T100" fmla="*/ 0 w 324"/>
                <a:gd name="T101" fmla="*/ 0 h 419"/>
                <a:gd name="T102" fmla="*/ 9 w 324"/>
                <a:gd name="T103" fmla="*/ 13 h 419"/>
                <a:gd name="T104" fmla="*/ 16 w 324"/>
                <a:gd name="T105" fmla="*/ 16 h 419"/>
                <a:gd name="T106" fmla="*/ 24 w 324"/>
                <a:gd name="T107" fmla="*/ 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419">
                  <a:moveTo>
                    <a:pt x="21" y="36"/>
                  </a:moveTo>
                  <a:lnTo>
                    <a:pt x="20" y="32"/>
                  </a:lnTo>
                  <a:lnTo>
                    <a:pt x="21" y="30"/>
                  </a:lnTo>
                  <a:lnTo>
                    <a:pt x="22" y="27"/>
                  </a:lnTo>
                  <a:lnTo>
                    <a:pt x="24" y="25"/>
                  </a:lnTo>
                  <a:lnTo>
                    <a:pt x="36" y="25"/>
                  </a:lnTo>
                  <a:lnTo>
                    <a:pt x="36" y="34"/>
                  </a:lnTo>
                  <a:lnTo>
                    <a:pt x="37" y="44"/>
                  </a:lnTo>
                  <a:lnTo>
                    <a:pt x="37" y="55"/>
                  </a:lnTo>
                  <a:lnTo>
                    <a:pt x="37" y="66"/>
                  </a:lnTo>
                  <a:lnTo>
                    <a:pt x="39" y="78"/>
                  </a:lnTo>
                  <a:lnTo>
                    <a:pt x="39" y="92"/>
                  </a:lnTo>
                  <a:lnTo>
                    <a:pt x="39" y="106"/>
                  </a:lnTo>
                  <a:lnTo>
                    <a:pt x="43" y="117"/>
                  </a:lnTo>
                  <a:lnTo>
                    <a:pt x="43" y="113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4" y="104"/>
                  </a:lnTo>
                  <a:lnTo>
                    <a:pt x="66" y="106"/>
                  </a:lnTo>
                  <a:lnTo>
                    <a:pt x="67" y="113"/>
                  </a:lnTo>
                  <a:lnTo>
                    <a:pt x="70" y="118"/>
                  </a:lnTo>
                  <a:lnTo>
                    <a:pt x="72" y="124"/>
                  </a:lnTo>
                  <a:lnTo>
                    <a:pt x="73" y="127"/>
                  </a:lnTo>
                  <a:lnTo>
                    <a:pt x="73" y="122"/>
                  </a:lnTo>
                  <a:lnTo>
                    <a:pt x="76" y="117"/>
                  </a:lnTo>
                  <a:lnTo>
                    <a:pt x="77" y="111"/>
                  </a:lnTo>
                  <a:lnTo>
                    <a:pt x="77" y="106"/>
                  </a:lnTo>
                  <a:lnTo>
                    <a:pt x="83" y="106"/>
                  </a:lnTo>
                  <a:lnTo>
                    <a:pt x="87" y="110"/>
                  </a:lnTo>
                  <a:lnTo>
                    <a:pt x="90" y="111"/>
                  </a:lnTo>
                  <a:lnTo>
                    <a:pt x="94" y="115"/>
                  </a:lnTo>
                  <a:lnTo>
                    <a:pt x="94" y="117"/>
                  </a:lnTo>
                  <a:lnTo>
                    <a:pt x="96" y="118"/>
                  </a:lnTo>
                  <a:lnTo>
                    <a:pt x="96" y="120"/>
                  </a:lnTo>
                  <a:lnTo>
                    <a:pt x="96" y="122"/>
                  </a:lnTo>
                  <a:lnTo>
                    <a:pt x="96" y="127"/>
                  </a:lnTo>
                  <a:lnTo>
                    <a:pt x="98" y="134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5" y="150"/>
                  </a:lnTo>
                  <a:lnTo>
                    <a:pt x="104" y="157"/>
                  </a:lnTo>
                  <a:lnTo>
                    <a:pt x="104" y="164"/>
                  </a:lnTo>
                  <a:lnTo>
                    <a:pt x="104" y="171"/>
                  </a:lnTo>
                  <a:lnTo>
                    <a:pt x="102" y="178"/>
                  </a:lnTo>
                  <a:lnTo>
                    <a:pt x="102" y="185"/>
                  </a:lnTo>
                  <a:lnTo>
                    <a:pt x="104" y="192"/>
                  </a:lnTo>
                  <a:lnTo>
                    <a:pt x="105" y="198"/>
                  </a:lnTo>
                  <a:lnTo>
                    <a:pt x="110" y="190"/>
                  </a:lnTo>
                  <a:lnTo>
                    <a:pt x="113" y="180"/>
                  </a:lnTo>
                  <a:lnTo>
                    <a:pt x="114" y="168"/>
                  </a:lnTo>
                  <a:lnTo>
                    <a:pt x="114" y="157"/>
                  </a:lnTo>
                  <a:lnTo>
                    <a:pt x="119" y="159"/>
                  </a:lnTo>
                  <a:lnTo>
                    <a:pt x="124" y="162"/>
                  </a:lnTo>
                  <a:lnTo>
                    <a:pt x="128" y="166"/>
                  </a:lnTo>
                  <a:lnTo>
                    <a:pt x="131" y="171"/>
                  </a:lnTo>
                  <a:lnTo>
                    <a:pt x="141" y="168"/>
                  </a:lnTo>
                  <a:lnTo>
                    <a:pt x="151" y="159"/>
                  </a:lnTo>
                  <a:lnTo>
                    <a:pt x="158" y="146"/>
                  </a:lnTo>
                  <a:lnTo>
                    <a:pt x="165" y="136"/>
                  </a:lnTo>
                  <a:lnTo>
                    <a:pt x="164" y="124"/>
                  </a:lnTo>
                  <a:lnTo>
                    <a:pt x="160" y="113"/>
                  </a:lnTo>
                  <a:lnTo>
                    <a:pt x="156" y="102"/>
                  </a:lnTo>
                  <a:lnTo>
                    <a:pt x="154" y="92"/>
                  </a:lnTo>
                  <a:lnTo>
                    <a:pt x="158" y="106"/>
                  </a:lnTo>
                  <a:lnTo>
                    <a:pt x="158" y="108"/>
                  </a:lnTo>
                  <a:lnTo>
                    <a:pt x="157" y="102"/>
                  </a:lnTo>
                  <a:lnTo>
                    <a:pt x="157" y="92"/>
                  </a:lnTo>
                  <a:lnTo>
                    <a:pt x="161" y="104"/>
                  </a:lnTo>
                  <a:lnTo>
                    <a:pt x="165" y="118"/>
                  </a:lnTo>
                  <a:lnTo>
                    <a:pt x="169" y="131"/>
                  </a:lnTo>
                  <a:lnTo>
                    <a:pt x="175" y="139"/>
                  </a:lnTo>
                  <a:lnTo>
                    <a:pt x="177" y="141"/>
                  </a:lnTo>
                  <a:lnTo>
                    <a:pt x="177" y="146"/>
                  </a:lnTo>
                  <a:lnTo>
                    <a:pt x="178" y="154"/>
                  </a:lnTo>
                  <a:lnTo>
                    <a:pt x="179" y="161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8" y="169"/>
                  </a:lnTo>
                  <a:lnTo>
                    <a:pt x="178" y="171"/>
                  </a:lnTo>
                  <a:lnTo>
                    <a:pt x="173" y="175"/>
                  </a:lnTo>
                  <a:lnTo>
                    <a:pt x="168" y="180"/>
                  </a:lnTo>
                  <a:lnTo>
                    <a:pt x="162" y="189"/>
                  </a:lnTo>
                  <a:lnTo>
                    <a:pt x="158" y="196"/>
                  </a:lnTo>
                  <a:lnTo>
                    <a:pt x="160" y="198"/>
                  </a:lnTo>
                  <a:lnTo>
                    <a:pt x="161" y="199"/>
                  </a:lnTo>
                  <a:lnTo>
                    <a:pt x="162" y="203"/>
                  </a:lnTo>
                  <a:lnTo>
                    <a:pt x="164" y="205"/>
                  </a:lnTo>
                  <a:lnTo>
                    <a:pt x="168" y="205"/>
                  </a:lnTo>
                  <a:lnTo>
                    <a:pt x="171" y="205"/>
                  </a:lnTo>
                  <a:lnTo>
                    <a:pt x="174" y="206"/>
                  </a:lnTo>
                  <a:lnTo>
                    <a:pt x="178" y="206"/>
                  </a:lnTo>
                  <a:lnTo>
                    <a:pt x="178" y="212"/>
                  </a:lnTo>
                  <a:lnTo>
                    <a:pt x="179" y="219"/>
                  </a:lnTo>
                  <a:lnTo>
                    <a:pt x="181" y="226"/>
                  </a:lnTo>
                  <a:lnTo>
                    <a:pt x="181" y="231"/>
                  </a:lnTo>
                  <a:lnTo>
                    <a:pt x="185" y="233"/>
                  </a:lnTo>
                  <a:lnTo>
                    <a:pt x="187" y="233"/>
                  </a:lnTo>
                  <a:lnTo>
                    <a:pt x="191" y="234"/>
                  </a:lnTo>
                  <a:lnTo>
                    <a:pt x="194" y="234"/>
                  </a:lnTo>
                  <a:lnTo>
                    <a:pt x="195" y="226"/>
                  </a:lnTo>
                  <a:lnTo>
                    <a:pt x="196" y="217"/>
                  </a:lnTo>
                  <a:lnTo>
                    <a:pt x="198" y="206"/>
                  </a:lnTo>
                  <a:lnTo>
                    <a:pt x="19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9" y="201"/>
                  </a:lnTo>
                  <a:lnTo>
                    <a:pt x="211" y="203"/>
                  </a:lnTo>
                  <a:lnTo>
                    <a:pt x="211" y="206"/>
                  </a:lnTo>
                  <a:lnTo>
                    <a:pt x="212" y="208"/>
                  </a:lnTo>
                  <a:lnTo>
                    <a:pt x="213" y="212"/>
                  </a:lnTo>
                  <a:lnTo>
                    <a:pt x="215" y="215"/>
                  </a:lnTo>
                  <a:lnTo>
                    <a:pt x="216" y="217"/>
                  </a:lnTo>
                  <a:lnTo>
                    <a:pt x="220" y="219"/>
                  </a:lnTo>
                  <a:lnTo>
                    <a:pt x="224" y="220"/>
                  </a:lnTo>
                  <a:lnTo>
                    <a:pt x="226" y="224"/>
                  </a:lnTo>
                  <a:lnTo>
                    <a:pt x="228" y="227"/>
                  </a:lnTo>
                  <a:lnTo>
                    <a:pt x="228" y="234"/>
                  </a:lnTo>
                  <a:lnTo>
                    <a:pt x="219" y="234"/>
                  </a:lnTo>
                  <a:lnTo>
                    <a:pt x="208" y="236"/>
                  </a:lnTo>
                  <a:lnTo>
                    <a:pt x="199" y="240"/>
                  </a:lnTo>
                  <a:lnTo>
                    <a:pt x="191" y="241"/>
                  </a:lnTo>
                  <a:lnTo>
                    <a:pt x="191" y="250"/>
                  </a:lnTo>
                  <a:lnTo>
                    <a:pt x="192" y="259"/>
                  </a:lnTo>
                  <a:lnTo>
                    <a:pt x="195" y="266"/>
                  </a:lnTo>
                  <a:lnTo>
                    <a:pt x="200" y="273"/>
                  </a:lnTo>
                  <a:lnTo>
                    <a:pt x="209" y="277"/>
                  </a:lnTo>
                  <a:lnTo>
                    <a:pt x="219" y="277"/>
                  </a:lnTo>
                  <a:lnTo>
                    <a:pt x="226" y="277"/>
                  </a:lnTo>
                  <a:lnTo>
                    <a:pt x="235" y="277"/>
                  </a:lnTo>
                  <a:lnTo>
                    <a:pt x="242" y="266"/>
                  </a:lnTo>
                  <a:lnTo>
                    <a:pt x="247" y="261"/>
                  </a:lnTo>
                  <a:lnTo>
                    <a:pt x="249" y="254"/>
                  </a:lnTo>
                  <a:lnTo>
                    <a:pt x="250" y="243"/>
                  </a:lnTo>
                  <a:lnTo>
                    <a:pt x="252" y="245"/>
                  </a:lnTo>
                  <a:lnTo>
                    <a:pt x="254" y="247"/>
                  </a:lnTo>
                  <a:lnTo>
                    <a:pt x="255" y="250"/>
                  </a:lnTo>
                  <a:lnTo>
                    <a:pt x="255" y="252"/>
                  </a:lnTo>
                  <a:lnTo>
                    <a:pt x="250" y="252"/>
                  </a:lnTo>
                  <a:lnTo>
                    <a:pt x="245" y="254"/>
                  </a:lnTo>
                  <a:lnTo>
                    <a:pt x="239" y="256"/>
                  </a:lnTo>
                  <a:lnTo>
                    <a:pt x="233" y="257"/>
                  </a:lnTo>
                  <a:lnTo>
                    <a:pt x="228" y="259"/>
                  </a:lnTo>
                  <a:lnTo>
                    <a:pt x="222" y="261"/>
                  </a:lnTo>
                  <a:lnTo>
                    <a:pt x="217" y="263"/>
                  </a:lnTo>
                  <a:lnTo>
                    <a:pt x="213" y="264"/>
                  </a:lnTo>
                  <a:lnTo>
                    <a:pt x="215" y="273"/>
                  </a:lnTo>
                  <a:lnTo>
                    <a:pt x="217" y="282"/>
                  </a:lnTo>
                  <a:lnTo>
                    <a:pt x="221" y="291"/>
                  </a:lnTo>
                  <a:lnTo>
                    <a:pt x="226" y="298"/>
                  </a:lnTo>
                  <a:lnTo>
                    <a:pt x="230" y="305"/>
                  </a:lnTo>
                  <a:lnTo>
                    <a:pt x="235" y="312"/>
                  </a:lnTo>
                  <a:lnTo>
                    <a:pt x="241" y="319"/>
                  </a:lnTo>
                  <a:lnTo>
                    <a:pt x="246" y="326"/>
                  </a:lnTo>
                  <a:lnTo>
                    <a:pt x="252" y="326"/>
                  </a:lnTo>
                  <a:lnTo>
                    <a:pt x="259" y="326"/>
                  </a:lnTo>
                  <a:lnTo>
                    <a:pt x="266" y="326"/>
                  </a:lnTo>
                  <a:lnTo>
                    <a:pt x="272" y="326"/>
                  </a:lnTo>
                  <a:lnTo>
                    <a:pt x="279" y="324"/>
                  </a:lnTo>
                  <a:lnTo>
                    <a:pt x="285" y="322"/>
                  </a:lnTo>
                  <a:lnTo>
                    <a:pt x="290" y="319"/>
                  </a:lnTo>
                  <a:lnTo>
                    <a:pt x="297" y="315"/>
                  </a:lnTo>
                  <a:lnTo>
                    <a:pt x="298" y="319"/>
                  </a:lnTo>
                  <a:lnTo>
                    <a:pt x="294" y="308"/>
                  </a:lnTo>
                  <a:lnTo>
                    <a:pt x="290" y="294"/>
                  </a:lnTo>
                  <a:lnTo>
                    <a:pt x="289" y="280"/>
                  </a:lnTo>
                  <a:lnTo>
                    <a:pt x="290" y="270"/>
                  </a:lnTo>
                  <a:lnTo>
                    <a:pt x="289" y="259"/>
                  </a:lnTo>
                  <a:lnTo>
                    <a:pt x="286" y="247"/>
                  </a:lnTo>
                  <a:lnTo>
                    <a:pt x="283" y="234"/>
                  </a:lnTo>
                  <a:lnTo>
                    <a:pt x="277" y="222"/>
                  </a:lnTo>
                  <a:lnTo>
                    <a:pt x="271" y="212"/>
                  </a:lnTo>
                  <a:lnTo>
                    <a:pt x="264" y="201"/>
                  </a:lnTo>
                  <a:lnTo>
                    <a:pt x="256" y="194"/>
                  </a:lnTo>
                  <a:lnTo>
                    <a:pt x="250" y="189"/>
                  </a:lnTo>
                  <a:lnTo>
                    <a:pt x="250" y="148"/>
                  </a:lnTo>
                  <a:lnTo>
                    <a:pt x="245" y="143"/>
                  </a:lnTo>
                  <a:lnTo>
                    <a:pt x="239" y="136"/>
                  </a:lnTo>
                  <a:lnTo>
                    <a:pt x="233" y="131"/>
                  </a:lnTo>
                  <a:lnTo>
                    <a:pt x="229" y="125"/>
                  </a:lnTo>
                  <a:lnTo>
                    <a:pt x="238" y="127"/>
                  </a:lnTo>
                  <a:lnTo>
                    <a:pt x="247" y="134"/>
                  </a:lnTo>
                  <a:lnTo>
                    <a:pt x="256" y="141"/>
                  </a:lnTo>
                  <a:lnTo>
                    <a:pt x="264" y="148"/>
                  </a:lnTo>
                  <a:lnTo>
                    <a:pt x="267" y="159"/>
                  </a:lnTo>
                  <a:lnTo>
                    <a:pt x="269" y="173"/>
                  </a:lnTo>
                  <a:lnTo>
                    <a:pt x="269" y="187"/>
                  </a:lnTo>
                  <a:lnTo>
                    <a:pt x="269" y="199"/>
                  </a:lnTo>
                  <a:lnTo>
                    <a:pt x="276" y="205"/>
                  </a:lnTo>
                  <a:lnTo>
                    <a:pt x="284" y="206"/>
                  </a:lnTo>
                  <a:lnTo>
                    <a:pt x="290" y="210"/>
                  </a:lnTo>
                  <a:lnTo>
                    <a:pt x="297" y="213"/>
                  </a:lnTo>
                  <a:lnTo>
                    <a:pt x="298" y="219"/>
                  </a:lnTo>
                  <a:lnTo>
                    <a:pt x="301" y="226"/>
                  </a:lnTo>
                  <a:lnTo>
                    <a:pt x="303" y="233"/>
                  </a:lnTo>
                  <a:lnTo>
                    <a:pt x="305" y="238"/>
                  </a:lnTo>
                  <a:lnTo>
                    <a:pt x="301" y="229"/>
                  </a:lnTo>
                  <a:lnTo>
                    <a:pt x="302" y="229"/>
                  </a:lnTo>
                  <a:lnTo>
                    <a:pt x="306" y="236"/>
                  </a:lnTo>
                  <a:lnTo>
                    <a:pt x="311" y="243"/>
                  </a:lnTo>
                  <a:lnTo>
                    <a:pt x="313" y="245"/>
                  </a:lnTo>
                  <a:lnTo>
                    <a:pt x="313" y="259"/>
                  </a:lnTo>
                  <a:lnTo>
                    <a:pt x="313" y="271"/>
                  </a:lnTo>
                  <a:lnTo>
                    <a:pt x="313" y="282"/>
                  </a:lnTo>
                  <a:lnTo>
                    <a:pt x="314" y="293"/>
                  </a:lnTo>
                  <a:lnTo>
                    <a:pt x="314" y="301"/>
                  </a:lnTo>
                  <a:lnTo>
                    <a:pt x="317" y="312"/>
                  </a:lnTo>
                  <a:lnTo>
                    <a:pt x="318" y="322"/>
                  </a:lnTo>
                  <a:lnTo>
                    <a:pt x="322" y="335"/>
                  </a:lnTo>
                  <a:lnTo>
                    <a:pt x="323" y="340"/>
                  </a:lnTo>
                  <a:lnTo>
                    <a:pt x="324" y="347"/>
                  </a:lnTo>
                  <a:lnTo>
                    <a:pt x="323" y="352"/>
                  </a:lnTo>
                  <a:lnTo>
                    <a:pt x="322" y="356"/>
                  </a:lnTo>
                  <a:lnTo>
                    <a:pt x="311" y="354"/>
                  </a:lnTo>
                  <a:lnTo>
                    <a:pt x="300" y="352"/>
                  </a:lnTo>
                  <a:lnTo>
                    <a:pt x="289" y="351"/>
                  </a:lnTo>
                  <a:lnTo>
                    <a:pt x="279" y="349"/>
                  </a:lnTo>
                  <a:lnTo>
                    <a:pt x="271" y="351"/>
                  </a:lnTo>
                  <a:lnTo>
                    <a:pt x="266" y="358"/>
                  </a:lnTo>
                  <a:lnTo>
                    <a:pt x="264" y="370"/>
                  </a:lnTo>
                  <a:lnTo>
                    <a:pt x="266" y="389"/>
                  </a:lnTo>
                  <a:lnTo>
                    <a:pt x="266" y="393"/>
                  </a:lnTo>
                  <a:lnTo>
                    <a:pt x="268" y="395"/>
                  </a:lnTo>
                  <a:lnTo>
                    <a:pt x="269" y="398"/>
                  </a:lnTo>
                  <a:lnTo>
                    <a:pt x="269" y="402"/>
                  </a:lnTo>
                  <a:lnTo>
                    <a:pt x="268" y="396"/>
                  </a:lnTo>
                  <a:lnTo>
                    <a:pt x="264" y="389"/>
                  </a:lnTo>
                  <a:lnTo>
                    <a:pt x="259" y="382"/>
                  </a:lnTo>
                  <a:lnTo>
                    <a:pt x="252" y="373"/>
                  </a:lnTo>
                  <a:lnTo>
                    <a:pt x="245" y="366"/>
                  </a:lnTo>
                  <a:lnTo>
                    <a:pt x="238" y="359"/>
                  </a:lnTo>
                  <a:lnTo>
                    <a:pt x="233" y="356"/>
                  </a:lnTo>
                  <a:lnTo>
                    <a:pt x="229" y="354"/>
                  </a:lnTo>
                  <a:lnTo>
                    <a:pt x="230" y="361"/>
                  </a:lnTo>
                  <a:lnTo>
                    <a:pt x="233" y="370"/>
                  </a:lnTo>
                  <a:lnTo>
                    <a:pt x="235" y="379"/>
                  </a:lnTo>
                  <a:lnTo>
                    <a:pt x="239" y="384"/>
                  </a:lnTo>
                  <a:lnTo>
                    <a:pt x="239" y="419"/>
                  </a:lnTo>
                  <a:lnTo>
                    <a:pt x="234" y="419"/>
                  </a:lnTo>
                  <a:lnTo>
                    <a:pt x="228" y="417"/>
                  </a:lnTo>
                  <a:lnTo>
                    <a:pt x="221" y="417"/>
                  </a:lnTo>
                  <a:lnTo>
                    <a:pt x="216" y="417"/>
                  </a:lnTo>
                  <a:lnTo>
                    <a:pt x="209" y="412"/>
                  </a:lnTo>
                  <a:lnTo>
                    <a:pt x="203" y="400"/>
                  </a:lnTo>
                  <a:lnTo>
                    <a:pt x="198" y="389"/>
                  </a:lnTo>
                  <a:lnTo>
                    <a:pt x="190" y="384"/>
                  </a:lnTo>
                  <a:lnTo>
                    <a:pt x="190" y="388"/>
                  </a:lnTo>
                  <a:lnTo>
                    <a:pt x="191" y="391"/>
                  </a:lnTo>
                  <a:lnTo>
                    <a:pt x="192" y="396"/>
                  </a:lnTo>
                  <a:lnTo>
                    <a:pt x="192" y="400"/>
                  </a:lnTo>
                  <a:lnTo>
                    <a:pt x="181" y="400"/>
                  </a:lnTo>
                  <a:lnTo>
                    <a:pt x="170" y="396"/>
                  </a:lnTo>
                  <a:lnTo>
                    <a:pt x="161" y="391"/>
                  </a:lnTo>
                  <a:lnTo>
                    <a:pt x="156" y="379"/>
                  </a:lnTo>
                  <a:lnTo>
                    <a:pt x="156" y="377"/>
                  </a:lnTo>
                  <a:lnTo>
                    <a:pt x="153" y="373"/>
                  </a:lnTo>
                  <a:lnTo>
                    <a:pt x="152" y="372"/>
                  </a:lnTo>
                  <a:lnTo>
                    <a:pt x="151" y="372"/>
                  </a:lnTo>
                  <a:lnTo>
                    <a:pt x="149" y="373"/>
                  </a:lnTo>
                  <a:lnTo>
                    <a:pt x="148" y="377"/>
                  </a:lnTo>
                  <a:lnTo>
                    <a:pt x="145" y="381"/>
                  </a:lnTo>
                  <a:lnTo>
                    <a:pt x="144" y="382"/>
                  </a:lnTo>
                  <a:lnTo>
                    <a:pt x="143" y="372"/>
                  </a:lnTo>
                  <a:lnTo>
                    <a:pt x="140" y="365"/>
                  </a:lnTo>
                  <a:lnTo>
                    <a:pt x="134" y="359"/>
                  </a:lnTo>
                  <a:lnTo>
                    <a:pt x="127" y="358"/>
                  </a:lnTo>
                  <a:lnTo>
                    <a:pt x="126" y="354"/>
                  </a:lnTo>
                  <a:lnTo>
                    <a:pt x="124" y="351"/>
                  </a:lnTo>
                  <a:lnTo>
                    <a:pt x="122" y="347"/>
                  </a:lnTo>
                  <a:lnTo>
                    <a:pt x="120" y="344"/>
                  </a:lnTo>
                  <a:lnTo>
                    <a:pt x="127" y="344"/>
                  </a:lnTo>
                  <a:lnTo>
                    <a:pt x="127" y="338"/>
                  </a:lnTo>
                  <a:lnTo>
                    <a:pt x="126" y="335"/>
                  </a:lnTo>
                  <a:lnTo>
                    <a:pt x="124" y="329"/>
                  </a:lnTo>
                  <a:lnTo>
                    <a:pt x="124" y="324"/>
                  </a:lnTo>
                  <a:lnTo>
                    <a:pt x="123" y="321"/>
                  </a:lnTo>
                  <a:lnTo>
                    <a:pt x="119" y="315"/>
                  </a:lnTo>
                  <a:lnTo>
                    <a:pt x="115" y="310"/>
                  </a:lnTo>
                  <a:lnTo>
                    <a:pt x="113" y="307"/>
                  </a:lnTo>
                  <a:lnTo>
                    <a:pt x="113" y="310"/>
                  </a:lnTo>
                  <a:lnTo>
                    <a:pt x="110" y="312"/>
                  </a:lnTo>
                  <a:lnTo>
                    <a:pt x="109" y="315"/>
                  </a:lnTo>
                  <a:lnTo>
                    <a:pt x="107" y="317"/>
                  </a:lnTo>
                  <a:lnTo>
                    <a:pt x="102" y="317"/>
                  </a:lnTo>
                  <a:lnTo>
                    <a:pt x="97" y="315"/>
                  </a:lnTo>
                  <a:lnTo>
                    <a:pt x="92" y="314"/>
                  </a:lnTo>
                  <a:lnTo>
                    <a:pt x="89" y="310"/>
                  </a:lnTo>
                  <a:lnTo>
                    <a:pt x="88" y="310"/>
                  </a:lnTo>
                  <a:lnTo>
                    <a:pt x="87" y="308"/>
                  </a:lnTo>
                  <a:lnTo>
                    <a:pt x="84" y="307"/>
                  </a:lnTo>
                  <a:lnTo>
                    <a:pt x="84" y="305"/>
                  </a:lnTo>
                  <a:lnTo>
                    <a:pt x="84" y="307"/>
                  </a:lnTo>
                  <a:lnTo>
                    <a:pt x="81" y="308"/>
                  </a:lnTo>
                  <a:lnTo>
                    <a:pt x="80" y="312"/>
                  </a:lnTo>
                  <a:lnTo>
                    <a:pt x="79" y="312"/>
                  </a:lnTo>
                  <a:lnTo>
                    <a:pt x="75" y="307"/>
                  </a:lnTo>
                  <a:lnTo>
                    <a:pt x="72" y="300"/>
                  </a:lnTo>
                  <a:lnTo>
                    <a:pt x="72" y="293"/>
                  </a:lnTo>
                  <a:lnTo>
                    <a:pt x="75" y="284"/>
                  </a:lnTo>
                  <a:lnTo>
                    <a:pt x="73" y="278"/>
                  </a:lnTo>
                  <a:lnTo>
                    <a:pt x="70" y="273"/>
                  </a:lnTo>
                  <a:lnTo>
                    <a:pt x="66" y="270"/>
                  </a:lnTo>
                  <a:lnTo>
                    <a:pt x="60" y="268"/>
                  </a:lnTo>
                  <a:lnTo>
                    <a:pt x="58" y="259"/>
                  </a:lnTo>
                  <a:lnTo>
                    <a:pt x="56" y="250"/>
                  </a:lnTo>
                  <a:lnTo>
                    <a:pt x="56" y="243"/>
                  </a:lnTo>
                  <a:lnTo>
                    <a:pt x="56" y="234"/>
                  </a:lnTo>
                  <a:lnTo>
                    <a:pt x="56" y="233"/>
                  </a:lnTo>
                  <a:lnTo>
                    <a:pt x="55" y="229"/>
                  </a:lnTo>
                  <a:lnTo>
                    <a:pt x="53" y="226"/>
                  </a:lnTo>
                  <a:lnTo>
                    <a:pt x="53" y="224"/>
                  </a:lnTo>
                  <a:lnTo>
                    <a:pt x="50" y="222"/>
                  </a:lnTo>
                  <a:lnTo>
                    <a:pt x="46" y="222"/>
                  </a:lnTo>
                  <a:lnTo>
                    <a:pt x="42" y="220"/>
                  </a:lnTo>
                  <a:lnTo>
                    <a:pt x="38" y="219"/>
                  </a:lnTo>
                  <a:lnTo>
                    <a:pt x="36" y="219"/>
                  </a:lnTo>
                  <a:lnTo>
                    <a:pt x="34" y="217"/>
                  </a:lnTo>
                  <a:lnTo>
                    <a:pt x="34" y="201"/>
                  </a:lnTo>
                  <a:lnTo>
                    <a:pt x="36" y="198"/>
                  </a:lnTo>
                  <a:lnTo>
                    <a:pt x="36" y="192"/>
                  </a:lnTo>
                  <a:lnTo>
                    <a:pt x="36" y="187"/>
                  </a:lnTo>
                  <a:lnTo>
                    <a:pt x="36" y="182"/>
                  </a:lnTo>
                  <a:lnTo>
                    <a:pt x="34" y="180"/>
                  </a:lnTo>
                  <a:lnTo>
                    <a:pt x="22" y="180"/>
                  </a:lnTo>
                  <a:lnTo>
                    <a:pt x="21" y="178"/>
                  </a:lnTo>
                  <a:lnTo>
                    <a:pt x="22" y="171"/>
                  </a:lnTo>
                  <a:lnTo>
                    <a:pt x="25" y="162"/>
                  </a:lnTo>
                  <a:lnTo>
                    <a:pt x="26" y="155"/>
                  </a:lnTo>
                  <a:lnTo>
                    <a:pt x="28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1"/>
                  </a:lnTo>
                  <a:lnTo>
                    <a:pt x="21" y="139"/>
                  </a:lnTo>
                  <a:lnTo>
                    <a:pt x="13" y="138"/>
                  </a:lnTo>
                  <a:lnTo>
                    <a:pt x="9" y="131"/>
                  </a:lnTo>
                  <a:lnTo>
                    <a:pt x="9" y="122"/>
                  </a:lnTo>
                  <a:lnTo>
                    <a:pt x="11" y="111"/>
                  </a:lnTo>
                  <a:lnTo>
                    <a:pt x="12" y="102"/>
                  </a:lnTo>
                  <a:lnTo>
                    <a:pt x="13" y="94"/>
                  </a:lnTo>
                  <a:lnTo>
                    <a:pt x="11" y="87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6" y="46"/>
                  </a:lnTo>
                  <a:lnTo>
                    <a:pt x="6" y="39"/>
                  </a:lnTo>
                  <a:lnTo>
                    <a:pt x="6" y="30"/>
                  </a:lnTo>
                  <a:lnTo>
                    <a:pt x="4" y="23"/>
                  </a:lnTo>
                  <a:lnTo>
                    <a:pt x="2" y="16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6"/>
                  </a:lnTo>
                  <a:lnTo>
                    <a:pt x="8" y="9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D1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3" name="Freeform 103">
              <a:extLst>
                <a:ext uri="{FF2B5EF4-FFF2-40B4-BE49-F238E27FC236}">
                  <a16:creationId xmlns:a16="http://schemas.microsoft.com/office/drawing/2014/main" id="{A909F386-A91A-48CB-A1C4-8675E4CC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1240"/>
              <a:ext cx="119" cy="181"/>
            </a:xfrm>
            <a:custGeom>
              <a:avLst/>
              <a:gdLst>
                <a:gd name="T0" fmla="*/ 39 w 171"/>
                <a:gd name="T1" fmla="*/ 0 h 363"/>
                <a:gd name="T2" fmla="*/ 17 w 171"/>
                <a:gd name="T3" fmla="*/ 34 h 363"/>
                <a:gd name="T4" fmla="*/ 60 w 171"/>
                <a:gd name="T5" fmla="*/ 46 h 363"/>
                <a:gd name="T6" fmla="*/ 69 w 171"/>
                <a:gd name="T7" fmla="*/ 41 h 363"/>
                <a:gd name="T8" fmla="*/ 81 w 171"/>
                <a:gd name="T9" fmla="*/ 44 h 363"/>
                <a:gd name="T10" fmla="*/ 55 w 171"/>
                <a:gd name="T11" fmla="*/ 73 h 363"/>
                <a:gd name="T12" fmla="*/ 38 w 171"/>
                <a:gd name="T13" fmla="*/ 81 h 363"/>
                <a:gd name="T14" fmla="*/ 54 w 171"/>
                <a:gd name="T15" fmla="*/ 95 h 363"/>
                <a:gd name="T16" fmla="*/ 85 w 171"/>
                <a:gd name="T17" fmla="*/ 67 h 363"/>
                <a:gd name="T18" fmla="*/ 99 w 171"/>
                <a:gd name="T19" fmla="*/ 48 h 363"/>
                <a:gd name="T20" fmla="*/ 115 w 171"/>
                <a:gd name="T21" fmla="*/ 64 h 363"/>
                <a:gd name="T22" fmla="*/ 119 w 171"/>
                <a:gd name="T23" fmla="*/ 81 h 363"/>
                <a:gd name="T24" fmla="*/ 131 w 171"/>
                <a:gd name="T25" fmla="*/ 113 h 363"/>
                <a:gd name="T26" fmla="*/ 139 w 171"/>
                <a:gd name="T27" fmla="*/ 155 h 363"/>
                <a:gd name="T28" fmla="*/ 119 w 171"/>
                <a:gd name="T29" fmla="*/ 101 h 363"/>
                <a:gd name="T30" fmla="*/ 119 w 171"/>
                <a:gd name="T31" fmla="*/ 122 h 363"/>
                <a:gd name="T32" fmla="*/ 142 w 171"/>
                <a:gd name="T33" fmla="*/ 161 h 363"/>
                <a:gd name="T34" fmla="*/ 167 w 171"/>
                <a:gd name="T35" fmla="*/ 127 h 363"/>
                <a:gd name="T36" fmla="*/ 150 w 171"/>
                <a:gd name="T37" fmla="*/ 182 h 363"/>
                <a:gd name="T38" fmla="*/ 114 w 171"/>
                <a:gd name="T39" fmla="*/ 164 h 363"/>
                <a:gd name="T40" fmla="*/ 72 w 171"/>
                <a:gd name="T41" fmla="*/ 141 h 363"/>
                <a:gd name="T42" fmla="*/ 84 w 171"/>
                <a:gd name="T43" fmla="*/ 164 h 363"/>
                <a:gd name="T44" fmla="*/ 94 w 171"/>
                <a:gd name="T45" fmla="*/ 185 h 363"/>
                <a:gd name="T46" fmla="*/ 111 w 171"/>
                <a:gd name="T47" fmla="*/ 212 h 363"/>
                <a:gd name="T48" fmla="*/ 78 w 171"/>
                <a:gd name="T49" fmla="*/ 199 h 363"/>
                <a:gd name="T50" fmla="*/ 67 w 171"/>
                <a:gd name="T51" fmla="*/ 234 h 363"/>
                <a:gd name="T52" fmla="*/ 140 w 171"/>
                <a:gd name="T53" fmla="*/ 213 h 363"/>
                <a:gd name="T54" fmla="*/ 103 w 171"/>
                <a:gd name="T55" fmla="*/ 248 h 363"/>
                <a:gd name="T56" fmla="*/ 105 w 171"/>
                <a:gd name="T57" fmla="*/ 270 h 363"/>
                <a:gd name="T58" fmla="*/ 141 w 171"/>
                <a:gd name="T59" fmla="*/ 259 h 363"/>
                <a:gd name="T60" fmla="*/ 148 w 171"/>
                <a:gd name="T61" fmla="*/ 271 h 363"/>
                <a:gd name="T62" fmla="*/ 154 w 171"/>
                <a:gd name="T63" fmla="*/ 317 h 363"/>
                <a:gd name="T64" fmla="*/ 141 w 171"/>
                <a:gd name="T65" fmla="*/ 292 h 363"/>
                <a:gd name="T66" fmla="*/ 119 w 171"/>
                <a:gd name="T67" fmla="*/ 298 h 363"/>
                <a:gd name="T68" fmla="*/ 103 w 171"/>
                <a:gd name="T69" fmla="*/ 336 h 363"/>
                <a:gd name="T70" fmla="*/ 120 w 171"/>
                <a:gd name="T71" fmla="*/ 349 h 363"/>
                <a:gd name="T72" fmla="*/ 76 w 171"/>
                <a:gd name="T73" fmla="*/ 359 h 363"/>
                <a:gd name="T74" fmla="*/ 71 w 171"/>
                <a:gd name="T75" fmla="*/ 347 h 363"/>
                <a:gd name="T76" fmla="*/ 71 w 171"/>
                <a:gd name="T77" fmla="*/ 328 h 363"/>
                <a:gd name="T78" fmla="*/ 20 w 171"/>
                <a:gd name="T79" fmla="*/ 296 h 363"/>
                <a:gd name="T80" fmla="*/ 51 w 171"/>
                <a:gd name="T81" fmla="*/ 310 h 363"/>
                <a:gd name="T82" fmla="*/ 75 w 171"/>
                <a:gd name="T83" fmla="*/ 284 h 363"/>
                <a:gd name="T84" fmla="*/ 33 w 171"/>
                <a:gd name="T85" fmla="*/ 277 h 363"/>
                <a:gd name="T86" fmla="*/ 20 w 171"/>
                <a:gd name="T87" fmla="*/ 241 h 363"/>
                <a:gd name="T88" fmla="*/ 28 w 171"/>
                <a:gd name="T89" fmla="*/ 231 h 363"/>
                <a:gd name="T90" fmla="*/ 43 w 171"/>
                <a:gd name="T91" fmla="*/ 233 h 363"/>
                <a:gd name="T92" fmla="*/ 52 w 171"/>
                <a:gd name="T93" fmla="*/ 220 h 363"/>
                <a:gd name="T94" fmla="*/ 64 w 171"/>
                <a:gd name="T95" fmla="*/ 176 h 363"/>
                <a:gd name="T96" fmla="*/ 46 w 171"/>
                <a:gd name="T97" fmla="*/ 162 h 363"/>
                <a:gd name="T98" fmla="*/ 48 w 171"/>
                <a:gd name="T99" fmla="*/ 134 h 363"/>
                <a:gd name="T100" fmla="*/ 25 w 171"/>
                <a:gd name="T101" fmla="*/ 161 h 363"/>
                <a:gd name="T102" fmla="*/ 17 w 171"/>
                <a:gd name="T103" fmla="*/ 185 h 363"/>
                <a:gd name="T104" fmla="*/ 16 w 171"/>
                <a:gd name="T105" fmla="*/ 192 h 363"/>
                <a:gd name="T106" fmla="*/ 17 w 171"/>
                <a:gd name="T107" fmla="*/ 118 h 363"/>
                <a:gd name="T108" fmla="*/ 30 w 171"/>
                <a:gd name="T109" fmla="*/ 90 h 363"/>
                <a:gd name="T110" fmla="*/ 20 w 171"/>
                <a:gd name="T111" fmla="*/ 64 h 363"/>
                <a:gd name="T112" fmla="*/ 5 w 171"/>
                <a:gd name="T113" fmla="*/ 46 h 363"/>
                <a:gd name="T114" fmla="*/ 1 w 171"/>
                <a:gd name="T115" fmla="*/ 29 h 363"/>
                <a:gd name="T116" fmla="*/ 8 w 171"/>
                <a:gd name="T117" fmla="*/ 18 h 363"/>
                <a:gd name="T118" fmla="*/ 12 w 171"/>
                <a:gd name="T119" fmla="*/ 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363">
                  <a:moveTo>
                    <a:pt x="12" y="9"/>
                  </a:moveTo>
                  <a:lnTo>
                    <a:pt x="13" y="9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6"/>
                  </a:lnTo>
                  <a:lnTo>
                    <a:pt x="21" y="7"/>
                  </a:lnTo>
                  <a:lnTo>
                    <a:pt x="26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37" y="16"/>
                  </a:lnTo>
                  <a:lnTo>
                    <a:pt x="28" y="23"/>
                  </a:lnTo>
                  <a:lnTo>
                    <a:pt x="16" y="25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9" y="37"/>
                  </a:lnTo>
                  <a:lnTo>
                    <a:pt x="13" y="36"/>
                  </a:lnTo>
                  <a:lnTo>
                    <a:pt x="17" y="34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22" y="39"/>
                  </a:lnTo>
                  <a:lnTo>
                    <a:pt x="24" y="41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3" y="50"/>
                  </a:lnTo>
                  <a:lnTo>
                    <a:pt x="42" y="50"/>
                  </a:lnTo>
                  <a:lnTo>
                    <a:pt x="51" y="48"/>
                  </a:lnTo>
                  <a:lnTo>
                    <a:pt x="60" y="46"/>
                  </a:lnTo>
                  <a:lnTo>
                    <a:pt x="69" y="44"/>
                  </a:lnTo>
                  <a:lnTo>
                    <a:pt x="69" y="39"/>
                  </a:lnTo>
                  <a:lnTo>
                    <a:pt x="69" y="34"/>
                  </a:lnTo>
                  <a:lnTo>
                    <a:pt x="69" y="30"/>
                  </a:lnTo>
                  <a:lnTo>
                    <a:pt x="67" y="27"/>
                  </a:lnTo>
                  <a:lnTo>
                    <a:pt x="68" y="32"/>
                  </a:lnTo>
                  <a:lnTo>
                    <a:pt x="69" y="32"/>
                  </a:lnTo>
                  <a:lnTo>
                    <a:pt x="69" y="29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7" y="32"/>
                  </a:lnTo>
                  <a:lnTo>
                    <a:pt x="68" y="37"/>
                  </a:lnTo>
                  <a:lnTo>
                    <a:pt x="69" y="41"/>
                  </a:lnTo>
                  <a:lnTo>
                    <a:pt x="69" y="32"/>
                  </a:lnTo>
                  <a:lnTo>
                    <a:pt x="68" y="21"/>
                  </a:lnTo>
                  <a:lnTo>
                    <a:pt x="67" y="13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4" y="14"/>
                  </a:lnTo>
                  <a:lnTo>
                    <a:pt x="85" y="21"/>
                  </a:lnTo>
                  <a:lnTo>
                    <a:pt x="86" y="30"/>
                  </a:lnTo>
                  <a:lnTo>
                    <a:pt x="86" y="39"/>
                  </a:lnTo>
                  <a:lnTo>
                    <a:pt x="81" y="44"/>
                  </a:lnTo>
                  <a:lnTo>
                    <a:pt x="76" y="51"/>
                  </a:lnTo>
                  <a:lnTo>
                    <a:pt x="71" y="57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67" y="69"/>
                  </a:lnTo>
                  <a:lnTo>
                    <a:pt x="67" y="71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59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5" y="73"/>
                  </a:lnTo>
                  <a:lnTo>
                    <a:pt x="52" y="67"/>
                  </a:lnTo>
                  <a:lnTo>
                    <a:pt x="48" y="65"/>
                  </a:lnTo>
                  <a:lnTo>
                    <a:pt x="43" y="65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2" y="74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38" y="74"/>
                  </a:lnTo>
                  <a:lnTo>
                    <a:pt x="38" y="81"/>
                  </a:lnTo>
                  <a:lnTo>
                    <a:pt x="38" y="88"/>
                  </a:lnTo>
                  <a:lnTo>
                    <a:pt x="39" y="95"/>
                  </a:lnTo>
                  <a:lnTo>
                    <a:pt x="41" y="95"/>
                  </a:lnTo>
                  <a:lnTo>
                    <a:pt x="43" y="94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5" y="97"/>
                  </a:lnTo>
                  <a:lnTo>
                    <a:pt x="61" y="92"/>
                  </a:lnTo>
                  <a:lnTo>
                    <a:pt x="68" y="92"/>
                  </a:lnTo>
                  <a:lnTo>
                    <a:pt x="76" y="92"/>
                  </a:lnTo>
                  <a:lnTo>
                    <a:pt x="84" y="92"/>
                  </a:lnTo>
                  <a:lnTo>
                    <a:pt x="84" y="88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8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97" y="57"/>
                  </a:lnTo>
                  <a:lnTo>
                    <a:pt x="97" y="53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4"/>
                  </a:lnTo>
                  <a:lnTo>
                    <a:pt x="99" y="41"/>
                  </a:lnTo>
                  <a:lnTo>
                    <a:pt x="98" y="39"/>
                  </a:lnTo>
                  <a:lnTo>
                    <a:pt x="97" y="36"/>
                  </a:lnTo>
                  <a:lnTo>
                    <a:pt x="102" y="36"/>
                  </a:lnTo>
                  <a:lnTo>
                    <a:pt x="106" y="34"/>
                  </a:lnTo>
                  <a:lnTo>
                    <a:pt x="111" y="34"/>
                  </a:lnTo>
                  <a:lnTo>
                    <a:pt x="115" y="36"/>
                  </a:lnTo>
                  <a:lnTo>
                    <a:pt x="115" y="41"/>
                  </a:lnTo>
                  <a:lnTo>
                    <a:pt x="115" y="50"/>
                  </a:lnTo>
                  <a:lnTo>
                    <a:pt x="115" y="57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5" y="65"/>
                  </a:lnTo>
                  <a:lnTo>
                    <a:pt x="115" y="67"/>
                  </a:lnTo>
                  <a:lnTo>
                    <a:pt x="114" y="71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9" y="73"/>
                  </a:lnTo>
                  <a:lnTo>
                    <a:pt x="109" y="76"/>
                  </a:lnTo>
                  <a:lnTo>
                    <a:pt x="111" y="76"/>
                  </a:lnTo>
                  <a:lnTo>
                    <a:pt x="112" y="76"/>
                  </a:lnTo>
                  <a:lnTo>
                    <a:pt x="115" y="76"/>
                  </a:lnTo>
                  <a:lnTo>
                    <a:pt x="116" y="76"/>
                  </a:lnTo>
                  <a:lnTo>
                    <a:pt x="118" y="78"/>
                  </a:lnTo>
                  <a:lnTo>
                    <a:pt x="119" y="81"/>
                  </a:lnTo>
                  <a:lnTo>
                    <a:pt x="120" y="83"/>
                  </a:lnTo>
                  <a:lnTo>
                    <a:pt x="122" y="85"/>
                  </a:lnTo>
                  <a:lnTo>
                    <a:pt x="123" y="90"/>
                  </a:lnTo>
                  <a:lnTo>
                    <a:pt x="124" y="97"/>
                  </a:lnTo>
                  <a:lnTo>
                    <a:pt x="124" y="102"/>
                  </a:lnTo>
                  <a:lnTo>
                    <a:pt x="127" y="108"/>
                  </a:lnTo>
                  <a:lnTo>
                    <a:pt x="128" y="108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31" y="108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3"/>
                  </a:lnTo>
                  <a:lnTo>
                    <a:pt x="131" y="115"/>
                  </a:lnTo>
                  <a:lnTo>
                    <a:pt x="132" y="115"/>
                  </a:lnTo>
                  <a:lnTo>
                    <a:pt x="133" y="115"/>
                  </a:lnTo>
                  <a:lnTo>
                    <a:pt x="133" y="117"/>
                  </a:lnTo>
                  <a:lnTo>
                    <a:pt x="135" y="117"/>
                  </a:lnTo>
                  <a:lnTo>
                    <a:pt x="136" y="120"/>
                  </a:lnTo>
                  <a:lnTo>
                    <a:pt x="139" y="122"/>
                  </a:lnTo>
                  <a:lnTo>
                    <a:pt x="141" y="124"/>
                  </a:lnTo>
                  <a:lnTo>
                    <a:pt x="144" y="127"/>
                  </a:lnTo>
                  <a:lnTo>
                    <a:pt x="144" y="134"/>
                  </a:lnTo>
                  <a:lnTo>
                    <a:pt x="142" y="143"/>
                  </a:lnTo>
                  <a:lnTo>
                    <a:pt x="140" y="152"/>
                  </a:lnTo>
                  <a:lnTo>
                    <a:pt x="139" y="155"/>
                  </a:lnTo>
                  <a:lnTo>
                    <a:pt x="133" y="148"/>
                  </a:lnTo>
                  <a:lnTo>
                    <a:pt x="129" y="136"/>
                  </a:lnTo>
                  <a:lnTo>
                    <a:pt x="127" y="122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4"/>
                  </a:lnTo>
                  <a:lnTo>
                    <a:pt x="123" y="102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19" y="101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11" y="104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1" y="108"/>
                  </a:lnTo>
                  <a:lnTo>
                    <a:pt x="111" y="109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22" y="134"/>
                  </a:lnTo>
                  <a:lnTo>
                    <a:pt x="123" y="141"/>
                  </a:lnTo>
                  <a:lnTo>
                    <a:pt x="124" y="148"/>
                  </a:lnTo>
                  <a:lnTo>
                    <a:pt x="127" y="153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9" y="157"/>
                  </a:lnTo>
                  <a:lnTo>
                    <a:pt x="133" y="159"/>
                  </a:lnTo>
                  <a:lnTo>
                    <a:pt x="139" y="159"/>
                  </a:lnTo>
                  <a:lnTo>
                    <a:pt x="142" y="161"/>
                  </a:lnTo>
                  <a:lnTo>
                    <a:pt x="146" y="161"/>
                  </a:lnTo>
                  <a:lnTo>
                    <a:pt x="148" y="159"/>
                  </a:lnTo>
                  <a:lnTo>
                    <a:pt x="149" y="157"/>
                  </a:lnTo>
                  <a:lnTo>
                    <a:pt x="150" y="155"/>
                  </a:lnTo>
                  <a:lnTo>
                    <a:pt x="153" y="155"/>
                  </a:lnTo>
                  <a:lnTo>
                    <a:pt x="153" y="145"/>
                  </a:lnTo>
                  <a:lnTo>
                    <a:pt x="153" y="134"/>
                  </a:lnTo>
                  <a:lnTo>
                    <a:pt x="152" y="124"/>
                  </a:lnTo>
                  <a:lnTo>
                    <a:pt x="149" y="115"/>
                  </a:lnTo>
                  <a:lnTo>
                    <a:pt x="148" y="115"/>
                  </a:lnTo>
                  <a:lnTo>
                    <a:pt x="154" y="117"/>
                  </a:lnTo>
                  <a:lnTo>
                    <a:pt x="161" y="122"/>
                  </a:lnTo>
                  <a:lnTo>
                    <a:pt x="167" y="127"/>
                  </a:lnTo>
                  <a:lnTo>
                    <a:pt x="171" y="132"/>
                  </a:lnTo>
                  <a:lnTo>
                    <a:pt x="171" y="139"/>
                  </a:lnTo>
                  <a:lnTo>
                    <a:pt x="171" y="145"/>
                  </a:lnTo>
                  <a:lnTo>
                    <a:pt x="170" y="152"/>
                  </a:lnTo>
                  <a:lnTo>
                    <a:pt x="170" y="157"/>
                  </a:lnTo>
                  <a:lnTo>
                    <a:pt x="166" y="162"/>
                  </a:lnTo>
                  <a:lnTo>
                    <a:pt x="162" y="168"/>
                  </a:lnTo>
                  <a:lnTo>
                    <a:pt x="158" y="175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0"/>
                  </a:lnTo>
                  <a:lnTo>
                    <a:pt x="150" y="180"/>
                  </a:lnTo>
                  <a:lnTo>
                    <a:pt x="150" y="182"/>
                  </a:lnTo>
                  <a:lnTo>
                    <a:pt x="144" y="182"/>
                  </a:lnTo>
                  <a:lnTo>
                    <a:pt x="139" y="180"/>
                  </a:lnTo>
                  <a:lnTo>
                    <a:pt x="132" y="180"/>
                  </a:lnTo>
                  <a:lnTo>
                    <a:pt x="127" y="178"/>
                  </a:lnTo>
                  <a:lnTo>
                    <a:pt x="135" y="180"/>
                  </a:lnTo>
                  <a:lnTo>
                    <a:pt x="135" y="180"/>
                  </a:lnTo>
                  <a:lnTo>
                    <a:pt x="132" y="178"/>
                  </a:lnTo>
                  <a:lnTo>
                    <a:pt x="127" y="176"/>
                  </a:lnTo>
                  <a:lnTo>
                    <a:pt x="124" y="175"/>
                  </a:lnTo>
                  <a:lnTo>
                    <a:pt x="120" y="173"/>
                  </a:lnTo>
                  <a:lnTo>
                    <a:pt x="116" y="173"/>
                  </a:lnTo>
                  <a:lnTo>
                    <a:pt x="114" y="171"/>
                  </a:lnTo>
                  <a:lnTo>
                    <a:pt x="114" y="164"/>
                  </a:lnTo>
                  <a:lnTo>
                    <a:pt x="112" y="157"/>
                  </a:lnTo>
                  <a:lnTo>
                    <a:pt x="111" y="150"/>
                  </a:lnTo>
                  <a:lnTo>
                    <a:pt x="110" y="143"/>
                  </a:lnTo>
                  <a:lnTo>
                    <a:pt x="109" y="136"/>
                  </a:lnTo>
                  <a:lnTo>
                    <a:pt x="107" y="129"/>
                  </a:lnTo>
                  <a:lnTo>
                    <a:pt x="106" y="124"/>
                  </a:lnTo>
                  <a:lnTo>
                    <a:pt x="105" y="117"/>
                  </a:lnTo>
                  <a:lnTo>
                    <a:pt x="95" y="117"/>
                  </a:lnTo>
                  <a:lnTo>
                    <a:pt x="86" y="124"/>
                  </a:lnTo>
                  <a:lnTo>
                    <a:pt x="77" y="132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5" y="150"/>
                  </a:lnTo>
                  <a:lnTo>
                    <a:pt x="76" y="155"/>
                  </a:lnTo>
                  <a:lnTo>
                    <a:pt x="76" y="161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6" y="169"/>
                  </a:lnTo>
                  <a:lnTo>
                    <a:pt x="88" y="169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3"/>
                  </a:lnTo>
                  <a:lnTo>
                    <a:pt x="92" y="175"/>
                  </a:lnTo>
                  <a:lnTo>
                    <a:pt x="94" y="178"/>
                  </a:lnTo>
                  <a:lnTo>
                    <a:pt x="94" y="182"/>
                  </a:lnTo>
                  <a:lnTo>
                    <a:pt x="94" y="185"/>
                  </a:lnTo>
                  <a:lnTo>
                    <a:pt x="97" y="187"/>
                  </a:lnTo>
                  <a:lnTo>
                    <a:pt x="101" y="189"/>
                  </a:lnTo>
                  <a:lnTo>
                    <a:pt x="105" y="189"/>
                  </a:lnTo>
                  <a:lnTo>
                    <a:pt x="109" y="189"/>
                  </a:lnTo>
                  <a:lnTo>
                    <a:pt x="110" y="192"/>
                  </a:lnTo>
                  <a:lnTo>
                    <a:pt x="111" y="196"/>
                  </a:lnTo>
                  <a:lnTo>
                    <a:pt x="112" y="201"/>
                  </a:lnTo>
                  <a:lnTo>
                    <a:pt x="114" y="205"/>
                  </a:lnTo>
                  <a:lnTo>
                    <a:pt x="114" y="205"/>
                  </a:lnTo>
                  <a:lnTo>
                    <a:pt x="114" y="206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1" y="212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89" y="206"/>
                  </a:lnTo>
                  <a:lnTo>
                    <a:pt x="86" y="205"/>
                  </a:lnTo>
                  <a:lnTo>
                    <a:pt x="85" y="205"/>
                  </a:lnTo>
                  <a:lnTo>
                    <a:pt x="85" y="203"/>
                  </a:lnTo>
                  <a:lnTo>
                    <a:pt x="82" y="201"/>
                  </a:lnTo>
                  <a:lnTo>
                    <a:pt x="81" y="197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80" y="197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5" y="199"/>
                  </a:lnTo>
                  <a:lnTo>
                    <a:pt x="72" y="201"/>
                  </a:lnTo>
                  <a:lnTo>
                    <a:pt x="68" y="20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3" y="205"/>
                  </a:lnTo>
                  <a:lnTo>
                    <a:pt x="63" y="205"/>
                  </a:lnTo>
                  <a:lnTo>
                    <a:pt x="63" y="205"/>
                  </a:lnTo>
                  <a:lnTo>
                    <a:pt x="61" y="212"/>
                  </a:lnTo>
                  <a:lnTo>
                    <a:pt x="63" y="220"/>
                  </a:lnTo>
                  <a:lnTo>
                    <a:pt x="65" y="227"/>
                  </a:lnTo>
                  <a:lnTo>
                    <a:pt x="67" y="234"/>
                  </a:lnTo>
                  <a:lnTo>
                    <a:pt x="75" y="234"/>
                  </a:lnTo>
                  <a:lnTo>
                    <a:pt x="82" y="234"/>
                  </a:lnTo>
                  <a:lnTo>
                    <a:pt x="89" y="233"/>
                  </a:lnTo>
                  <a:lnTo>
                    <a:pt x="97" y="233"/>
                  </a:lnTo>
                  <a:lnTo>
                    <a:pt x="103" y="233"/>
                  </a:lnTo>
                  <a:lnTo>
                    <a:pt x="110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26" y="227"/>
                  </a:lnTo>
                  <a:lnTo>
                    <a:pt x="124" y="222"/>
                  </a:lnTo>
                  <a:lnTo>
                    <a:pt x="123" y="217"/>
                  </a:lnTo>
                  <a:lnTo>
                    <a:pt x="123" y="213"/>
                  </a:lnTo>
                  <a:lnTo>
                    <a:pt x="140" y="213"/>
                  </a:lnTo>
                  <a:lnTo>
                    <a:pt x="140" y="220"/>
                  </a:lnTo>
                  <a:lnTo>
                    <a:pt x="141" y="226"/>
                  </a:lnTo>
                  <a:lnTo>
                    <a:pt x="141" y="233"/>
                  </a:lnTo>
                  <a:lnTo>
                    <a:pt x="141" y="240"/>
                  </a:lnTo>
                  <a:lnTo>
                    <a:pt x="137" y="240"/>
                  </a:lnTo>
                  <a:lnTo>
                    <a:pt x="133" y="240"/>
                  </a:lnTo>
                  <a:lnTo>
                    <a:pt x="128" y="240"/>
                  </a:lnTo>
                  <a:lnTo>
                    <a:pt x="126" y="243"/>
                  </a:lnTo>
                  <a:lnTo>
                    <a:pt x="122" y="243"/>
                  </a:lnTo>
                  <a:lnTo>
                    <a:pt x="116" y="245"/>
                  </a:lnTo>
                  <a:lnTo>
                    <a:pt x="110" y="248"/>
                  </a:lnTo>
                  <a:lnTo>
                    <a:pt x="105" y="248"/>
                  </a:lnTo>
                  <a:lnTo>
                    <a:pt x="103" y="248"/>
                  </a:lnTo>
                  <a:lnTo>
                    <a:pt x="102" y="248"/>
                  </a:lnTo>
                  <a:lnTo>
                    <a:pt x="101" y="248"/>
                  </a:lnTo>
                  <a:lnTo>
                    <a:pt x="101" y="250"/>
                  </a:lnTo>
                  <a:lnTo>
                    <a:pt x="99" y="252"/>
                  </a:lnTo>
                  <a:lnTo>
                    <a:pt x="95" y="252"/>
                  </a:lnTo>
                  <a:lnTo>
                    <a:pt x="89" y="252"/>
                  </a:lnTo>
                  <a:lnTo>
                    <a:pt x="84" y="252"/>
                  </a:lnTo>
                  <a:lnTo>
                    <a:pt x="81" y="256"/>
                  </a:lnTo>
                  <a:lnTo>
                    <a:pt x="81" y="257"/>
                  </a:lnTo>
                  <a:lnTo>
                    <a:pt x="88" y="259"/>
                  </a:lnTo>
                  <a:lnTo>
                    <a:pt x="93" y="263"/>
                  </a:lnTo>
                  <a:lnTo>
                    <a:pt x="99" y="268"/>
                  </a:lnTo>
                  <a:lnTo>
                    <a:pt x="105" y="270"/>
                  </a:lnTo>
                  <a:lnTo>
                    <a:pt x="109" y="264"/>
                  </a:lnTo>
                  <a:lnTo>
                    <a:pt x="109" y="266"/>
                  </a:lnTo>
                  <a:lnTo>
                    <a:pt x="110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16" y="268"/>
                  </a:lnTo>
                  <a:lnTo>
                    <a:pt x="124" y="266"/>
                  </a:lnTo>
                  <a:lnTo>
                    <a:pt x="132" y="266"/>
                  </a:lnTo>
                  <a:lnTo>
                    <a:pt x="139" y="266"/>
                  </a:lnTo>
                  <a:lnTo>
                    <a:pt x="140" y="264"/>
                  </a:lnTo>
                  <a:lnTo>
                    <a:pt x="140" y="263"/>
                  </a:lnTo>
                  <a:lnTo>
                    <a:pt x="141" y="261"/>
                  </a:lnTo>
                  <a:lnTo>
                    <a:pt x="141" y="259"/>
                  </a:lnTo>
                  <a:lnTo>
                    <a:pt x="141" y="259"/>
                  </a:lnTo>
                  <a:lnTo>
                    <a:pt x="142" y="257"/>
                  </a:lnTo>
                  <a:lnTo>
                    <a:pt x="144" y="257"/>
                  </a:lnTo>
                  <a:lnTo>
                    <a:pt x="145" y="257"/>
                  </a:lnTo>
                  <a:lnTo>
                    <a:pt x="145" y="259"/>
                  </a:lnTo>
                  <a:lnTo>
                    <a:pt x="145" y="259"/>
                  </a:lnTo>
                  <a:lnTo>
                    <a:pt x="145" y="259"/>
                  </a:lnTo>
                  <a:lnTo>
                    <a:pt x="145" y="261"/>
                  </a:lnTo>
                  <a:lnTo>
                    <a:pt x="145" y="263"/>
                  </a:lnTo>
                  <a:lnTo>
                    <a:pt x="145" y="264"/>
                  </a:lnTo>
                  <a:lnTo>
                    <a:pt x="146" y="268"/>
                  </a:lnTo>
                  <a:lnTo>
                    <a:pt x="148" y="268"/>
                  </a:lnTo>
                  <a:lnTo>
                    <a:pt x="148" y="271"/>
                  </a:lnTo>
                  <a:lnTo>
                    <a:pt x="149" y="275"/>
                  </a:lnTo>
                  <a:lnTo>
                    <a:pt x="148" y="280"/>
                  </a:lnTo>
                  <a:lnTo>
                    <a:pt x="146" y="284"/>
                  </a:lnTo>
                  <a:lnTo>
                    <a:pt x="146" y="287"/>
                  </a:lnTo>
                  <a:lnTo>
                    <a:pt x="148" y="289"/>
                  </a:lnTo>
                  <a:lnTo>
                    <a:pt x="149" y="291"/>
                  </a:lnTo>
                  <a:lnTo>
                    <a:pt x="152" y="291"/>
                  </a:lnTo>
                  <a:lnTo>
                    <a:pt x="153" y="291"/>
                  </a:lnTo>
                  <a:lnTo>
                    <a:pt x="153" y="294"/>
                  </a:lnTo>
                  <a:lnTo>
                    <a:pt x="154" y="301"/>
                  </a:lnTo>
                  <a:lnTo>
                    <a:pt x="156" y="307"/>
                  </a:lnTo>
                  <a:lnTo>
                    <a:pt x="154" y="310"/>
                  </a:lnTo>
                  <a:lnTo>
                    <a:pt x="154" y="317"/>
                  </a:lnTo>
                  <a:lnTo>
                    <a:pt x="154" y="328"/>
                  </a:lnTo>
                  <a:lnTo>
                    <a:pt x="153" y="336"/>
                  </a:lnTo>
                  <a:lnTo>
                    <a:pt x="150" y="342"/>
                  </a:lnTo>
                  <a:lnTo>
                    <a:pt x="149" y="342"/>
                  </a:lnTo>
                  <a:lnTo>
                    <a:pt x="146" y="336"/>
                  </a:lnTo>
                  <a:lnTo>
                    <a:pt x="146" y="331"/>
                  </a:lnTo>
                  <a:lnTo>
                    <a:pt x="146" y="326"/>
                  </a:lnTo>
                  <a:lnTo>
                    <a:pt x="146" y="321"/>
                  </a:lnTo>
                  <a:lnTo>
                    <a:pt x="145" y="315"/>
                  </a:lnTo>
                  <a:lnTo>
                    <a:pt x="145" y="310"/>
                  </a:lnTo>
                  <a:lnTo>
                    <a:pt x="144" y="303"/>
                  </a:lnTo>
                  <a:lnTo>
                    <a:pt x="141" y="298"/>
                  </a:lnTo>
                  <a:lnTo>
                    <a:pt x="141" y="292"/>
                  </a:lnTo>
                  <a:lnTo>
                    <a:pt x="140" y="291"/>
                  </a:lnTo>
                  <a:lnTo>
                    <a:pt x="139" y="291"/>
                  </a:lnTo>
                  <a:lnTo>
                    <a:pt x="136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28" y="294"/>
                  </a:lnTo>
                  <a:lnTo>
                    <a:pt x="126" y="294"/>
                  </a:lnTo>
                  <a:lnTo>
                    <a:pt x="124" y="292"/>
                  </a:lnTo>
                  <a:lnTo>
                    <a:pt x="122" y="291"/>
                  </a:lnTo>
                  <a:lnTo>
                    <a:pt x="119" y="291"/>
                  </a:lnTo>
                  <a:lnTo>
                    <a:pt x="119" y="294"/>
                  </a:lnTo>
                  <a:lnTo>
                    <a:pt x="119" y="294"/>
                  </a:lnTo>
                  <a:lnTo>
                    <a:pt x="119" y="298"/>
                  </a:lnTo>
                  <a:lnTo>
                    <a:pt x="119" y="301"/>
                  </a:lnTo>
                  <a:lnTo>
                    <a:pt x="119" y="305"/>
                  </a:lnTo>
                  <a:lnTo>
                    <a:pt x="119" y="307"/>
                  </a:lnTo>
                  <a:lnTo>
                    <a:pt x="116" y="308"/>
                  </a:lnTo>
                  <a:lnTo>
                    <a:pt x="112" y="312"/>
                  </a:lnTo>
                  <a:lnTo>
                    <a:pt x="109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6" y="319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3" y="329"/>
                  </a:lnTo>
                  <a:lnTo>
                    <a:pt x="103" y="336"/>
                  </a:lnTo>
                  <a:lnTo>
                    <a:pt x="105" y="345"/>
                  </a:lnTo>
                  <a:lnTo>
                    <a:pt x="107" y="349"/>
                  </a:lnTo>
                  <a:lnTo>
                    <a:pt x="109" y="340"/>
                  </a:lnTo>
                  <a:lnTo>
                    <a:pt x="114" y="335"/>
                  </a:lnTo>
                  <a:lnTo>
                    <a:pt x="118" y="331"/>
                  </a:lnTo>
                  <a:lnTo>
                    <a:pt x="123" y="326"/>
                  </a:lnTo>
                  <a:lnTo>
                    <a:pt x="123" y="324"/>
                  </a:lnTo>
                  <a:lnTo>
                    <a:pt x="124" y="326"/>
                  </a:lnTo>
                  <a:lnTo>
                    <a:pt x="126" y="329"/>
                  </a:lnTo>
                  <a:lnTo>
                    <a:pt x="126" y="333"/>
                  </a:lnTo>
                  <a:lnTo>
                    <a:pt x="126" y="336"/>
                  </a:lnTo>
                  <a:lnTo>
                    <a:pt x="123" y="344"/>
                  </a:lnTo>
                  <a:lnTo>
                    <a:pt x="120" y="349"/>
                  </a:lnTo>
                  <a:lnTo>
                    <a:pt x="116" y="352"/>
                  </a:lnTo>
                  <a:lnTo>
                    <a:pt x="112" y="356"/>
                  </a:lnTo>
                  <a:lnTo>
                    <a:pt x="111" y="359"/>
                  </a:lnTo>
                  <a:lnTo>
                    <a:pt x="111" y="361"/>
                  </a:lnTo>
                  <a:lnTo>
                    <a:pt x="110" y="363"/>
                  </a:lnTo>
                  <a:lnTo>
                    <a:pt x="107" y="363"/>
                  </a:lnTo>
                  <a:lnTo>
                    <a:pt x="102" y="363"/>
                  </a:lnTo>
                  <a:lnTo>
                    <a:pt x="97" y="363"/>
                  </a:lnTo>
                  <a:lnTo>
                    <a:pt x="92" y="363"/>
                  </a:lnTo>
                  <a:lnTo>
                    <a:pt x="86" y="361"/>
                  </a:lnTo>
                  <a:lnTo>
                    <a:pt x="86" y="361"/>
                  </a:lnTo>
                  <a:lnTo>
                    <a:pt x="82" y="359"/>
                  </a:lnTo>
                  <a:lnTo>
                    <a:pt x="76" y="359"/>
                  </a:lnTo>
                  <a:lnTo>
                    <a:pt x="71" y="361"/>
                  </a:lnTo>
                  <a:lnTo>
                    <a:pt x="65" y="361"/>
                  </a:lnTo>
                  <a:lnTo>
                    <a:pt x="64" y="361"/>
                  </a:lnTo>
                  <a:lnTo>
                    <a:pt x="61" y="359"/>
                  </a:lnTo>
                  <a:lnTo>
                    <a:pt x="59" y="358"/>
                  </a:lnTo>
                  <a:lnTo>
                    <a:pt x="58" y="358"/>
                  </a:lnTo>
                  <a:lnTo>
                    <a:pt x="58" y="356"/>
                  </a:lnTo>
                  <a:lnTo>
                    <a:pt x="58" y="354"/>
                  </a:lnTo>
                  <a:lnTo>
                    <a:pt x="56" y="351"/>
                  </a:lnTo>
                  <a:lnTo>
                    <a:pt x="56" y="349"/>
                  </a:lnTo>
                  <a:lnTo>
                    <a:pt x="60" y="349"/>
                  </a:lnTo>
                  <a:lnTo>
                    <a:pt x="65" y="347"/>
                  </a:lnTo>
                  <a:lnTo>
                    <a:pt x="71" y="347"/>
                  </a:lnTo>
                  <a:lnTo>
                    <a:pt x="75" y="347"/>
                  </a:lnTo>
                  <a:lnTo>
                    <a:pt x="77" y="342"/>
                  </a:lnTo>
                  <a:lnTo>
                    <a:pt x="82" y="338"/>
                  </a:lnTo>
                  <a:lnTo>
                    <a:pt x="88" y="333"/>
                  </a:lnTo>
                  <a:lnTo>
                    <a:pt x="92" y="329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8" y="331"/>
                  </a:lnTo>
                  <a:lnTo>
                    <a:pt x="92" y="328"/>
                  </a:lnTo>
                  <a:lnTo>
                    <a:pt x="86" y="328"/>
                  </a:lnTo>
                  <a:lnTo>
                    <a:pt x="81" y="328"/>
                  </a:lnTo>
                  <a:lnTo>
                    <a:pt x="76" y="328"/>
                  </a:lnTo>
                  <a:lnTo>
                    <a:pt x="71" y="328"/>
                  </a:lnTo>
                  <a:lnTo>
                    <a:pt x="65" y="329"/>
                  </a:lnTo>
                  <a:lnTo>
                    <a:pt x="60" y="329"/>
                  </a:lnTo>
                  <a:lnTo>
                    <a:pt x="55" y="331"/>
                  </a:lnTo>
                  <a:lnTo>
                    <a:pt x="50" y="333"/>
                  </a:lnTo>
                  <a:lnTo>
                    <a:pt x="43" y="333"/>
                  </a:lnTo>
                  <a:lnTo>
                    <a:pt x="38" y="333"/>
                  </a:lnTo>
                  <a:lnTo>
                    <a:pt x="34" y="329"/>
                  </a:lnTo>
                  <a:lnTo>
                    <a:pt x="33" y="321"/>
                  </a:lnTo>
                  <a:lnTo>
                    <a:pt x="30" y="315"/>
                  </a:lnTo>
                  <a:lnTo>
                    <a:pt x="29" y="308"/>
                  </a:lnTo>
                  <a:lnTo>
                    <a:pt x="28" y="301"/>
                  </a:lnTo>
                  <a:lnTo>
                    <a:pt x="22" y="296"/>
                  </a:lnTo>
                  <a:lnTo>
                    <a:pt x="20" y="296"/>
                  </a:lnTo>
                  <a:lnTo>
                    <a:pt x="17" y="294"/>
                  </a:lnTo>
                  <a:lnTo>
                    <a:pt x="14" y="294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35" y="296"/>
                  </a:lnTo>
                  <a:lnTo>
                    <a:pt x="38" y="296"/>
                  </a:lnTo>
                  <a:lnTo>
                    <a:pt x="39" y="300"/>
                  </a:lnTo>
                  <a:lnTo>
                    <a:pt x="42" y="301"/>
                  </a:lnTo>
                  <a:lnTo>
                    <a:pt x="42" y="305"/>
                  </a:lnTo>
                  <a:lnTo>
                    <a:pt x="43" y="305"/>
                  </a:lnTo>
                  <a:lnTo>
                    <a:pt x="47" y="307"/>
                  </a:lnTo>
                  <a:lnTo>
                    <a:pt x="50" y="310"/>
                  </a:lnTo>
                  <a:lnTo>
                    <a:pt x="51" y="310"/>
                  </a:lnTo>
                  <a:lnTo>
                    <a:pt x="58" y="310"/>
                  </a:lnTo>
                  <a:lnTo>
                    <a:pt x="65" y="310"/>
                  </a:lnTo>
                  <a:lnTo>
                    <a:pt x="72" y="308"/>
                  </a:lnTo>
                  <a:lnTo>
                    <a:pt x="78" y="307"/>
                  </a:lnTo>
                  <a:lnTo>
                    <a:pt x="81" y="305"/>
                  </a:lnTo>
                  <a:lnTo>
                    <a:pt x="84" y="303"/>
                  </a:lnTo>
                  <a:lnTo>
                    <a:pt x="86" y="301"/>
                  </a:lnTo>
                  <a:lnTo>
                    <a:pt x="89" y="300"/>
                  </a:lnTo>
                  <a:lnTo>
                    <a:pt x="88" y="298"/>
                  </a:lnTo>
                  <a:lnTo>
                    <a:pt x="84" y="294"/>
                  </a:lnTo>
                  <a:lnTo>
                    <a:pt x="80" y="292"/>
                  </a:lnTo>
                  <a:lnTo>
                    <a:pt x="77" y="289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0"/>
                  </a:lnTo>
                  <a:lnTo>
                    <a:pt x="68" y="277"/>
                  </a:lnTo>
                  <a:lnTo>
                    <a:pt x="60" y="277"/>
                  </a:lnTo>
                  <a:lnTo>
                    <a:pt x="52" y="278"/>
                  </a:lnTo>
                  <a:lnTo>
                    <a:pt x="46" y="280"/>
                  </a:lnTo>
                  <a:lnTo>
                    <a:pt x="43" y="277"/>
                  </a:lnTo>
                  <a:lnTo>
                    <a:pt x="41" y="273"/>
                  </a:lnTo>
                  <a:lnTo>
                    <a:pt x="37" y="271"/>
                  </a:lnTo>
                  <a:lnTo>
                    <a:pt x="34" y="270"/>
                  </a:lnTo>
                  <a:lnTo>
                    <a:pt x="34" y="271"/>
                  </a:lnTo>
                  <a:lnTo>
                    <a:pt x="34" y="273"/>
                  </a:lnTo>
                  <a:lnTo>
                    <a:pt x="33" y="277"/>
                  </a:lnTo>
                  <a:lnTo>
                    <a:pt x="33" y="278"/>
                  </a:lnTo>
                  <a:lnTo>
                    <a:pt x="35" y="280"/>
                  </a:lnTo>
                  <a:lnTo>
                    <a:pt x="38" y="284"/>
                  </a:lnTo>
                  <a:lnTo>
                    <a:pt x="41" y="285"/>
                  </a:lnTo>
                  <a:lnTo>
                    <a:pt x="42" y="289"/>
                  </a:lnTo>
                  <a:lnTo>
                    <a:pt x="37" y="287"/>
                  </a:lnTo>
                  <a:lnTo>
                    <a:pt x="31" y="285"/>
                  </a:lnTo>
                  <a:lnTo>
                    <a:pt x="25" y="284"/>
                  </a:lnTo>
                  <a:lnTo>
                    <a:pt x="20" y="280"/>
                  </a:lnTo>
                  <a:lnTo>
                    <a:pt x="16" y="273"/>
                  </a:lnTo>
                  <a:lnTo>
                    <a:pt x="17" y="263"/>
                  </a:lnTo>
                  <a:lnTo>
                    <a:pt x="18" y="250"/>
                  </a:lnTo>
                  <a:lnTo>
                    <a:pt x="20" y="241"/>
                  </a:lnTo>
                  <a:lnTo>
                    <a:pt x="24" y="245"/>
                  </a:lnTo>
                  <a:lnTo>
                    <a:pt x="25" y="254"/>
                  </a:lnTo>
                  <a:lnTo>
                    <a:pt x="29" y="263"/>
                  </a:lnTo>
                  <a:lnTo>
                    <a:pt x="34" y="263"/>
                  </a:lnTo>
                  <a:lnTo>
                    <a:pt x="35" y="257"/>
                  </a:lnTo>
                  <a:lnTo>
                    <a:pt x="35" y="248"/>
                  </a:lnTo>
                  <a:lnTo>
                    <a:pt x="37" y="241"/>
                  </a:lnTo>
                  <a:lnTo>
                    <a:pt x="37" y="236"/>
                  </a:lnTo>
                  <a:lnTo>
                    <a:pt x="35" y="234"/>
                  </a:lnTo>
                  <a:lnTo>
                    <a:pt x="31" y="234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8" y="231"/>
                  </a:lnTo>
                  <a:lnTo>
                    <a:pt x="26" y="231"/>
                  </a:lnTo>
                  <a:lnTo>
                    <a:pt x="25" y="229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3"/>
                  </a:lnTo>
                  <a:lnTo>
                    <a:pt x="28" y="183"/>
                  </a:lnTo>
                  <a:lnTo>
                    <a:pt x="28" y="182"/>
                  </a:lnTo>
                  <a:lnTo>
                    <a:pt x="38" y="182"/>
                  </a:lnTo>
                  <a:lnTo>
                    <a:pt x="41" y="190"/>
                  </a:lnTo>
                  <a:lnTo>
                    <a:pt x="42" y="201"/>
                  </a:lnTo>
                  <a:lnTo>
                    <a:pt x="42" y="213"/>
                  </a:lnTo>
                  <a:lnTo>
                    <a:pt x="42" y="224"/>
                  </a:lnTo>
                  <a:lnTo>
                    <a:pt x="43" y="233"/>
                  </a:lnTo>
                  <a:lnTo>
                    <a:pt x="44" y="241"/>
                  </a:lnTo>
                  <a:lnTo>
                    <a:pt x="47" y="250"/>
                  </a:lnTo>
                  <a:lnTo>
                    <a:pt x="52" y="257"/>
                  </a:lnTo>
                  <a:lnTo>
                    <a:pt x="54" y="257"/>
                  </a:lnTo>
                  <a:lnTo>
                    <a:pt x="54" y="256"/>
                  </a:lnTo>
                  <a:lnTo>
                    <a:pt x="55" y="256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5" y="247"/>
                  </a:lnTo>
                  <a:lnTo>
                    <a:pt x="55" y="240"/>
                  </a:lnTo>
                  <a:lnTo>
                    <a:pt x="54" y="234"/>
                  </a:lnTo>
                  <a:lnTo>
                    <a:pt x="54" y="227"/>
                  </a:lnTo>
                  <a:lnTo>
                    <a:pt x="52" y="220"/>
                  </a:lnTo>
                  <a:lnTo>
                    <a:pt x="52" y="213"/>
                  </a:lnTo>
                  <a:lnTo>
                    <a:pt x="51" y="208"/>
                  </a:lnTo>
                  <a:lnTo>
                    <a:pt x="51" y="201"/>
                  </a:lnTo>
                  <a:lnTo>
                    <a:pt x="51" y="190"/>
                  </a:lnTo>
                  <a:lnTo>
                    <a:pt x="54" y="190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63" y="187"/>
                  </a:lnTo>
                  <a:lnTo>
                    <a:pt x="63" y="185"/>
                  </a:lnTo>
                  <a:lnTo>
                    <a:pt x="64" y="185"/>
                  </a:lnTo>
                  <a:lnTo>
                    <a:pt x="64" y="183"/>
                  </a:lnTo>
                  <a:lnTo>
                    <a:pt x="64" y="183"/>
                  </a:lnTo>
                  <a:lnTo>
                    <a:pt x="64" y="176"/>
                  </a:lnTo>
                  <a:lnTo>
                    <a:pt x="64" y="169"/>
                  </a:lnTo>
                  <a:lnTo>
                    <a:pt x="63" y="162"/>
                  </a:lnTo>
                  <a:lnTo>
                    <a:pt x="63" y="157"/>
                  </a:lnTo>
                  <a:lnTo>
                    <a:pt x="61" y="150"/>
                  </a:lnTo>
                  <a:lnTo>
                    <a:pt x="60" y="143"/>
                  </a:lnTo>
                  <a:lnTo>
                    <a:pt x="60" y="136"/>
                  </a:lnTo>
                  <a:lnTo>
                    <a:pt x="60" y="131"/>
                  </a:lnTo>
                  <a:lnTo>
                    <a:pt x="56" y="132"/>
                  </a:lnTo>
                  <a:lnTo>
                    <a:pt x="54" y="138"/>
                  </a:lnTo>
                  <a:lnTo>
                    <a:pt x="54" y="145"/>
                  </a:lnTo>
                  <a:lnTo>
                    <a:pt x="55" y="152"/>
                  </a:lnTo>
                  <a:lnTo>
                    <a:pt x="52" y="159"/>
                  </a:lnTo>
                  <a:lnTo>
                    <a:pt x="46" y="162"/>
                  </a:lnTo>
                  <a:lnTo>
                    <a:pt x="39" y="164"/>
                  </a:lnTo>
                  <a:lnTo>
                    <a:pt x="33" y="164"/>
                  </a:lnTo>
                  <a:lnTo>
                    <a:pt x="31" y="162"/>
                  </a:lnTo>
                  <a:lnTo>
                    <a:pt x="30" y="159"/>
                  </a:lnTo>
                  <a:lnTo>
                    <a:pt x="29" y="157"/>
                  </a:lnTo>
                  <a:lnTo>
                    <a:pt x="29" y="153"/>
                  </a:lnTo>
                  <a:lnTo>
                    <a:pt x="31" y="152"/>
                  </a:lnTo>
                  <a:lnTo>
                    <a:pt x="34" y="146"/>
                  </a:lnTo>
                  <a:lnTo>
                    <a:pt x="38" y="141"/>
                  </a:lnTo>
                  <a:lnTo>
                    <a:pt x="39" y="138"/>
                  </a:lnTo>
                  <a:lnTo>
                    <a:pt x="42" y="138"/>
                  </a:lnTo>
                  <a:lnTo>
                    <a:pt x="46" y="136"/>
                  </a:lnTo>
                  <a:lnTo>
                    <a:pt x="48" y="134"/>
                  </a:lnTo>
                  <a:lnTo>
                    <a:pt x="51" y="132"/>
                  </a:lnTo>
                  <a:lnTo>
                    <a:pt x="52" y="129"/>
                  </a:lnTo>
                  <a:lnTo>
                    <a:pt x="54" y="125"/>
                  </a:lnTo>
                  <a:lnTo>
                    <a:pt x="54" y="124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2"/>
                  </a:lnTo>
                  <a:lnTo>
                    <a:pt x="37" y="125"/>
                  </a:lnTo>
                  <a:lnTo>
                    <a:pt x="30" y="125"/>
                  </a:lnTo>
                  <a:lnTo>
                    <a:pt x="30" y="132"/>
                  </a:lnTo>
                  <a:lnTo>
                    <a:pt x="29" y="143"/>
                  </a:lnTo>
                  <a:lnTo>
                    <a:pt x="26" y="153"/>
                  </a:lnTo>
                  <a:lnTo>
                    <a:pt x="25" y="161"/>
                  </a:lnTo>
                  <a:lnTo>
                    <a:pt x="24" y="161"/>
                  </a:lnTo>
                  <a:lnTo>
                    <a:pt x="24" y="162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1" y="164"/>
                  </a:lnTo>
                  <a:lnTo>
                    <a:pt x="21" y="164"/>
                  </a:lnTo>
                  <a:lnTo>
                    <a:pt x="20" y="168"/>
                  </a:lnTo>
                  <a:lnTo>
                    <a:pt x="18" y="171"/>
                  </a:lnTo>
                  <a:lnTo>
                    <a:pt x="17" y="176"/>
                  </a:lnTo>
                  <a:lnTo>
                    <a:pt x="17" y="180"/>
                  </a:lnTo>
                  <a:lnTo>
                    <a:pt x="17" y="182"/>
                  </a:lnTo>
                  <a:lnTo>
                    <a:pt x="17" y="185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7" y="185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7" y="190"/>
                  </a:lnTo>
                  <a:lnTo>
                    <a:pt x="18" y="194"/>
                  </a:lnTo>
                  <a:lnTo>
                    <a:pt x="18" y="199"/>
                  </a:lnTo>
                  <a:lnTo>
                    <a:pt x="18" y="205"/>
                  </a:lnTo>
                  <a:lnTo>
                    <a:pt x="18" y="208"/>
                  </a:lnTo>
                  <a:lnTo>
                    <a:pt x="17" y="208"/>
                  </a:lnTo>
                  <a:lnTo>
                    <a:pt x="17" y="201"/>
                  </a:lnTo>
                  <a:lnTo>
                    <a:pt x="16" y="192"/>
                  </a:lnTo>
                  <a:lnTo>
                    <a:pt x="16" y="185"/>
                  </a:lnTo>
                  <a:lnTo>
                    <a:pt x="14" y="176"/>
                  </a:lnTo>
                  <a:lnTo>
                    <a:pt x="13" y="169"/>
                  </a:lnTo>
                  <a:lnTo>
                    <a:pt x="13" y="162"/>
                  </a:lnTo>
                  <a:lnTo>
                    <a:pt x="12" y="153"/>
                  </a:lnTo>
                  <a:lnTo>
                    <a:pt x="12" y="146"/>
                  </a:lnTo>
                  <a:lnTo>
                    <a:pt x="13" y="146"/>
                  </a:lnTo>
                  <a:lnTo>
                    <a:pt x="13" y="145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6" y="134"/>
                  </a:lnTo>
                  <a:lnTo>
                    <a:pt x="16" y="125"/>
                  </a:lnTo>
                  <a:lnTo>
                    <a:pt x="17" y="118"/>
                  </a:lnTo>
                  <a:lnTo>
                    <a:pt x="17" y="109"/>
                  </a:lnTo>
                  <a:lnTo>
                    <a:pt x="21" y="109"/>
                  </a:lnTo>
                  <a:lnTo>
                    <a:pt x="24" y="109"/>
                  </a:lnTo>
                  <a:lnTo>
                    <a:pt x="28" y="109"/>
                  </a:lnTo>
                  <a:lnTo>
                    <a:pt x="31" y="111"/>
                  </a:lnTo>
                  <a:lnTo>
                    <a:pt x="34" y="111"/>
                  </a:lnTo>
                  <a:lnTo>
                    <a:pt x="34" y="108"/>
                  </a:lnTo>
                  <a:lnTo>
                    <a:pt x="33" y="102"/>
                  </a:lnTo>
                  <a:lnTo>
                    <a:pt x="33" y="99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30" y="87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4" y="78"/>
                  </a:lnTo>
                  <a:lnTo>
                    <a:pt x="21" y="74"/>
                  </a:lnTo>
                  <a:lnTo>
                    <a:pt x="20" y="69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9" y="53"/>
                  </a:lnTo>
                  <a:lnTo>
                    <a:pt x="8" y="50"/>
                  </a:lnTo>
                  <a:lnTo>
                    <a:pt x="5" y="46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E3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4" name="Freeform 104">
              <a:extLst>
                <a:ext uri="{FF2B5EF4-FFF2-40B4-BE49-F238E27FC236}">
                  <a16:creationId xmlns:a16="http://schemas.microsoft.com/office/drawing/2014/main" id="{4945CDFA-4DF6-477F-A42C-75EF893D9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1244"/>
              <a:ext cx="162" cy="181"/>
            </a:xfrm>
            <a:custGeom>
              <a:avLst/>
              <a:gdLst>
                <a:gd name="T0" fmla="*/ 54 w 233"/>
                <a:gd name="T1" fmla="*/ 0 h 363"/>
                <a:gd name="T2" fmla="*/ 7 w 233"/>
                <a:gd name="T3" fmla="*/ 35 h 363"/>
                <a:gd name="T4" fmla="*/ 38 w 233"/>
                <a:gd name="T5" fmla="*/ 44 h 363"/>
                <a:gd name="T6" fmla="*/ 90 w 233"/>
                <a:gd name="T7" fmla="*/ 27 h 363"/>
                <a:gd name="T8" fmla="*/ 97 w 233"/>
                <a:gd name="T9" fmla="*/ 4 h 363"/>
                <a:gd name="T10" fmla="*/ 90 w 233"/>
                <a:gd name="T11" fmla="*/ 67 h 363"/>
                <a:gd name="T12" fmla="*/ 59 w 233"/>
                <a:gd name="T13" fmla="*/ 71 h 363"/>
                <a:gd name="T14" fmla="*/ 60 w 233"/>
                <a:gd name="T15" fmla="*/ 93 h 363"/>
                <a:gd name="T16" fmla="*/ 87 w 233"/>
                <a:gd name="T17" fmla="*/ 92 h 363"/>
                <a:gd name="T18" fmla="*/ 115 w 233"/>
                <a:gd name="T19" fmla="*/ 65 h 363"/>
                <a:gd name="T20" fmla="*/ 135 w 233"/>
                <a:gd name="T21" fmla="*/ 44 h 363"/>
                <a:gd name="T22" fmla="*/ 156 w 233"/>
                <a:gd name="T23" fmla="*/ 65 h 363"/>
                <a:gd name="T24" fmla="*/ 164 w 233"/>
                <a:gd name="T25" fmla="*/ 83 h 363"/>
                <a:gd name="T26" fmla="*/ 178 w 233"/>
                <a:gd name="T27" fmla="*/ 115 h 363"/>
                <a:gd name="T28" fmla="*/ 181 w 233"/>
                <a:gd name="T29" fmla="*/ 148 h 363"/>
                <a:gd name="T30" fmla="*/ 158 w 233"/>
                <a:gd name="T31" fmla="*/ 102 h 363"/>
                <a:gd name="T32" fmla="*/ 162 w 233"/>
                <a:gd name="T33" fmla="*/ 125 h 363"/>
                <a:gd name="T34" fmla="*/ 199 w 233"/>
                <a:gd name="T35" fmla="*/ 160 h 363"/>
                <a:gd name="T36" fmla="*/ 233 w 233"/>
                <a:gd name="T37" fmla="*/ 132 h 363"/>
                <a:gd name="T38" fmla="*/ 196 w 233"/>
                <a:gd name="T39" fmla="*/ 181 h 363"/>
                <a:gd name="T40" fmla="*/ 153 w 233"/>
                <a:gd name="T41" fmla="*/ 157 h 363"/>
                <a:gd name="T42" fmla="*/ 101 w 233"/>
                <a:gd name="T43" fmla="*/ 137 h 363"/>
                <a:gd name="T44" fmla="*/ 105 w 233"/>
                <a:gd name="T45" fmla="*/ 162 h 363"/>
                <a:gd name="T46" fmla="*/ 126 w 233"/>
                <a:gd name="T47" fmla="*/ 174 h 363"/>
                <a:gd name="T48" fmla="*/ 155 w 233"/>
                <a:gd name="T49" fmla="*/ 206 h 363"/>
                <a:gd name="T50" fmla="*/ 109 w 233"/>
                <a:gd name="T51" fmla="*/ 197 h 363"/>
                <a:gd name="T52" fmla="*/ 85 w 233"/>
                <a:gd name="T53" fmla="*/ 211 h 363"/>
                <a:gd name="T54" fmla="*/ 169 w 233"/>
                <a:gd name="T55" fmla="*/ 222 h 363"/>
                <a:gd name="T56" fmla="*/ 157 w 233"/>
                <a:gd name="T57" fmla="*/ 245 h 363"/>
                <a:gd name="T58" fmla="*/ 119 w 233"/>
                <a:gd name="T59" fmla="*/ 259 h 363"/>
                <a:gd name="T60" fmla="*/ 174 w 233"/>
                <a:gd name="T61" fmla="*/ 266 h 363"/>
                <a:gd name="T62" fmla="*/ 198 w 233"/>
                <a:gd name="T63" fmla="*/ 259 h 363"/>
                <a:gd name="T64" fmla="*/ 203 w 233"/>
                <a:gd name="T65" fmla="*/ 291 h 363"/>
                <a:gd name="T66" fmla="*/ 199 w 233"/>
                <a:gd name="T67" fmla="*/ 331 h 363"/>
                <a:gd name="T68" fmla="*/ 174 w 233"/>
                <a:gd name="T69" fmla="*/ 294 h 363"/>
                <a:gd name="T70" fmla="*/ 148 w 233"/>
                <a:gd name="T71" fmla="*/ 313 h 363"/>
                <a:gd name="T72" fmla="*/ 168 w 233"/>
                <a:gd name="T73" fmla="*/ 326 h 363"/>
                <a:gd name="T74" fmla="*/ 147 w 233"/>
                <a:gd name="T75" fmla="*/ 363 h 363"/>
                <a:gd name="T76" fmla="*/ 79 w 233"/>
                <a:gd name="T77" fmla="*/ 357 h 363"/>
                <a:gd name="T78" fmla="*/ 114 w 233"/>
                <a:gd name="T79" fmla="*/ 335 h 363"/>
                <a:gd name="T80" fmla="*/ 53 w 233"/>
                <a:gd name="T81" fmla="*/ 333 h 363"/>
                <a:gd name="T82" fmla="*/ 51 w 233"/>
                <a:gd name="T83" fmla="*/ 296 h 363"/>
                <a:gd name="T84" fmla="*/ 114 w 233"/>
                <a:gd name="T85" fmla="*/ 303 h 363"/>
                <a:gd name="T86" fmla="*/ 83 w 233"/>
                <a:gd name="T87" fmla="*/ 276 h 363"/>
                <a:gd name="T88" fmla="*/ 49 w 233"/>
                <a:gd name="T89" fmla="*/ 280 h 363"/>
                <a:gd name="T90" fmla="*/ 36 w 233"/>
                <a:gd name="T91" fmla="*/ 254 h 363"/>
                <a:gd name="T92" fmla="*/ 34 w 233"/>
                <a:gd name="T93" fmla="*/ 229 h 363"/>
                <a:gd name="T94" fmla="*/ 66 w 233"/>
                <a:gd name="T95" fmla="*/ 250 h 363"/>
                <a:gd name="T96" fmla="*/ 71 w 233"/>
                <a:gd name="T97" fmla="*/ 208 h 363"/>
                <a:gd name="T98" fmla="*/ 85 w 233"/>
                <a:gd name="T99" fmla="*/ 162 h 363"/>
                <a:gd name="T100" fmla="*/ 45 w 233"/>
                <a:gd name="T101" fmla="*/ 164 h 363"/>
                <a:gd name="T102" fmla="*/ 72 w 233"/>
                <a:gd name="T103" fmla="*/ 129 h 363"/>
                <a:gd name="T104" fmla="*/ 33 w 233"/>
                <a:gd name="T105" fmla="*/ 162 h 363"/>
                <a:gd name="T106" fmla="*/ 24 w 233"/>
                <a:gd name="T107" fmla="*/ 188 h 363"/>
                <a:gd name="T108" fmla="*/ 21 w 233"/>
                <a:gd name="T109" fmla="*/ 176 h 363"/>
                <a:gd name="T110" fmla="*/ 29 w 233"/>
                <a:gd name="T111" fmla="*/ 109 h 363"/>
                <a:gd name="T112" fmla="*/ 42 w 233"/>
                <a:gd name="T113" fmla="*/ 83 h 363"/>
                <a:gd name="T114" fmla="*/ 25 w 233"/>
                <a:gd name="T115" fmla="*/ 64 h 363"/>
                <a:gd name="T116" fmla="*/ 7 w 233"/>
                <a:gd name="T117" fmla="*/ 46 h 363"/>
                <a:gd name="T118" fmla="*/ 4 w 233"/>
                <a:gd name="T119" fmla="*/ 25 h 363"/>
                <a:gd name="T120" fmla="*/ 12 w 233"/>
                <a:gd name="T121" fmla="*/ 16 h 363"/>
                <a:gd name="T122" fmla="*/ 17 w 233"/>
                <a:gd name="T123" fmla="*/ 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363">
                  <a:moveTo>
                    <a:pt x="17" y="9"/>
                  </a:moveTo>
                  <a:lnTo>
                    <a:pt x="20" y="9"/>
                  </a:lnTo>
                  <a:lnTo>
                    <a:pt x="21" y="7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0" y="2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9"/>
                  </a:lnTo>
                  <a:lnTo>
                    <a:pt x="50" y="16"/>
                  </a:lnTo>
                  <a:lnTo>
                    <a:pt x="45" y="20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23" y="25"/>
                  </a:lnTo>
                  <a:lnTo>
                    <a:pt x="15" y="27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13" y="37"/>
                  </a:lnTo>
                  <a:lnTo>
                    <a:pt x="19" y="35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3" y="41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5" y="49"/>
                  </a:lnTo>
                  <a:lnTo>
                    <a:pt x="51" y="49"/>
                  </a:lnTo>
                  <a:lnTo>
                    <a:pt x="58" y="49"/>
                  </a:lnTo>
                  <a:lnTo>
                    <a:pt x="64" y="49"/>
                  </a:lnTo>
                  <a:lnTo>
                    <a:pt x="70" y="48"/>
                  </a:lnTo>
                  <a:lnTo>
                    <a:pt x="76" y="48"/>
                  </a:lnTo>
                  <a:lnTo>
                    <a:pt x="83" y="46"/>
                  </a:lnTo>
                  <a:lnTo>
                    <a:pt x="88" y="46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4" y="34"/>
                  </a:lnTo>
                  <a:lnTo>
                    <a:pt x="93" y="30"/>
                  </a:lnTo>
                  <a:lnTo>
                    <a:pt x="90" y="27"/>
                  </a:lnTo>
                  <a:lnTo>
                    <a:pt x="93" y="32"/>
                  </a:lnTo>
                  <a:lnTo>
                    <a:pt x="94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9" y="27"/>
                  </a:lnTo>
                  <a:lnTo>
                    <a:pt x="90" y="32"/>
                  </a:lnTo>
                  <a:lnTo>
                    <a:pt x="93" y="37"/>
                  </a:lnTo>
                  <a:lnTo>
                    <a:pt x="94" y="41"/>
                  </a:lnTo>
                  <a:lnTo>
                    <a:pt x="94" y="32"/>
                  </a:lnTo>
                  <a:lnTo>
                    <a:pt x="93" y="21"/>
                  </a:lnTo>
                  <a:lnTo>
                    <a:pt x="92" y="12"/>
                  </a:lnTo>
                  <a:lnTo>
                    <a:pt x="92" y="4"/>
                  </a:lnTo>
                  <a:lnTo>
                    <a:pt x="97" y="4"/>
                  </a:lnTo>
                  <a:lnTo>
                    <a:pt x="104" y="4"/>
                  </a:lnTo>
                  <a:lnTo>
                    <a:pt x="109" y="4"/>
                  </a:lnTo>
                  <a:lnTo>
                    <a:pt x="114" y="4"/>
                  </a:lnTo>
                  <a:lnTo>
                    <a:pt x="114" y="12"/>
                  </a:lnTo>
                  <a:lnTo>
                    <a:pt x="115" y="21"/>
                  </a:lnTo>
                  <a:lnTo>
                    <a:pt x="117" y="30"/>
                  </a:lnTo>
                  <a:lnTo>
                    <a:pt x="117" y="39"/>
                  </a:lnTo>
                  <a:lnTo>
                    <a:pt x="110" y="44"/>
                  </a:lnTo>
                  <a:lnTo>
                    <a:pt x="104" y="51"/>
                  </a:lnTo>
                  <a:lnTo>
                    <a:pt x="97" y="56"/>
                  </a:lnTo>
                  <a:lnTo>
                    <a:pt x="90" y="64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0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6" y="72"/>
                  </a:lnTo>
                  <a:lnTo>
                    <a:pt x="72" y="67"/>
                  </a:lnTo>
                  <a:lnTo>
                    <a:pt x="67" y="65"/>
                  </a:lnTo>
                  <a:lnTo>
                    <a:pt x="59" y="65"/>
                  </a:lnTo>
                  <a:lnTo>
                    <a:pt x="59" y="69"/>
                  </a:lnTo>
                  <a:lnTo>
                    <a:pt x="59" y="71"/>
                  </a:lnTo>
                  <a:lnTo>
                    <a:pt x="58" y="74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2"/>
                  </a:lnTo>
                  <a:lnTo>
                    <a:pt x="58" y="71"/>
                  </a:lnTo>
                  <a:lnTo>
                    <a:pt x="56" y="69"/>
                  </a:lnTo>
                  <a:lnTo>
                    <a:pt x="53" y="74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8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6" y="92"/>
                  </a:lnTo>
                  <a:lnTo>
                    <a:pt x="67" y="92"/>
                  </a:lnTo>
                  <a:lnTo>
                    <a:pt x="70" y="93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5" y="97"/>
                  </a:lnTo>
                  <a:lnTo>
                    <a:pt x="79" y="93"/>
                  </a:lnTo>
                  <a:lnTo>
                    <a:pt x="83" y="92"/>
                  </a:lnTo>
                  <a:lnTo>
                    <a:pt x="87" y="92"/>
                  </a:lnTo>
                  <a:lnTo>
                    <a:pt x="93" y="92"/>
                  </a:lnTo>
                  <a:lnTo>
                    <a:pt x="98" y="92"/>
                  </a:lnTo>
                  <a:lnTo>
                    <a:pt x="104" y="92"/>
                  </a:lnTo>
                  <a:lnTo>
                    <a:pt x="109" y="92"/>
                  </a:lnTo>
                  <a:lnTo>
                    <a:pt x="114" y="92"/>
                  </a:lnTo>
                  <a:lnTo>
                    <a:pt x="114" y="88"/>
                  </a:lnTo>
                  <a:lnTo>
                    <a:pt x="115" y="81"/>
                  </a:lnTo>
                  <a:lnTo>
                    <a:pt x="117" y="78"/>
                  </a:lnTo>
                  <a:lnTo>
                    <a:pt x="117" y="76"/>
                  </a:lnTo>
                  <a:lnTo>
                    <a:pt x="117" y="72"/>
                  </a:lnTo>
                  <a:lnTo>
                    <a:pt x="117" y="71"/>
                  </a:lnTo>
                  <a:lnTo>
                    <a:pt x="115" y="67"/>
                  </a:lnTo>
                  <a:lnTo>
                    <a:pt x="115" y="65"/>
                  </a:lnTo>
                  <a:lnTo>
                    <a:pt x="119" y="65"/>
                  </a:lnTo>
                  <a:lnTo>
                    <a:pt x="124" y="65"/>
                  </a:lnTo>
                  <a:lnTo>
                    <a:pt x="128" y="65"/>
                  </a:lnTo>
                  <a:lnTo>
                    <a:pt x="132" y="65"/>
                  </a:lnTo>
                  <a:lnTo>
                    <a:pt x="132" y="62"/>
                  </a:lnTo>
                  <a:lnTo>
                    <a:pt x="132" y="56"/>
                  </a:lnTo>
                  <a:lnTo>
                    <a:pt x="132" y="53"/>
                  </a:lnTo>
                  <a:lnTo>
                    <a:pt x="132" y="49"/>
                  </a:lnTo>
                  <a:lnTo>
                    <a:pt x="134" y="49"/>
                  </a:lnTo>
                  <a:lnTo>
                    <a:pt x="134" y="49"/>
                  </a:lnTo>
                  <a:lnTo>
                    <a:pt x="135" y="49"/>
                  </a:lnTo>
                  <a:lnTo>
                    <a:pt x="135" y="48"/>
                  </a:lnTo>
                  <a:lnTo>
                    <a:pt x="135" y="44"/>
                  </a:lnTo>
                  <a:lnTo>
                    <a:pt x="135" y="41"/>
                  </a:lnTo>
                  <a:lnTo>
                    <a:pt x="134" y="39"/>
                  </a:lnTo>
                  <a:lnTo>
                    <a:pt x="132" y="35"/>
                  </a:lnTo>
                  <a:lnTo>
                    <a:pt x="139" y="35"/>
                  </a:lnTo>
                  <a:lnTo>
                    <a:pt x="145" y="34"/>
                  </a:lnTo>
                  <a:lnTo>
                    <a:pt x="151" y="34"/>
                  </a:lnTo>
                  <a:lnTo>
                    <a:pt x="157" y="35"/>
                  </a:lnTo>
                  <a:lnTo>
                    <a:pt x="157" y="41"/>
                  </a:lnTo>
                  <a:lnTo>
                    <a:pt x="156" y="49"/>
                  </a:lnTo>
                  <a:lnTo>
                    <a:pt x="156" y="56"/>
                  </a:lnTo>
                  <a:lnTo>
                    <a:pt x="157" y="60"/>
                  </a:lnTo>
                  <a:lnTo>
                    <a:pt x="157" y="64"/>
                  </a:lnTo>
                  <a:lnTo>
                    <a:pt x="156" y="65"/>
                  </a:lnTo>
                  <a:lnTo>
                    <a:pt x="156" y="67"/>
                  </a:lnTo>
                  <a:lnTo>
                    <a:pt x="155" y="71"/>
                  </a:lnTo>
                  <a:lnTo>
                    <a:pt x="152" y="71"/>
                  </a:lnTo>
                  <a:lnTo>
                    <a:pt x="151" y="71"/>
                  </a:lnTo>
                  <a:lnTo>
                    <a:pt x="149" y="72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6"/>
                  </a:lnTo>
                  <a:lnTo>
                    <a:pt x="156" y="76"/>
                  </a:lnTo>
                  <a:lnTo>
                    <a:pt x="158" y="76"/>
                  </a:lnTo>
                  <a:lnTo>
                    <a:pt x="160" y="78"/>
                  </a:lnTo>
                  <a:lnTo>
                    <a:pt x="162" y="81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8" y="90"/>
                  </a:lnTo>
                  <a:lnTo>
                    <a:pt x="169" y="97"/>
                  </a:lnTo>
                  <a:lnTo>
                    <a:pt x="170" y="102"/>
                  </a:lnTo>
                  <a:lnTo>
                    <a:pt x="173" y="108"/>
                  </a:lnTo>
                  <a:lnTo>
                    <a:pt x="174" y="108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77" y="108"/>
                  </a:lnTo>
                  <a:lnTo>
                    <a:pt x="177" y="109"/>
                  </a:lnTo>
                  <a:lnTo>
                    <a:pt x="178" y="111"/>
                  </a:lnTo>
                  <a:lnTo>
                    <a:pt x="178" y="113"/>
                  </a:lnTo>
                  <a:lnTo>
                    <a:pt x="178" y="115"/>
                  </a:lnTo>
                  <a:lnTo>
                    <a:pt x="179" y="115"/>
                  </a:lnTo>
                  <a:lnTo>
                    <a:pt x="182" y="115"/>
                  </a:lnTo>
                  <a:lnTo>
                    <a:pt x="183" y="116"/>
                  </a:lnTo>
                  <a:lnTo>
                    <a:pt x="185" y="116"/>
                  </a:lnTo>
                  <a:lnTo>
                    <a:pt x="186" y="120"/>
                  </a:lnTo>
                  <a:lnTo>
                    <a:pt x="190" y="122"/>
                  </a:lnTo>
                  <a:lnTo>
                    <a:pt x="192" y="123"/>
                  </a:lnTo>
                  <a:lnTo>
                    <a:pt x="195" y="127"/>
                  </a:lnTo>
                  <a:lnTo>
                    <a:pt x="195" y="134"/>
                  </a:lnTo>
                  <a:lnTo>
                    <a:pt x="194" y="143"/>
                  </a:lnTo>
                  <a:lnTo>
                    <a:pt x="191" y="152"/>
                  </a:lnTo>
                  <a:lnTo>
                    <a:pt x="188" y="155"/>
                  </a:lnTo>
                  <a:lnTo>
                    <a:pt x="181" y="148"/>
                  </a:lnTo>
                  <a:lnTo>
                    <a:pt x="177" y="136"/>
                  </a:lnTo>
                  <a:lnTo>
                    <a:pt x="173" y="122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0" y="106"/>
                  </a:lnTo>
                  <a:lnTo>
                    <a:pt x="169" y="106"/>
                  </a:lnTo>
                  <a:lnTo>
                    <a:pt x="169" y="106"/>
                  </a:lnTo>
                  <a:lnTo>
                    <a:pt x="169" y="104"/>
                  </a:lnTo>
                  <a:lnTo>
                    <a:pt x="168" y="102"/>
                  </a:lnTo>
                  <a:lnTo>
                    <a:pt x="165" y="102"/>
                  </a:lnTo>
                  <a:lnTo>
                    <a:pt x="165" y="100"/>
                  </a:lnTo>
                  <a:lnTo>
                    <a:pt x="162" y="100"/>
                  </a:lnTo>
                  <a:lnTo>
                    <a:pt x="158" y="102"/>
                  </a:lnTo>
                  <a:lnTo>
                    <a:pt x="155" y="102"/>
                  </a:lnTo>
                  <a:lnTo>
                    <a:pt x="152" y="104"/>
                  </a:lnTo>
                  <a:lnTo>
                    <a:pt x="152" y="106"/>
                  </a:lnTo>
                  <a:lnTo>
                    <a:pt x="152" y="106"/>
                  </a:lnTo>
                  <a:lnTo>
                    <a:pt x="151" y="108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7" y="113"/>
                  </a:lnTo>
                  <a:lnTo>
                    <a:pt x="160" y="115"/>
                  </a:lnTo>
                  <a:lnTo>
                    <a:pt x="162" y="116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2" y="125"/>
                  </a:lnTo>
                  <a:lnTo>
                    <a:pt x="162" y="129"/>
                  </a:lnTo>
                  <a:lnTo>
                    <a:pt x="166" y="134"/>
                  </a:lnTo>
                  <a:lnTo>
                    <a:pt x="168" y="141"/>
                  </a:lnTo>
                  <a:lnTo>
                    <a:pt x="169" y="148"/>
                  </a:lnTo>
                  <a:lnTo>
                    <a:pt x="173" y="153"/>
                  </a:lnTo>
                  <a:lnTo>
                    <a:pt x="173" y="155"/>
                  </a:lnTo>
                  <a:lnTo>
                    <a:pt x="174" y="155"/>
                  </a:lnTo>
                  <a:lnTo>
                    <a:pt x="175" y="155"/>
                  </a:lnTo>
                  <a:lnTo>
                    <a:pt x="175" y="157"/>
                  </a:lnTo>
                  <a:lnTo>
                    <a:pt x="182" y="159"/>
                  </a:lnTo>
                  <a:lnTo>
                    <a:pt x="187" y="159"/>
                  </a:lnTo>
                  <a:lnTo>
                    <a:pt x="194" y="160"/>
                  </a:lnTo>
                  <a:lnTo>
                    <a:pt x="199" y="160"/>
                  </a:lnTo>
                  <a:lnTo>
                    <a:pt x="200" y="159"/>
                  </a:lnTo>
                  <a:lnTo>
                    <a:pt x="203" y="157"/>
                  </a:lnTo>
                  <a:lnTo>
                    <a:pt x="205" y="155"/>
                  </a:lnTo>
                  <a:lnTo>
                    <a:pt x="207" y="155"/>
                  </a:lnTo>
                  <a:lnTo>
                    <a:pt x="208" y="144"/>
                  </a:lnTo>
                  <a:lnTo>
                    <a:pt x="208" y="134"/>
                  </a:lnTo>
                  <a:lnTo>
                    <a:pt x="205" y="123"/>
                  </a:lnTo>
                  <a:lnTo>
                    <a:pt x="203" y="115"/>
                  </a:lnTo>
                  <a:lnTo>
                    <a:pt x="202" y="115"/>
                  </a:lnTo>
                  <a:lnTo>
                    <a:pt x="209" y="116"/>
                  </a:lnTo>
                  <a:lnTo>
                    <a:pt x="219" y="122"/>
                  </a:lnTo>
                  <a:lnTo>
                    <a:pt x="226" y="127"/>
                  </a:lnTo>
                  <a:lnTo>
                    <a:pt x="233" y="132"/>
                  </a:lnTo>
                  <a:lnTo>
                    <a:pt x="233" y="139"/>
                  </a:lnTo>
                  <a:lnTo>
                    <a:pt x="233" y="144"/>
                  </a:lnTo>
                  <a:lnTo>
                    <a:pt x="232" y="152"/>
                  </a:lnTo>
                  <a:lnTo>
                    <a:pt x="232" y="157"/>
                  </a:lnTo>
                  <a:lnTo>
                    <a:pt x="226" y="162"/>
                  </a:lnTo>
                  <a:lnTo>
                    <a:pt x="221" y="167"/>
                  </a:lnTo>
                  <a:lnTo>
                    <a:pt x="215" y="174"/>
                  </a:lnTo>
                  <a:lnTo>
                    <a:pt x="209" y="180"/>
                  </a:lnTo>
                  <a:lnTo>
                    <a:pt x="208" y="180"/>
                  </a:lnTo>
                  <a:lnTo>
                    <a:pt x="207" y="180"/>
                  </a:lnTo>
                  <a:lnTo>
                    <a:pt x="205" y="180"/>
                  </a:lnTo>
                  <a:lnTo>
                    <a:pt x="204" y="181"/>
                  </a:lnTo>
                  <a:lnTo>
                    <a:pt x="196" y="181"/>
                  </a:lnTo>
                  <a:lnTo>
                    <a:pt x="188" y="180"/>
                  </a:lnTo>
                  <a:lnTo>
                    <a:pt x="181" y="180"/>
                  </a:lnTo>
                  <a:lnTo>
                    <a:pt x="173" y="178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79" y="178"/>
                  </a:lnTo>
                  <a:lnTo>
                    <a:pt x="173" y="176"/>
                  </a:lnTo>
                  <a:lnTo>
                    <a:pt x="168" y="174"/>
                  </a:lnTo>
                  <a:lnTo>
                    <a:pt x="164" y="173"/>
                  </a:lnTo>
                  <a:lnTo>
                    <a:pt x="158" y="173"/>
                  </a:lnTo>
                  <a:lnTo>
                    <a:pt x="155" y="171"/>
                  </a:lnTo>
                  <a:lnTo>
                    <a:pt x="155" y="164"/>
                  </a:lnTo>
                  <a:lnTo>
                    <a:pt x="153" y="157"/>
                  </a:lnTo>
                  <a:lnTo>
                    <a:pt x="151" y="150"/>
                  </a:lnTo>
                  <a:lnTo>
                    <a:pt x="149" y="143"/>
                  </a:lnTo>
                  <a:lnTo>
                    <a:pt x="148" y="136"/>
                  </a:lnTo>
                  <a:lnTo>
                    <a:pt x="147" y="129"/>
                  </a:lnTo>
                  <a:lnTo>
                    <a:pt x="144" y="123"/>
                  </a:lnTo>
                  <a:lnTo>
                    <a:pt x="143" y="116"/>
                  </a:lnTo>
                  <a:lnTo>
                    <a:pt x="138" y="115"/>
                  </a:lnTo>
                  <a:lnTo>
                    <a:pt x="131" y="116"/>
                  </a:lnTo>
                  <a:lnTo>
                    <a:pt x="124" y="118"/>
                  </a:lnTo>
                  <a:lnTo>
                    <a:pt x="118" y="123"/>
                  </a:lnTo>
                  <a:lnTo>
                    <a:pt x="111" y="127"/>
                  </a:lnTo>
                  <a:lnTo>
                    <a:pt x="106" y="132"/>
                  </a:lnTo>
                  <a:lnTo>
                    <a:pt x="101" y="137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8" y="143"/>
                  </a:lnTo>
                  <a:lnTo>
                    <a:pt x="100" y="143"/>
                  </a:lnTo>
                  <a:lnTo>
                    <a:pt x="100" y="146"/>
                  </a:lnTo>
                  <a:lnTo>
                    <a:pt x="102" y="150"/>
                  </a:lnTo>
                  <a:lnTo>
                    <a:pt x="104" y="155"/>
                  </a:lnTo>
                  <a:lnTo>
                    <a:pt x="104" y="160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62"/>
                  </a:lnTo>
                  <a:lnTo>
                    <a:pt x="107" y="162"/>
                  </a:lnTo>
                  <a:lnTo>
                    <a:pt x="111" y="162"/>
                  </a:lnTo>
                  <a:lnTo>
                    <a:pt x="114" y="164"/>
                  </a:lnTo>
                  <a:lnTo>
                    <a:pt x="117" y="164"/>
                  </a:lnTo>
                  <a:lnTo>
                    <a:pt x="117" y="166"/>
                  </a:lnTo>
                  <a:lnTo>
                    <a:pt x="118" y="166"/>
                  </a:lnTo>
                  <a:lnTo>
                    <a:pt x="118" y="167"/>
                  </a:lnTo>
                  <a:lnTo>
                    <a:pt x="118" y="169"/>
                  </a:lnTo>
                  <a:lnTo>
                    <a:pt x="119" y="169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3"/>
                  </a:lnTo>
                  <a:lnTo>
                    <a:pt x="126" y="174"/>
                  </a:lnTo>
                  <a:lnTo>
                    <a:pt x="127" y="178"/>
                  </a:lnTo>
                  <a:lnTo>
                    <a:pt x="128" y="181"/>
                  </a:lnTo>
                  <a:lnTo>
                    <a:pt x="128" y="185"/>
                  </a:lnTo>
                  <a:lnTo>
                    <a:pt x="132" y="187"/>
                  </a:lnTo>
                  <a:lnTo>
                    <a:pt x="138" y="188"/>
                  </a:lnTo>
                  <a:lnTo>
                    <a:pt x="143" y="188"/>
                  </a:lnTo>
                  <a:lnTo>
                    <a:pt x="147" y="188"/>
                  </a:lnTo>
                  <a:lnTo>
                    <a:pt x="148" y="192"/>
                  </a:lnTo>
                  <a:lnTo>
                    <a:pt x="151" y="196"/>
                  </a:lnTo>
                  <a:lnTo>
                    <a:pt x="153" y="201"/>
                  </a:lnTo>
                  <a:lnTo>
                    <a:pt x="155" y="204"/>
                  </a:lnTo>
                  <a:lnTo>
                    <a:pt x="155" y="204"/>
                  </a:lnTo>
                  <a:lnTo>
                    <a:pt x="155" y="206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2" y="211"/>
                  </a:lnTo>
                  <a:lnTo>
                    <a:pt x="124" y="210"/>
                  </a:lnTo>
                  <a:lnTo>
                    <a:pt x="123" y="210"/>
                  </a:lnTo>
                  <a:lnTo>
                    <a:pt x="121" y="206"/>
                  </a:lnTo>
                  <a:lnTo>
                    <a:pt x="118" y="204"/>
                  </a:lnTo>
                  <a:lnTo>
                    <a:pt x="115" y="204"/>
                  </a:lnTo>
                  <a:lnTo>
                    <a:pt x="115" y="203"/>
                  </a:lnTo>
                  <a:lnTo>
                    <a:pt x="113" y="199"/>
                  </a:lnTo>
                  <a:lnTo>
                    <a:pt x="111" y="197"/>
                  </a:lnTo>
                  <a:lnTo>
                    <a:pt x="109" y="196"/>
                  </a:lnTo>
                  <a:lnTo>
                    <a:pt x="109" y="197"/>
                  </a:lnTo>
                  <a:lnTo>
                    <a:pt x="109" y="197"/>
                  </a:lnTo>
                  <a:lnTo>
                    <a:pt x="107" y="199"/>
                  </a:lnTo>
                  <a:lnTo>
                    <a:pt x="107" y="199"/>
                  </a:lnTo>
                  <a:lnTo>
                    <a:pt x="102" y="199"/>
                  </a:lnTo>
                  <a:lnTo>
                    <a:pt x="97" y="201"/>
                  </a:lnTo>
                  <a:lnTo>
                    <a:pt x="92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4"/>
                  </a:lnTo>
                  <a:lnTo>
                    <a:pt x="87" y="204"/>
                  </a:lnTo>
                  <a:lnTo>
                    <a:pt x="85" y="204"/>
                  </a:lnTo>
                  <a:lnTo>
                    <a:pt x="85" y="211"/>
                  </a:lnTo>
                  <a:lnTo>
                    <a:pt x="87" y="220"/>
                  </a:lnTo>
                  <a:lnTo>
                    <a:pt x="89" y="227"/>
                  </a:lnTo>
                  <a:lnTo>
                    <a:pt x="92" y="234"/>
                  </a:lnTo>
                  <a:lnTo>
                    <a:pt x="102" y="234"/>
                  </a:lnTo>
                  <a:lnTo>
                    <a:pt x="111" y="234"/>
                  </a:lnTo>
                  <a:lnTo>
                    <a:pt x="122" y="232"/>
                  </a:lnTo>
                  <a:lnTo>
                    <a:pt x="131" y="232"/>
                  </a:lnTo>
                  <a:lnTo>
                    <a:pt x="140" y="232"/>
                  </a:lnTo>
                  <a:lnTo>
                    <a:pt x="151" y="231"/>
                  </a:lnTo>
                  <a:lnTo>
                    <a:pt x="160" y="231"/>
                  </a:lnTo>
                  <a:lnTo>
                    <a:pt x="170" y="231"/>
                  </a:lnTo>
                  <a:lnTo>
                    <a:pt x="170" y="227"/>
                  </a:lnTo>
                  <a:lnTo>
                    <a:pt x="169" y="222"/>
                  </a:lnTo>
                  <a:lnTo>
                    <a:pt x="168" y="217"/>
                  </a:lnTo>
                  <a:lnTo>
                    <a:pt x="168" y="213"/>
                  </a:lnTo>
                  <a:lnTo>
                    <a:pt x="190" y="213"/>
                  </a:lnTo>
                  <a:lnTo>
                    <a:pt x="190" y="220"/>
                  </a:lnTo>
                  <a:lnTo>
                    <a:pt x="191" y="225"/>
                  </a:lnTo>
                  <a:lnTo>
                    <a:pt x="191" y="232"/>
                  </a:lnTo>
                  <a:lnTo>
                    <a:pt x="191" y="239"/>
                  </a:lnTo>
                  <a:lnTo>
                    <a:pt x="186" y="239"/>
                  </a:lnTo>
                  <a:lnTo>
                    <a:pt x="181" y="239"/>
                  </a:lnTo>
                  <a:lnTo>
                    <a:pt x="175" y="239"/>
                  </a:lnTo>
                  <a:lnTo>
                    <a:pt x="171" y="243"/>
                  </a:lnTo>
                  <a:lnTo>
                    <a:pt x="165" y="243"/>
                  </a:lnTo>
                  <a:lnTo>
                    <a:pt x="157" y="245"/>
                  </a:lnTo>
                  <a:lnTo>
                    <a:pt x="149" y="248"/>
                  </a:lnTo>
                  <a:lnTo>
                    <a:pt x="143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8" y="248"/>
                  </a:lnTo>
                  <a:lnTo>
                    <a:pt x="136" y="250"/>
                  </a:lnTo>
                  <a:lnTo>
                    <a:pt x="135" y="252"/>
                  </a:lnTo>
                  <a:lnTo>
                    <a:pt x="130" y="252"/>
                  </a:lnTo>
                  <a:lnTo>
                    <a:pt x="122" y="252"/>
                  </a:lnTo>
                  <a:lnTo>
                    <a:pt x="114" y="252"/>
                  </a:lnTo>
                  <a:lnTo>
                    <a:pt x="110" y="255"/>
                  </a:lnTo>
                  <a:lnTo>
                    <a:pt x="111" y="257"/>
                  </a:lnTo>
                  <a:lnTo>
                    <a:pt x="119" y="259"/>
                  </a:lnTo>
                  <a:lnTo>
                    <a:pt x="127" y="262"/>
                  </a:lnTo>
                  <a:lnTo>
                    <a:pt x="135" y="268"/>
                  </a:lnTo>
                  <a:lnTo>
                    <a:pt x="143" y="269"/>
                  </a:lnTo>
                  <a:lnTo>
                    <a:pt x="147" y="264"/>
                  </a:lnTo>
                  <a:lnTo>
                    <a:pt x="147" y="266"/>
                  </a:lnTo>
                  <a:lnTo>
                    <a:pt x="148" y="266"/>
                  </a:lnTo>
                  <a:lnTo>
                    <a:pt x="149" y="266"/>
                  </a:lnTo>
                  <a:lnTo>
                    <a:pt x="149" y="268"/>
                  </a:lnTo>
                  <a:lnTo>
                    <a:pt x="155" y="268"/>
                  </a:lnTo>
                  <a:lnTo>
                    <a:pt x="160" y="268"/>
                  </a:lnTo>
                  <a:lnTo>
                    <a:pt x="165" y="268"/>
                  </a:lnTo>
                  <a:lnTo>
                    <a:pt x="169" y="266"/>
                  </a:lnTo>
                  <a:lnTo>
                    <a:pt x="174" y="266"/>
                  </a:lnTo>
                  <a:lnTo>
                    <a:pt x="179" y="266"/>
                  </a:lnTo>
                  <a:lnTo>
                    <a:pt x="185" y="266"/>
                  </a:lnTo>
                  <a:lnTo>
                    <a:pt x="188" y="266"/>
                  </a:lnTo>
                  <a:lnTo>
                    <a:pt x="190" y="264"/>
                  </a:lnTo>
                  <a:lnTo>
                    <a:pt x="191" y="262"/>
                  </a:lnTo>
                  <a:lnTo>
                    <a:pt x="191" y="261"/>
                  </a:lnTo>
                  <a:lnTo>
                    <a:pt x="191" y="259"/>
                  </a:lnTo>
                  <a:lnTo>
                    <a:pt x="192" y="259"/>
                  </a:lnTo>
                  <a:lnTo>
                    <a:pt x="194" y="257"/>
                  </a:lnTo>
                  <a:lnTo>
                    <a:pt x="195" y="257"/>
                  </a:lnTo>
                  <a:lnTo>
                    <a:pt x="196" y="257"/>
                  </a:lnTo>
                  <a:lnTo>
                    <a:pt x="196" y="259"/>
                  </a:lnTo>
                  <a:lnTo>
                    <a:pt x="198" y="259"/>
                  </a:lnTo>
                  <a:lnTo>
                    <a:pt x="198" y="259"/>
                  </a:lnTo>
                  <a:lnTo>
                    <a:pt x="198" y="261"/>
                  </a:lnTo>
                  <a:lnTo>
                    <a:pt x="198" y="262"/>
                  </a:lnTo>
                  <a:lnTo>
                    <a:pt x="198" y="264"/>
                  </a:lnTo>
                  <a:lnTo>
                    <a:pt x="199" y="268"/>
                  </a:lnTo>
                  <a:lnTo>
                    <a:pt x="200" y="268"/>
                  </a:lnTo>
                  <a:lnTo>
                    <a:pt x="200" y="271"/>
                  </a:lnTo>
                  <a:lnTo>
                    <a:pt x="202" y="275"/>
                  </a:lnTo>
                  <a:lnTo>
                    <a:pt x="202" y="280"/>
                  </a:lnTo>
                  <a:lnTo>
                    <a:pt x="199" y="283"/>
                  </a:lnTo>
                  <a:lnTo>
                    <a:pt x="199" y="287"/>
                  </a:lnTo>
                  <a:lnTo>
                    <a:pt x="202" y="289"/>
                  </a:lnTo>
                  <a:lnTo>
                    <a:pt x="203" y="291"/>
                  </a:lnTo>
                  <a:lnTo>
                    <a:pt x="205" y="291"/>
                  </a:lnTo>
                  <a:lnTo>
                    <a:pt x="207" y="291"/>
                  </a:lnTo>
                  <a:lnTo>
                    <a:pt x="208" y="294"/>
                  </a:lnTo>
                  <a:lnTo>
                    <a:pt x="209" y="301"/>
                  </a:lnTo>
                  <a:lnTo>
                    <a:pt x="211" y="306"/>
                  </a:lnTo>
                  <a:lnTo>
                    <a:pt x="209" y="310"/>
                  </a:lnTo>
                  <a:lnTo>
                    <a:pt x="209" y="317"/>
                  </a:lnTo>
                  <a:lnTo>
                    <a:pt x="209" y="327"/>
                  </a:lnTo>
                  <a:lnTo>
                    <a:pt x="207" y="336"/>
                  </a:lnTo>
                  <a:lnTo>
                    <a:pt x="204" y="342"/>
                  </a:lnTo>
                  <a:lnTo>
                    <a:pt x="203" y="342"/>
                  </a:lnTo>
                  <a:lnTo>
                    <a:pt x="199" y="336"/>
                  </a:lnTo>
                  <a:lnTo>
                    <a:pt x="199" y="331"/>
                  </a:lnTo>
                  <a:lnTo>
                    <a:pt x="199" y="326"/>
                  </a:lnTo>
                  <a:lnTo>
                    <a:pt x="199" y="320"/>
                  </a:lnTo>
                  <a:lnTo>
                    <a:pt x="198" y="315"/>
                  </a:lnTo>
                  <a:lnTo>
                    <a:pt x="196" y="310"/>
                  </a:lnTo>
                  <a:lnTo>
                    <a:pt x="195" y="303"/>
                  </a:lnTo>
                  <a:lnTo>
                    <a:pt x="192" y="298"/>
                  </a:lnTo>
                  <a:lnTo>
                    <a:pt x="192" y="292"/>
                  </a:lnTo>
                  <a:lnTo>
                    <a:pt x="191" y="291"/>
                  </a:lnTo>
                  <a:lnTo>
                    <a:pt x="188" y="291"/>
                  </a:lnTo>
                  <a:lnTo>
                    <a:pt x="186" y="289"/>
                  </a:lnTo>
                  <a:lnTo>
                    <a:pt x="182" y="289"/>
                  </a:lnTo>
                  <a:lnTo>
                    <a:pt x="179" y="289"/>
                  </a:lnTo>
                  <a:lnTo>
                    <a:pt x="174" y="294"/>
                  </a:lnTo>
                  <a:lnTo>
                    <a:pt x="171" y="294"/>
                  </a:lnTo>
                  <a:lnTo>
                    <a:pt x="168" y="292"/>
                  </a:lnTo>
                  <a:lnTo>
                    <a:pt x="165" y="291"/>
                  </a:lnTo>
                  <a:lnTo>
                    <a:pt x="162" y="291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2" y="298"/>
                  </a:lnTo>
                  <a:lnTo>
                    <a:pt x="162" y="301"/>
                  </a:lnTo>
                  <a:lnTo>
                    <a:pt x="162" y="305"/>
                  </a:lnTo>
                  <a:lnTo>
                    <a:pt x="162" y="306"/>
                  </a:lnTo>
                  <a:lnTo>
                    <a:pt x="157" y="308"/>
                  </a:lnTo>
                  <a:lnTo>
                    <a:pt x="153" y="312"/>
                  </a:lnTo>
                  <a:lnTo>
                    <a:pt x="148" y="313"/>
                  </a:lnTo>
                  <a:lnTo>
                    <a:pt x="143" y="315"/>
                  </a:lnTo>
                  <a:lnTo>
                    <a:pt x="143" y="317"/>
                  </a:lnTo>
                  <a:lnTo>
                    <a:pt x="144" y="319"/>
                  </a:lnTo>
                  <a:lnTo>
                    <a:pt x="144" y="322"/>
                  </a:lnTo>
                  <a:lnTo>
                    <a:pt x="144" y="324"/>
                  </a:lnTo>
                  <a:lnTo>
                    <a:pt x="141" y="329"/>
                  </a:lnTo>
                  <a:lnTo>
                    <a:pt x="141" y="336"/>
                  </a:lnTo>
                  <a:lnTo>
                    <a:pt x="143" y="345"/>
                  </a:lnTo>
                  <a:lnTo>
                    <a:pt x="147" y="349"/>
                  </a:lnTo>
                  <a:lnTo>
                    <a:pt x="149" y="340"/>
                  </a:lnTo>
                  <a:lnTo>
                    <a:pt x="155" y="335"/>
                  </a:lnTo>
                  <a:lnTo>
                    <a:pt x="161" y="331"/>
                  </a:lnTo>
                  <a:lnTo>
                    <a:pt x="168" y="326"/>
                  </a:lnTo>
                  <a:lnTo>
                    <a:pt x="168" y="324"/>
                  </a:lnTo>
                  <a:lnTo>
                    <a:pt x="169" y="326"/>
                  </a:lnTo>
                  <a:lnTo>
                    <a:pt x="170" y="329"/>
                  </a:lnTo>
                  <a:lnTo>
                    <a:pt x="171" y="333"/>
                  </a:lnTo>
                  <a:lnTo>
                    <a:pt x="171" y="336"/>
                  </a:lnTo>
                  <a:lnTo>
                    <a:pt x="168" y="343"/>
                  </a:lnTo>
                  <a:lnTo>
                    <a:pt x="164" y="349"/>
                  </a:lnTo>
                  <a:lnTo>
                    <a:pt x="160" y="352"/>
                  </a:lnTo>
                  <a:lnTo>
                    <a:pt x="153" y="356"/>
                  </a:lnTo>
                  <a:lnTo>
                    <a:pt x="152" y="359"/>
                  </a:lnTo>
                  <a:lnTo>
                    <a:pt x="151" y="361"/>
                  </a:lnTo>
                  <a:lnTo>
                    <a:pt x="149" y="363"/>
                  </a:lnTo>
                  <a:lnTo>
                    <a:pt x="147" y="363"/>
                  </a:lnTo>
                  <a:lnTo>
                    <a:pt x="140" y="363"/>
                  </a:lnTo>
                  <a:lnTo>
                    <a:pt x="132" y="363"/>
                  </a:lnTo>
                  <a:lnTo>
                    <a:pt x="124" y="363"/>
                  </a:lnTo>
                  <a:lnTo>
                    <a:pt x="118" y="361"/>
                  </a:lnTo>
                  <a:lnTo>
                    <a:pt x="118" y="361"/>
                  </a:lnTo>
                  <a:lnTo>
                    <a:pt x="113" y="359"/>
                  </a:lnTo>
                  <a:lnTo>
                    <a:pt x="104" y="359"/>
                  </a:lnTo>
                  <a:lnTo>
                    <a:pt x="96" y="361"/>
                  </a:lnTo>
                  <a:lnTo>
                    <a:pt x="89" y="361"/>
                  </a:lnTo>
                  <a:lnTo>
                    <a:pt x="88" y="361"/>
                  </a:lnTo>
                  <a:lnTo>
                    <a:pt x="85" y="359"/>
                  </a:lnTo>
                  <a:lnTo>
                    <a:pt x="81" y="357"/>
                  </a:lnTo>
                  <a:lnTo>
                    <a:pt x="79" y="357"/>
                  </a:lnTo>
                  <a:lnTo>
                    <a:pt x="79" y="356"/>
                  </a:lnTo>
                  <a:lnTo>
                    <a:pt x="77" y="354"/>
                  </a:lnTo>
                  <a:lnTo>
                    <a:pt x="76" y="350"/>
                  </a:lnTo>
                  <a:lnTo>
                    <a:pt x="76" y="349"/>
                  </a:lnTo>
                  <a:lnTo>
                    <a:pt x="83" y="349"/>
                  </a:lnTo>
                  <a:lnTo>
                    <a:pt x="89" y="347"/>
                  </a:lnTo>
                  <a:lnTo>
                    <a:pt x="96" y="347"/>
                  </a:lnTo>
                  <a:lnTo>
                    <a:pt x="101" y="347"/>
                  </a:lnTo>
                  <a:lnTo>
                    <a:pt x="104" y="342"/>
                  </a:lnTo>
                  <a:lnTo>
                    <a:pt x="111" y="336"/>
                  </a:lnTo>
                  <a:lnTo>
                    <a:pt x="119" y="333"/>
                  </a:lnTo>
                  <a:lnTo>
                    <a:pt x="124" y="329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19" y="331"/>
                  </a:lnTo>
                  <a:lnTo>
                    <a:pt x="124" y="327"/>
                  </a:lnTo>
                  <a:lnTo>
                    <a:pt x="118" y="327"/>
                  </a:lnTo>
                  <a:lnTo>
                    <a:pt x="110" y="327"/>
                  </a:lnTo>
                  <a:lnTo>
                    <a:pt x="104" y="327"/>
                  </a:lnTo>
                  <a:lnTo>
                    <a:pt x="97" y="327"/>
                  </a:lnTo>
                  <a:lnTo>
                    <a:pt x="89" y="329"/>
                  </a:lnTo>
                  <a:lnTo>
                    <a:pt x="83" y="329"/>
                  </a:lnTo>
                  <a:lnTo>
                    <a:pt x="75" y="331"/>
                  </a:lnTo>
                  <a:lnTo>
                    <a:pt x="68" y="333"/>
                  </a:lnTo>
                  <a:lnTo>
                    <a:pt x="60" y="333"/>
                  </a:lnTo>
                  <a:lnTo>
                    <a:pt x="53" y="333"/>
                  </a:lnTo>
                  <a:lnTo>
                    <a:pt x="47" y="329"/>
                  </a:lnTo>
                  <a:lnTo>
                    <a:pt x="45" y="320"/>
                  </a:lnTo>
                  <a:lnTo>
                    <a:pt x="41" y="315"/>
                  </a:lnTo>
                  <a:lnTo>
                    <a:pt x="40" y="308"/>
                  </a:lnTo>
                  <a:lnTo>
                    <a:pt x="37" y="301"/>
                  </a:lnTo>
                  <a:lnTo>
                    <a:pt x="30" y="296"/>
                  </a:lnTo>
                  <a:lnTo>
                    <a:pt x="26" y="296"/>
                  </a:lnTo>
                  <a:lnTo>
                    <a:pt x="24" y="294"/>
                  </a:lnTo>
                  <a:lnTo>
                    <a:pt x="20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49" y="296"/>
                  </a:lnTo>
                  <a:lnTo>
                    <a:pt x="51" y="296"/>
                  </a:lnTo>
                  <a:lnTo>
                    <a:pt x="55" y="299"/>
                  </a:lnTo>
                  <a:lnTo>
                    <a:pt x="56" y="301"/>
                  </a:lnTo>
                  <a:lnTo>
                    <a:pt x="58" y="305"/>
                  </a:lnTo>
                  <a:lnTo>
                    <a:pt x="60" y="305"/>
                  </a:lnTo>
                  <a:lnTo>
                    <a:pt x="64" y="306"/>
                  </a:lnTo>
                  <a:lnTo>
                    <a:pt x="67" y="310"/>
                  </a:lnTo>
                  <a:lnTo>
                    <a:pt x="70" y="310"/>
                  </a:lnTo>
                  <a:lnTo>
                    <a:pt x="79" y="310"/>
                  </a:lnTo>
                  <a:lnTo>
                    <a:pt x="89" y="310"/>
                  </a:lnTo>
                  <a:lnTo>
                    <a:pt x="98" y="308"/>
                  </a:lnTo>
                  <a:lnTo>
                    <a:pt x="107" y="306"/>
                  </a:lnTo>
                  <a:lnTo>
                    <a:pt x="110" y="305"/>
                  </a:lnTo>
                  <a:lnTo>
                    <a:pt x="114" y="303"/>
                  </a:lnTo>
                  <a:lnTo>
                    <a:pt x="118" y="301"/>
                  </a:lnTo>
                  <a:lnTo>
                    <a:pt x="121" y="299"/>
                  </a:lnTo>
                  <a:lnTo>
                    <a:pt x="121" y="298"/>
                  </a:lnTo>
                  <a:lnTo>
                    <a:pt x="114" y="294"/>
                  </a:lnTo>
                  <a:lnTo>
                    <a:pt x="110" y="292"/>
                  </a:lnTo>
                  <a:lnTo>
                    <a:pt x="105" y="289"/>
                  </a:lnTo>
                  <a:lnTo>
                    <a:pt x="102" y="283"/>
                  </a:lnTo>
                  <a:lnTo>
                    <a:pt x="101" y="283"/>
                  </a:lnTo>
                  <a:lnTo>
                    <a:pt x="101" y="280"/>
                  </a:lnTo>
                  <a:lnTo>
                    <a:pt x="97" y="278"/>
                  </a:lnTo>
                  <a:lnTo>
                    <a:pt x="93" y="276"/>
                  </a:lnTo>
                  <a:lnTo>
                    <a:pt x="88" y="276"/>
                  </a:lnTo>
                  <a:lnTo>
                    <a:pt x="83" y="276"/>
                  </a:lnTo>
                  <a:lnTo>
                    <a:pt x="77" y="278"/>
                  </a:lnTo>
                  <a:lnTo>
                    <a:pt x="72" y="278"/>
                  </a:lnTo>
                  <a:lnTo>
                    <a:pt x="67" y="280"/>
                  </a:lnTo>
                  <a:lnTo>
                    <a:pt x="62" y="280"/>
                  </a:lnTo>
                  <a:lnTo>
                    <a:pt x="59" y="276"/>
                  </a:lnTo>
                  <a:lnTo>
                    <a:pt x="56" y="273"/>
                  </a:lnTo>
                  <a:lnTo>
                    <a:pt x="51" y="271"/>
                  </a:lnTo>
                  <a:lnTo>
                    <a:pt x="46" y="269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5" y="276"/>
                  </a:lnTo>
                  <a:lnTo>
                    <a:pt x="45" y="278"/>
                  </a:lnTo>
                  <a:lnTo>
                    <a:pt x="49" y="280"/>
                  </a:lnTo>
                  <a:lnTo>
                    <a:pt x="51" y="283"/>
                  </a:lnTo>
                  <a:lnTo>
                    <a:pt x="55" y="285"/>
                  </a:lnTo>
                  <a:lnTo>
                    <a:pt x="56" y="289"/>
                  </a:lnTo>
                  <a:lnTo>
                    <a:pt x="50" y="287"/>
                  </a:lnTo>
                  <a:lnTo>
                    <a:pt x="42" y="285"/>
                  </a:lnTo>
                  <a:lnTo>
                    <a:pt x="34" y="283"/>
                  </a:lnTo>
                  <a:lnTo>
                    <a:pt x="28" y="280"/>
                  </a:lnTo>
                  <a:lnTo>
                    <a:pt x="23" y="273"/>
                  </a:lnTo>
                  <a:lnTo>
                    <a:pt x="24" y="262"/>
                  </a:lnTo>
                  <a:lnTo>
                    <a:pt x="26" y="250"/>
                  </a:lnTo>
                  <a:lnTo>
                    <a:pt x="28" y="241"/>
                  </a:lnTo>
                  <a:lnTo>
                    <a:pt x="33" y="245"/>
                  </a:lnTo>
                  <a:lnTo>
                    <a:pt x="36" y="254"/>
                  </a:lnTo>
                  <a:lnTo>
                    <a:pt x="40" y="262"/>
                  </a:lnTo>
                  <a:lnTo>
                    <a:pt x="47" y="262"/>
                  </a:lnTo>
                  <a:lnTo>
                    <a:pt x="49" y="257"/>
                  </a:lnTo>
                  <a:lnTo>
                    <a:pt x="49" y="248"/>
                  </a:lnTo>
                  <a:lnTo>
                    <a:pt x="50" y="241"/>
                  </a:lnTo>
                  <a:lnTo>
                    <a:pt x="50" y="236"/>
                  </a:lnTo>
                  <a:lnTo>
                    <a:pt x="49" y="234"/>
                  </a:lnTo>
                  <a:lnTo>
                    <a:pt x="42" y="234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37" y="231"/>
                  </a:lnTo>
                  <a:lnTo>
                    <a:pt x="36" y="231"/>
                  </a:lnTo>
                  <a:lnTo>
                    <a:pt x="34" y="229"/>
                  </a:lnTo>
                  <a:lnTo>
                    <a:pt x="34" y="185"/>
                  </a:lnTo>
                  <a:lnTo>
                    <a:pt x="36" y="185"/>
                  </a:lnTo>
                  <a:lnTo>
                    <a:pt x="37" y="183"/>
                  </a:lnTo>
                  <a:lnTo>
                    <a:pt x="38" y="183"/>
                  </a:lnTo>
                  <a:lnTo>
                    <a:pt x="38" y="181"/>
                  </a:lnTo>
                  <a:lnTo>
                    <a:pt x="51" y="181"/>
                  </a:lnTo>
                  <a:lnTo>
                    <a:pt x="54" y="190"/>
                  </a:lnTo>
                  <a:lnTo>
                    <a:pt x="56" y="201"/>
                  </a:lnTo>
                  <a:lnTo>
                    <a:pt x="56" y="213"/>
                  </a:lnTo>
                  <a:lnTo>
                    <a:pt x="58" y="224"/>
                  </a:lnTo>
                  <a:lnTo>
                    <a:pt x="59" y="232"/>
                  </a:lnTo>
                  <a:lnTo>
                    <a:pt x="62" y="241"/>
                  </a:lnTo>
                  <a:lnTo>
                    <a:pt x="66" y="250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5" y="254"/>
                  </a:lnTo>
                  <a:lnTo>
                    <a:pt x="75" y="254"/>
                  </a:lnTo>
                  <a:lnTo>
                    <a:pt x="75" y="247"/>
                  </a:lnTo>
                  <a:lnTo>
                    <a:pt x="75" y="239"/>
                  </a:lnTo>
                  <a:lnTo>
                    <a:pt x="73" y="232"/>
                  </a:lnTo>
                  <a:lnTo>
                    <a:pt x="73" y="227"/>
                  </a:lnTo>
                  <a:lnTo>
                    <a:pt x="72" y="220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70" y="201"/>
                  </a:lnTo>
                  <a:lnTo>
                    <a:pt x="70" y="190"/>
                  </a:lnTo>
                  <a:lnTo>
                    <a:pt x="73" y="190"/>
                  </a:lnTo>
                  <a:lnTo>
                    <a:pt x="77" y="188"/>
                  </a:lnTo>
                  <a:lnTo>
                    <a:pt x="81" y="188"/>
                  </a:lnTo>
                  <a:lnTo>
                    <a:pt x="85" y="187"/>
                  </a:lnTo>
                  <a:lnTo>
                    <a:pt x="85" y="185"/>
                  </a:lnTo>
                  <a:lnTo>
                    <a:pt x="87" y="185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76"/>
                  </a:lnTo>
                  <a:lnTo>
                    <a:pt x="87" y="169"/>
                  </a:lnTo>
                  <a:lnTo>
                    <a:pt x="85" y="162"/>
                  </a:lnTo>
                  <a:lnTo>
                    <a:pt x="85" y="157"/>
                  </a:lnTo>
                  <a:lnTo>
                    <a:pt x="84" y="150"/>
                  </a:lnTo>
                  <a:lnTo>
                    <a:pt x="83" y="143"/>
                  </a:lnTo>
                  <a:lnTo>
                    <a:pt x="83" y="136"/>
                  </a:lnTo>
                  <a:lnTo>
                    <a:pt x="83" y="130"/>
                  </a:lnTo>
                  <a:lnTo>
                    <a:pt x="76" y="132"/>
                  </a:lnTo>
                  <a:lnTo>
                    <a:pt x="73" y="137"/>
                  </a:lnTo>
                  <a:lnTo>
                    <a:pt x="73" y="144"/>
                  </a:lnTo>
                  <a:lnTo>
                    <a:pt x="75" y="152"/>
                  </a:lnTo>
                  <a:lnTo>
                    <a:pt x="71" y="159"/>
                  </a:lnTo>
                  <a:lnTo>
                    <a:pt x="63" y="162"/>
                  </a:lnTo>
                  <a:lnTo>
                    <a:pt x="53" y="164"/>
                  </a:lnTo>
                  <a:lnTo>
                    <a:pt x="45" y="164"/>
                  </a:lnTo>
                  <a:lnTo>
                    <a:pt x="43" y="162"/>
                  </a:lnTo>
                  <a:lnTo>
                    <a:pt x="42" y="159"/>
                  </a:lnTo>
                  <a:lnTo>
                    <a:pt x="41" y="157"/>
                  </a:lnTo>
                  <a:lnTo>
                    <a:pt x="41" y="153"/>
                  </a:lnTo>
                  <a:lnTo>
                    <a:pt x="43" y="152"/>
                  </a:lnTo>
                  <a:lnTo>
                    <a:pt x="47" y="146"/>
                  </a:lnTo>
                  <a:lnTo>
                    <a:pt x="51" y="141"/>
                  </a:lnTo>
                  <a:lnTo>
                    <a:pt x="53" y="137"/>
                  </a:lnTo>
                  <a:lnTo>
                    <a:pt x="56" y="137"/>
                  </a:lnTo>
                  <a:lnTo>
                    <a:pt x="62" y="136"/>
                  </a:lnTo>
                  <a:lnTo>
                    <a:pt x="67" y="134"/>
                  </a:lnTo>
                  <a:lnTo>
                    <a:pt x="70" y="132"/>
                  </a:lnTo>
                  <a:lnTo>
                    <a:pt x="72" y="129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66" y="120"/>
                  </a:lnTo>
                  <a:lnTo>
                    <a:pt x="58" y="122"/>
                  </a:lnTo>
                  <a:lnTo>
                    <a:pt x="50" y="125"/>
                  </a:lnTo>
                  <a:lnTo>
                    <a:pt x="42" y="125"/>
                  </a:lnTo>
                  <a:lnTo>
                    <a:pt x="41" y="132"/>
                  </a:lnTo>
                  <a:lnTo>
                    <a:pt x="40" y="143"/>
                  </a:lnTo>
                  <a:lnTo>
                    <a:pt x="37" y="153"/>
                  </a:lnTo>
                  <a:lnTo>
                    <a:pt x="34" y="160"/>
                  </a:lnTo>
                  <a:lnTo>
                    <a:pt x="33" y="160"/>
                  </a:lnTo>
                  <a:lnTo>
                    <a:pt x="33" y="162"/>
                  </a:lnTo>
                  <a:lnTo>
                    <a:pt x="32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9" y="164"/>
                  </a:lnTo>
                  <a:lnTo>
                    <a:pt x="28" y="167"/>
                  </a:lnTo>
                  <a:lnTo>
                    <a:pt x="25" y="171"/>
                  </a:lnTo>
                  <a:lnTo>
                    <a:pt x="24" y="176"/>
                  </a:lnTo>
                  <a:lnTo>
                    <a:pt x="24" y="180"/>
                  </a:lnTo>
                  <a:lnTo>
                    <a:pt x="23" y="181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4" y="188"/>
                  </a:lnTo>
                  <a:lnTo>
                    <a:pt x="23" y="185"/>
                  </a:lnTo>
                  <a:lnTo>
                    <a:pt x="23" y="187"/>
                  </a:lnTo>
                  <a:lnTo>
                    <a:pt x="23" y="188"/>
                  </a:lnTo>
                  <a:lnTo>
                    <a:pt x="24" y="190"/>
                  </a:lnTo>
                  <a:lnTo>
                    <a:pt x="25" y="194"/>
                  </a:lnTo>
                  <a:lnTo>
                    <a:pt x="25" y="199"/>
                  </a:lnTo>
                  <a:lnTo>
                    <a:pt x="25" y="204"/>
                  </a:lnTo>
                  <a:lnTo>
                    <a:pt x="25" y="208"/>
                  </a:lnTo>
                  <a:lnTo>
                    <a:pt x="24" y="208"/>
                  </a:lnTo>
                  <a:lnTo>
                    <a:pt x="24" y="201"/>
                  </a:lnTo>
                  <a:lnTo>
                    <a:pt x="23" y="192"/>
                  </a:lnTo>
                  <a:lnTo>
                    <a:pt x="21" y="185"/>
                  </a:lnTo>
                  <a:lnTo>
                    <a:pt x="21" y="176"/>
                  </a:lnTo>
                  <a:lnTo>
                    <a:pt x="20" y="169"/>
                  </a:lnTo>
                  <a:lnTo>
                    <a:pt x="19" y="162"/>
                  </a:lnTo>
                  <a:lnTo>
                    <a:pt x="17" y="153"/>
                  </a:lnTo>
                  <a:lnTo>
                    <a:pt x="17" y="146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1" y="134"/>
                  </a:lnTo>
                  <a:lnTo>
                    <a:pt x="23" y="125"/>
                  </a:lnTo>
                  <a:lnTo>
                    <a:pt x="24" y="118"/>
                  </a:lnTo>
                  <a:lnTo>
                    <a:pt x="24" y="109"/>
                  </a:lnTo>
                  <a:lnTo>
                    <a:pt x="29" y="109"/>
                  </a:lnTo>
                  <a:lnTo>
                    <a:pt x="33" y="109"/>
                  </a:lnTo>
                  <a:lnTo>
                    <a:pt x="38" y="109"/>
                  </a:lnTo>
                  <a:lnTo>
                    <a:pt x="42" y="111"/>
                  </a:lnTo>
                  <a:lnTo>
                    <a:pt x="46" y="111"/>
                  </a:lnTo>
                  <a:lnTo>
                    <a:pt x="46" y="108"/>
                  </a:lnTo>
                  <a:lnTo>
                    <a:pt x="45" y="102"/>
                  </a:lnTo>
                  <a:lnTo>
                    <a:pt x="45" y="99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3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40" y="81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3" y="78"/>
                  </a:lnTo>
                  <a:lnTo>
                    <a:pt x="29" y="74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4" y="60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17" y="58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D1B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5" name="Freeform 105">
              <a:extLst>
                <a:ext uri="{FF2B5EF4-FFF2-40B4-BE49-F238E27FC236}">
                  <a16:creationId xmlns:a16="http://schemas.microsoft.com/office/drawing/2014/main" id="{C894D00F-37E1-4298-A9D8-E9843CDA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" y="1116"/>
              <a:ext cx="160" cy="181"/>
            </a:xfrm>
            <a:custGeom>
              <a:avLst/>
              <a:gdLst>
                <a:gd name="T0" fmla="*/ 53 w 231"/>
                <a:gd name="T1" fmla="*/ 0 h 363"/>
                <a:gd name="T2" fmla="*/ 5 w 231"/>
                <a:gd name="T3" fmla="*/ 35 h 363"/>
                <a:gd name="T4" fmla="*/ 36 w 231"/>
                <a:gd name="T5" fmla="*/ 44 h 363"/>
                <a:gd name="T6" fmla="*/ 90 w 231"/>
                <a:gd name="T7" fmla="*/ 27 h 363"/>
                <a:gd name="T8" fmla="*/ 95 w 231"/>
                <a:gd name="T9" fmla="*/ 4 h 363"/>
                <a:gd name="T10" fmla="*/ 90 w 231"/>
                <a:gd name="T11" fmla="*/ 67 h 363"/>
                <a:gd name="T12" fmla="*/ 57 w 231"/>
                <a:gd name="T13" fmla="*/ 72 h 363"/>
                <a:gd name="T14" fmla="*/ 59 w 231"/>
                <a:gd name="T15" fmla="*/ 94 h 363"/>
                <a:gd name="T16" fmla="*/ 86 w 231"/>
                <a:gd name="T17" fmla="*/ 92 h 363"/>
                <a:gd name="T18" fmla="*/ 114 w 231"/>
                <a:gd name="T19" fmla="*/ 65 h 363"/>
                <a:gd name="T20" fmla="*/ 134 w 231"/>
                <a:gd name="T21" fmla="*/ 44 h 363"/>
                <a:gd name="T22" fmla="*/ 155 w 231"/>
                <a:gd name="T23" fmla="*/ 65 h 363"/>
                <a:gd name="T24" fmla="*/ 163 w 231"/>
                <a:gd name="T25" fmla="*/ 83 h 363"/>
                <a:gd name="T26" fmla="*/ 176 w 231"/>
                <a:gd name="T27" fmla="*/ 116 h 363"/>
                <a:gd name="T28" fmla="*/ 179 w 231"/>
                <a:gd name="T29" fmla="*/ 148 h 363"/>
                <a:gd name="T30" fmla="*/ 157 w 231"/>
                <a:gd name="T31" fmla="*/ 102 h 363"/>
                <a:gd name="T32" fmla="*/ 162 w 231"/>
                <a:gd name="T33" fmla="*/ 127 h 363"/>
                <a:gd name="T34" fmla="*/ 198 w 231"/>
                <a:gd name="T35" fmla="*/ 160 h 363"/>
                <a:gd name="T36" fmla="*/ 231 w 231"/>
                <a:gd name="T37" fmla="*/ 132 h 363"/>
                <a:gd name="T38" fmla="*/ 195 w 231"/>
                <a:gd name="T39" fmla="*/ 182 h 363"/>
                <a:gd name="T40" fmla="*/ 151 w 231"/>
                <a:gd name="T41" fmla="*/ 157 h 363"/>
                <a:gd name="T42" fmla="*/ 99 w 231"/>
                <a:gd name="T43" fmla="*/ 138 h 363"/>
                <a:gd name="T44" fmla="*/ 104 w 231"/>
                <a:gd name="T45" fmla="*/ 162 h 363"/>
                <a:gd name="T46" fmla="*/ 124 w 231"/>
                <a:gd name="T47" fmla="*/ 174 h 363"/>
                <a:gd name="T48" fmla="*/ 153 w 231"/>
                <a:gd name="T49" fmla="*/ 208 h 363"/>
                <a:gd name="T50" fmla="*/ 107 w 231"/>
                <a:gd name="T51" fmla="*/ 197 h 363"/>
                <a:gd name="T52" fmla="*/ 83 w 231"/>
                <a:gd name="T53" fmla="*/ 213 h 363"/>
                <a:gd name="T54" fmla="*/ 168 w 231"/>
                <a:gd name="T55" fmla="*/ 222 h 363"/>
                <a:gd name="T56" fmla="*/ 157 w 231"/>
                <a:gd name="T57" fmla="*/ 247 h 363"/>
                <a:gd name="T58" fmla="*/ 117 w 231"/>
                <a:gd name="T59" fmla="*/ 259 h 363"/>
                <a:gd name="T60" fmla="*/ 172 w 231"/>
                <a:gd name="T61" fmla="*/ 266 h 363"/>
                <a:gd name="T62" fmla="*/ 196 w 231"/>
                <a:gd name="T63" fmla="*/ 259 h 363"/>
                <a:gd name="T64" fmla="*/ 201 w 231"/>
                <a:gd name="T65" fmla="*/ 291 h 363"/>
                <a:gd name="T66" fmla="*/ 197 w 231"/>
                <a:gd name="T67" fmla="*/ 331 h 363"/>
                <a:gd name="T68" fmla="*/ 172 w 231"/>
                <a:gd name="T69" fmla="*/ 294 h 363"/>
                <a:gd name="T70" fmla="*/ 147 w 231"/>
                <a:gd name="T71" fmla="*/ 313 h 363"/>
                <a:gd name="T72" fmla="*/ 166 w 231"/>
                <a:gd name="T73" fmla="*/ 326 h 363"/>
                <a:gd name="T74" fmla="*/ 145 w 231"/>
                <a:gd name="T75" fmla="*/ 363 h 363"/>
                <a:gd name="T76" fmla="*/ 78 w 231"/>
                <a:gd name="T77" fmla="*/ 357 h 363"/>
                <a:gd name="T78" fmla="*/ 114 w 231"/>
                <a:gd name="T79" fmla="*/ 336 h 363"/>
                <a:gd name="T80" fmla="*/ 52 w 231"/>
                <a:gd name="T81" fmla="*/ 333 h 363"/>
                <a:gd name="T82" fmla="*/ 51 w 231"/>
                <a:gd name="T83" fmla="*/ 296 h 363"/>
                <a:gd name="T84" fmla="*/ 114 w 231"/>
                <a:gd name="T85" fmla="*/ 303 h 363"/>
                <a:gd name="T86" fmla="*/ 81 w 231"/>
                <a:gd name="T87" fmla="*/ 277 h 363"/>
                <a:gd name="T88" fmla="*/ 47 w 231"/>
                <a:gd name="T89" fmla="*/ 282 h 363"/>
                <a:gd name="T90" fmla="*/ 34 w 231"/>
                <a:gd name="T91" fmla="*/ 255 h 363"/>
                <a:gd name="T92" fmla="*/ 34 w 231"/>
                <a:gd name="T93" fmla="*/ 229 h 363"/>
                <a:gd name="T94" fmla="*/ 64 w 231"/>
                <a:gd name="T95" fmla="*/ 250 h 363"/>
                <a:gd name="T96" fmla="*/ 77 w 231"/>
                <a:gd name="T97" fmla="*/ 189 h 363"/>
                <a:gd name="T98" fmla="*/ 81 w 231"/>
                <a:gd name="T99" fmla="*/ 138 h 363"/>
                <a:gd name="T100" fmla="*/ 39 w 231"/>
                <a:gd name="T101" fmla="*/ 155 h 363"/>
                <a:gd name="T102" fmla="*/ 64 w 231"/>
                <a:gd name="T103" fmla="*/ 122 h 363"/>
                <a:gd name="T104" fmla="*/ 29 w 231"/>
                <a:gd name="T105" fmla="*/ 166 h 363"/>
                <a:gd name="T106" fmla="*/ 22 w 231"/>
                <a:gd name="T107" fmla="*/ 190 h 363"/>
                <a:gd name="T108" fmla="*/ 16 w 231"/>
                <a:gd name="T109" fmla="*/ 146 h 363"/>
                <a:gd name="T110" fmla="*/ 46 w 231"/>
                <a:gd name="T111" fmla="*/ 111 h 363"/>
                <a:gd name="T112" fmla="*/ 38 w 231"/>
                <a:gd name="T113" fmla="*/ 81 h 363"/>
                <a:gd name="T114" fmla="*/ 22 w 231"/>
                <a:gd name="T115" fmla="*/ 60 h 363"/>
                <a:gd name="T116" fmla="*/ 0 w 231"/>
                <a:gd name="T117" fmla="*/ 46 h 363"/>
                <a:gd name="T118" fmla="*/ 6 w 231"/>
                <a:gd name="T119" fmla="*/ 21 h 363"/>
                <a:gd name="T120" fmla="*/ 13 w 231"/>
                <a:gd name="T121" fmla="*/ 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363">
                  <a:moveTo>
                    <a:pt x="16" y="11"/>
                  </a:moveTo>
                  <a:lnTo>
                    <a:pt x="18" y="9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7" y="7"/>
                  </a:lnTo>
                  <a:lnTo>
                    <a:pt x="35" y="7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7" y="4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3" y="2"/>
                  </a:lnTo>
                  <a:lnTo>
                    <a:pt x="52" y="11"/>
                  </a:lnTo>
                  <a:lnTo>
                    <a:pt x="48" y="16"/>
                  </a:lnTo>
                  <a:lnTo>
                    <a:pt x="43" y="21"/>
                  </a:lnTo>
                  <a:lnTo>
                    <a:pt x="36" y="23"/>
                  </a:lnTo>
                  <a:lnTo>
                    <a:pt x="29" y="25"/>
                  </a:lnTo>
                  <a:lnTo>
                    <a:pt x="21" y="25"/>
                  </a:lnTo>
                  <a:lnTo>
                    <a:pt x="13" y="27"/>
                  </a:lnTo>
                  <a:lnTo>
                    <a:pt x="5" y="30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12" y="37"/>
                  </a:lnTo>
                  <a:lnTo>
                    <a:pt x="17" y="35"/>
                  </a:lnTo>
                  <a:lnTo>
                    <a:pt x="22" y="34"/>
                  </a:lnTo>
                  <a:lnTo>
                    <a:pt x="27" y="34"/>
                  </a:lnTo>
                  <a:lnTo>
                    <a:pt x="29" y="35"/>
                  </a:lnTo>
                  <a:lnTo>
                    <a:pt x="30" y="39"/>
                  </a:lnTo>
                  <a:lnTo>
                    <a:pt x="31" y="41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43" y="51"/>
                  </a:lnTo>
                  <a:lnTo>
                    <a:pt x="49" y="51"/>
                  </a:lnTo>
                  <a:lnTo>
                    <a:pt x="56" y="51"/>
                  </a:lnTo>
                  <a:lnTo>
                    <a:pt x="63" y="50"/>
                  </a:lnTo>
                  <a:lnTo>
                    <a:pt x="69" y="50"/>
                  </a:lnTo>
                  <a:lnTo>
                    <a:pt x="74" y="48"/>
                  </a:lnTo>
                  <a:lnTo>
                    <a:pt x="81" y="46"/>
                  </a:lnTo>
                  <a:lnTo>
                    <a:pt x="87" y="46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4" y="34"/>
                  </a:lnTo>
                  <a:lnTo>
                    <a:pt x="93" y="30"/>
                  </a:lnTo>
                  <a:lnTo>
                    <a:pt x="90" y="27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3" y="28"/>
                  </a:lnTo>
                  <a:lnTo>
                    <a:pt x="90" y="25"/>
                  </a:lnTo>
                  <a:lnTo>
                    <a:pt x="89" y="27"/>
                  </a:lnTo>
                  <a:lnTo>
                    <a:pt x="90" y="32"/>
                  </a:lnTo>
                  <a:lnTo>
                    <a:pt x="91" y="39"/>
                  </a:lnTo>
                  <a:lnTo>
                    <a:pt x="93" y="41"/>
                  </a:lnTo>
                  <a:lnTo>
                    <a:pt x="93" y="32"/>
                  </a:lnTo>
                  <a:lnTo>
                    <a:pt x="91" y="23"/>
                  </a:lnTo>
                  <a:lnTo>
                    <a:pt x="90" y="13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102" y="4"/>
                  </a:lnTo>
                  <a:lnTo>
                    <a:pt x="107" y="4"/>
                  </a:lnTo>
                  <a:lnTo>
                    <a:pt x="112" y="6"/>
                  </a:lnTo>
                  <a:lnTo>
                    <a:pt x="112" y="14"/>
                  </a:lnTo>
                  <a:lnTo>
                    <a:pt x="115" y="23"/>
                  </a:lnTo>
                  <a:lnTo>
                    <a:pt x="116" y="32"/>
                  </a:lnTo>
                  <a:lnTo>
                    <a:pt x="116" y="41"/>
                  </a:lnTo>
                  <a:lnTo>
                    <a:pt x="108" y="46"/>
                  </a:lnTo>
                  <a:lnTo>
                    <a:pt x="102" y="51"/>
                  </a:lnTo>
                  <a:lnTo>
                    <a:pt x="95" y="57"/>
                  </a:lnTo>
                  <a:lnTo>
                    <a:pt x="89" y="64"/>
                  </a:lnTo>
                  <a:lnTo>
                    <a:pt x="89" y="65"/>
                  </a:lnTo>
                  <a:lnTo>
                    <a:pt x="90" y="67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0" y="71"/>
                  </a:lnTo>
                  <a:lnTo>
                    <a:pt x="80" y="72"/>
                  </a:lnTo>
                  <a:lnTo>
                    <a:pt x="80" y="74"/>
                  </a:lnTo>
                  <a:lnTo>
                    <a:pt x="78" y="76"/>
                  </a:lnTo>
                  <a:lnTo>
                    <a:pt x="78" y="78"/>
                  </a:lnTo>
                  <a:lnTo>
                    <a:pt x="74" y="72"/>
                  </a:lnTo>
                  <a:lnTo>
                    <a:pt x="70" y="69"/>
                  </a:lnTo>
                  <a:lnTo>
                    <a:pt x="65" y="65"/>
                  </a:lnTo>
                  <a:lnTo>
                    <a:pt x="57" y="65"/>
                  </a:lnTo>
                  <a:lnTo>
                    <a:pt x="57" y="69"/>
                  </a:lnTo>
                  <a:lnTo>
                    <a:pt x="57" y="72"/>
                  </a:lnTo>
                  <a:lnTo>
                    <a:pt x="56" y="76"/>
                  </a:lnTo>
                  <a:lnTo>
                    <a:pt x="56" y="79"/>
                  </a:lnTo>
                  <a:lnTo>
                    <a:pt x="56" y="76"/>
                  </a:lnTo>
                  <a:lnTo>
                    <a:pt x="56" y="74"/>
                  </a:lnTo>
                  <a:lnTo>
                    <a:pt x="56" y="71"/>
                  </a:lnTo>
                  <a:lnTo>
                    <a:pt x="56" y="69"/>
                  </a:lnTo>
                  <a:lnTo>
                    <a:pt x="52" y="74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5" y="95"/>
                  </a:lnTo>
                  <a:lnTo>
                    <a:pt x="57" y="94"/>
                  </a:lnTo>
                  <a:lnTo>
                    <a:pt x="59" y="94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5" y="92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0" y="95"/>
                  </a:lnTo>
                  <a:lnTo>
                    <a:pt x="72" y="95"/>
                  </a:lnTo>
                  <a:lnTo>
                    <a:pt x="72" y="97"/>
                  </a:lnTo>
                  <a:lnTo>
                    <a:pt x="73" y="97"/>
                  </a:lnTo>
                  <a:lnTo>
                    <a:pt x="77" y="94"/>
                  </a:lnTo>
                  <a:lnTo>
                    <a:pt x="81" y="92"/>
                  </a:lnTo>
                  <a:lnTo>
                    <a:pt x="86" y="92"/>
                  </a:lnTo>
                  <a:lnTo>
                    <a:pt x="91" y="92"/>
                  </a:lnTo>
                  <a:lnTo>
                    <a:pt x="97" y="92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12" y="92"/>
                  </a:lnTo>
                  <a:lnTo>
                    <a:pt x="112" y="88"/>
                  </a:lnTo>
                  <a:lnTo>
                    <a:pt x="114" y="83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5" y="71"/>
                  </a:lnTo>
                  <a:lnTo>
                    <a:pt x="114" y="69"/>
                  </a:lnTo>
                  <a:lnTo>
                    <a:pt x="114" y="65"/>
                  </a:lnTo>
                  <a:lnTo>
                    <a:pt x="119" y="65"/>
                  </a:lnTo>
                  <a:lnTo>
                    <a:pt x="123" y="65"/>
                  </a:lnTo>
                  <a:lnTo>
                    <a:pt x="128" y="65"/>
                  </a:lnTo>
                  <a:lnTo>
                    <a:pt x="132" y="65"/>
                  </a:lnTo>
                  <a:lnTo>
                    <a:pt x="132" y="62"/>
                  </a:lnTo>
                  <a:lnTo>
                    <a:pt x="132" y="58"/>
                  </a:lnTo>
                  <a:lnTo>
                    <a:pt x="130" y="55"/>
                  </a:lnTo>
                  <a:lnTo>
                    <a:pt x="130" y="51"/>
                  </a:lnTo>
                  <a:lnTo>
                    <a:pt x="132" y="51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4" y="50"/>
                  </a:lnTo>
                  <a:lnTo>
                    <a:pt x="134" y="44"/>
                  </a:lnTo>
                  <a:lnTo>
                    <a:pt x="133" y="42"/>
                  </a:lnTo>
                  <a:lnTo>
                    <a:pt x="133" y="39"/>
                  </a:lnTo>
                  <a:lnTo>
                    <a:pt x="132" y="35"/>
                  </a:lnTo>
                  <a:lnTo>
                    <a:pt x="138" y="35"/>
                  </a:lnTo>
                  <a:lnTo>
                    <a:pt x="144" y="34"/>
                  </a:lnTo>
                  <a:lnTo>
                    <a:pt x="150" y="34"/>
                  </a:lnTo>
                  <a:lnTo>
                    <a:pt x="155" y="35"/>
                  </a:lnTo>
                  <a:lnTo>
                    <a:pt x="155" y="41"/>
                  </a:lnTo>
                  <a:lnTo>
                    <a:pt x="154" y="50"/>
                  </a:lnTo>
                  <a:lnTo>
                    <a:pt x="154" y="57"/>
                  </a:lnTo>
                  <a:lnTo>
                    <a:pt x="155" y="62"/>
                  </a:lnTo>
                  <a:lnTo>
                    <a:pt x="155" y="64"/>
                  </a:lnTo>
                  <a:lnTo>
                    <a:pt x="155" y="65"/>
                  </a:lnTo>
                  <a:lnTo>
                    <a:pt x="154" y="67"/>
                  </a:lnTo>
                  <a:lnTo>
                    <a:pt x="154" y="71"/>
                  </a:lnTo>
                  <a:lnTo>
                    <a:pt x="151" y="72"/>
                  </a:lnTo>
                  <a:lnTo>
                    <a:pt x="149" y="72"/>
                  </a:lnTo>
                  <a:lnTo>
                    <a:pt x="147" y="74"/>
                  </a:lnTo>
                  <a:lnTo>
                    <a:pt x="146" y="76"/>
                  </a:lnTo>
                  <a:lnTo>
                    <a:pt x="149" y="76"/>
                  </a:lnTo>
                  <a:lnTo>
                    <a:pt x="153" y="76"/>
                  </a:lnTo>
                  <a:lnTo>
                    <a:pt x="155" y="78"/>
                  </a:lnTo>
                  <a:lnTo>
                    <a:pt x="158" y="78"/>
                  </a:lnTo>
                  <a:lnTo>
                    <a:pt x="159" y="79"/>
                  </a:lnTo>
                  <a:lnTo>
                    <a:pt x="161" y="81"/>
                  </a:lnTo>
                  <a:lnTo>
                    <a:pt x="163" y="83"/>
                  </a:lnTo>
                  <a:lnTo>
                    <a:pt x="164" y="85"/>
                  </a:lnTo>
                  <a:lnTo>
                    <a:pt x="166" y="90"/>
                  </a:lnTo>
                  <a:lnTo>
                    <a:pt x="167" y="97"/>
                  </a:lnTo>
                  <a:lnTo>
                    <a:pt x="168" y="102"/>
                  </a:lnTo>
                  <a:lnTo>
                    <a:pt x="172" y="108"/>
                  </a:lnTo>
                  <a:lnTo>
                    <a:pt x="174" y="108"/>
                  </a:lnTo>
                  <a:lnTo>
                    <a:pt x="175" y="108"/>
                  </a:lnTo>
                  <a:lnTo>
                    <a:pt x="175" y="109"/>
                  </a:lnTo>
                  <a:lnTo>
                    <a:pt x="176" y="109"/>
                  </a:lnTo>
                  <a:lnTo>
                    <a:pt x="176" y="111"/>
                  </a:lnTo>
                  <a:lnTo>
                    <a:pt x="176" y="113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8" y="116"/>
                  </a:lnTo>
                  <a:lnTo>
                    <a:pt x="180" y="116"/>
                  </a:lnTo>
                  <a:lnTo>
                    <a:pt x="181" y="116"/>
                  </a:lnTo>
                  <a:lnTo>
                    <a:pt x="183" y="116"/>
                  </a:lnTo>
                  <a:lnTo>
                    <a:pt x="184" y="120"/>
                  </a:lnTo>
                  <a:lnTo>
                    <a:pt x="188" y="122"/>
                  </a:lnTo>
                  <a:lnTo>
                    <a:pt x="192" y="123"/>
                  </a:lnTo>
                  <a:lnTo>
                    <a:pt x="195" y="127"/>
                  </a:lnTo>
                  <a:lnTo>
                    <a:pt x="195" y="134"/>
                  </a:lnTo>
                  <a:lnTo>
                    <a:pt x="193" y="143"/>
                  </a:lnTo>
                  <a:lnTo>
                    <a:pt x="191" y="152"/>
                  </a:lnTo>
                  <a:lnTo>
                    <a:pt x="187" y="157"/>
                  </a:lnTo>
                  <a:lnTo>
                    <a:pt x="179" y="148"/>
                  </a:lnTo>
                  <a:lnTo>
                    <a:pt x="175" y="136"/>
                  </a:lnTo>
                  <a:lnTo>
                    <a:pt x="172" y="122"/>
                  </a:lnTo>
                  <a:lnTo>
                    <a:pt x="170" y="109"/>
                  </a:lnTo>
                  <a:lnTo>
                    <a:pt x="170" y="108"/>
                  </a:lnTo>
                  <a:lnTo>
                    <a:pt x="168" y="108"/>
                  </a:lnTo>
                  <a:lnTo>
                    <a:pt x="167" y="108"/>
                  </a:lnTo>
                  <a:lnTo>
                    <a:pt x="167" y="108"/>
                  </a:lnTo>
                  <a:lnTo>
                    <a:pt x="167" y="106"/>
                  </a:lnTo>
                  <a:lnTo>
                    <a:pt x="166" y="104"/>
                  </a:lnTo>
                  <a:lnTo>
                    <a:pt x="164" y="102"/>
                  </a:lnTo>
                  <a:lnTo>
                    <a:pt x="163" y="101"/>
                  </a:lnTo>
                  <a:lnTo>
                    <a:pt x="161" y="101"/>
                  </a:lnTo>
                  <a:lnTo>
                    <a:pt x="157" y="102"/>
                  </a:lnTo>
                  <a:lnTo>
                    <a:pt x="153" y="102"/>
                  </a:lnTo>
                  <a:lnTo>
                    <a:pt x="150" y="104"/>
                  </a:lnTo>
                  <a:lnTo>
                    <a:pt x="150" y="106"/>
                  </a:lnTo>
                  <a:lnTo>
                    <a:pt x="150" y="106"/>
                  </a:lnTo>
                  <a:lnTo>
                    <a:pt x="150" y="108"/>
                  </a:lnTo>
                  <a:lnTo>
                    <a:pt x="150" y="109"/>
                  </a:lnTo>
                  <a:lnTo>
                    <a:pt x="153" y="111"/>
                  </a:lnTo>
                  <a:lnTo>
                    <a:pt x="155" y="113"/>
                  </a:lnTo>
                  <a:lnTo>
                    <a:pt x="158" y="115"/>
                  </a:lnTo>
                  <a:lnTo>
                    <a:pt x="161" y="116"/>
                  </a:lnTo>
                  <a:lnTo>
                    <a:pt x="161" y="120"/>
                  </a:lnTo>
                  <a:lnTo>
                    <a:pt x="162" y="123"/>
                  </a:lnTo>
                  <a:lnTo>
                    <a:pt x="162" y="127"/>
                  </a:lnTo>
                  <a:lnTo>
                    <a:pt x="162" y="130"/>
                  </a:lnTo>
                  <a:lnTo>
                    <a:pt x="164" y="136"/>
                  </a:lnTo>
                  <a:lnTo>
                    <a:pt x="167" y="143"/>
                  </a:lnTo>
                  <a:lnTo>
                    <a:pt x="168" y="150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2" y="155"/>
                  </a:lnTo>
                  <a:lnTo>
                    <a:pt x="174" y="157"/>
                  </a:lnTo>
                  <a:lnTo>
                    <a:pt x="174" y="157"/>
                  </a:lnTo>
                  <a:lnTo>
                    <a:pt x="180" y="159"/>
                  </a:lnTo>
                  <a:lnTo>
                    <a:pt x="187" y="159"/>
                  </a:lnTo>
                  <a:lnTo>
                    <a:pt x="192" y="160"/>
                  </a:lnTo>
                  <a:lnTo>
                    <a:pt x="198" y="160"/>
                  </a:lnTo>
                  <a:lnTo>
                    <a:pt x="200" y="159"/>
                  </a:lnTo>
                  <a:lnTo>
                    <a:pt x="201" y="157"/>
                  </a:lnTo>
                  <a:lnTo>
                    <a:pt x="204" y="155"/>
                  </a:lnTo>
                  <a:lnTo>
                    <a:pt x="206" y="155"/>
                  </a:lnTo>
                  <a:lnTo>
                    <a:pt x="208" y="145"/>
                  </a:lnTo>
                  <a:lnTo>
                    <a:pt x="206" y="136"/>
                  </a:lnTo>
                  <a:lnTo>
                    <a:pt x="205" y="125"/>
                  </a:lnTo>
                  <a:lnTo>
                    <a:pt x="201" y="116"/>
                  </a:lnTo>
                  <a:lnTo>
                    <a:pt x="200" y="116"/>
                  </a:lnTo>
                  <a:lnTo>
                    <a:pt x="208" y="118"/>
                  </a:lnTo>
                  <a:lnTo>
                    <a:pt x="217" y="123"/>
                  </a:lnTo>
                  <a:lnTo>
                    <a:pt x="226" y="129"/>
                  </a:lnTo>
                  <a:lnTo>
                    <a:pt x="231" y="132"/>
                  </a:lnTo>
                  <a:lnTo>
                    <a:pt x="231" y="139"/>
                  </a:lnTo>
                  <a:lnTo>
                    <a:pt x="231" y="145"/>
                  </a:lnTo>
                  <a:lnTo>
                    <a:pt x="230" y="152"/>
                  </a:lnTo>
                  <a:lnTo>
                    <a:pt x="230" y="157"/>
                  </a:lnTo>
                  <a:lnTo>
                    <a:pt x="225" y="164"/>
                  </a:lnTo>
                  <a:lnTo>
                    <a:pt x="219" y="169"/>
                  </a:lnTo>
                  <a:lnTo>
                    <a:pt x="213" y="174"/>
                  </a:lnTo>
                  <a:lnTo>
                    <a:pt x="208" y="180"/>
                  </a:lnTo>
                  <a:lnTo>
                    <a:pt x="206" y="180"/>
                  </a:lnTo>
                  <a:lnTo>
                    <a:pt x="205" y="180"/>
                  </a:lnTo>
                  <a:lnTo>
                    <a:pt x="204" y="180"/>
                  </a:lnTo>
                  <a:lnTo>
                    <a:pt x="202" y="182"/>
                  </a:lnTo>
                  <a:lnTo>
                    <a:pt x="195" y="182"/>
                  </a:lnTo>
                  <a:lnTo>
                    <a:pt x="187" y="180"/>
                  </a:lnTo>
                  <a:lnTo>
                    <a:pt x="179" y="180"/>
                  </a:lnTo>
                  <a:lnTo>
                    <a:pt x="171" y="178"/>
                  </a:lnTo>
                  <a:lnTo>
                    <a:pt x="181" y="180"/>
                  </a:lnTo>
                  <a:lnTo>
                    <a:pt x="183" y="180"/>
                  </a:lnTo>
                  <a:lnTo>
                    <a:pt x="178" y="178"/>
                  </a:lnTo>
                  <a:lnTo>
                    <a:pt x="171" y="176"/>
                  </a:lnTo>
                  <a:lnTo>
                    <a:pt x="167" y="176"/>
                  </a:lnTo>
                  <a:lnTo>
                    <a:pt x="162" y="174"/>
                  </a:lnTo>
                  <a:lnTo>
                    <a:pt x="157" y="173"/>
                  </a:lnTo>
                  <a:lnTo>
                    <a:pt x="153" y="171"/>
                  </a:lnTo>
                  <a:lnTo>
                    <a:pt x="153" y="166"/>
                  </a:lnTo>
                  <a:lnTo>
                    <a:pt x="151" y="157"/>
                  </a:lnTo>
                  <a:lnTo>
                    <a:pt x="149" y="150"/>
                  </a:lnTo>
                  <a:lnTo>
                    <a:pt x="147" y="143"/>
                  </a:lnTo>
                  <a:lnTo>
                    <a:pt x="146" y="136"/>
                  </a:lnTo>
                  <a:lnTo>
                    <a:pt x="145" y="130"/>
                  </a:lnTo>
                  <a:lnTo>
                    <a:pt x="144" y="123"/>
                  </a:lnTo>
                  <a:lnTo>
                    <a:pt x="142" y="118"/>
                  </a:lnTo>
                  <a:lnTo>
                    <a:pt x="136" y="116"/>
                  </a:lnTo>
                  <a:lnTo>
                    <a:pt x="129" y="116"/>
                  </a:lnTo>
                  <a:lnTo>
                    <a:pt x="123" y="120"/>
                  </a:lnTo>
                  <a:lnTo>
                    <a:pt x="116" y="123"/>
                  </a:lnTo>
                  <a:lnTo>
                    <a:pt x="110" y="127"/>
                  </a:lnTo>
                  <a:lnTo>
                    <a:pt x="104" y="132"/>
                  </a:lnTo>
                  <a:lnTo>
                    <a:pt x="99" y="138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98" y="141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98" y="146"/>
                  </a:lnTo>
                  <a:lnTo>
                    <a:pt x="100" y="152"/>
                  </a:lnTo>
                  <a:lnTo>
                    <a:pt x="102" y="157"/>
                  </a:lnTo>
                  <a:lnTo>
                    <a:pt x="102" y="160"/>
                  </a:lnTo>
                  <a:lnTo>
                    <a:pt x="103" y="160"/>
                  </a:lnTo>
                  <a:lnTo>
                    <a:pt x="103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7" y="162"/>
                  </a:lnTo>
                  <a:lnTo>
                    <a:pt x="111" y="164"/>
                  </a:lnTo>
                  <a:lnTo>
                    <a:pt x="114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7"/>
                  </a:lnTo>
                  <a:lnTo>
                    <a:pt x="116" y="169"/>
                  </a:lnTo>
                  <a:lnTo>
                    <a:pt x="117" y="169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3"/>
                  </a:lnTo>
                  <a:lnTo>
                    <a:pt x="124" y="174"/>
                  </a:lnTo>
                  <a:lnTo>
                    <a:pt x="127" y="178"/>
                  </a:lnTo>
                  <a:lnTo>
                    <a:pt x="127" y="182"/>
                  </a:lnTo>
                  <a:lnTo>
                    <a:pt x="128" y="187"/>
                  </a:lnTo>
                  <a:lnTo>
                    <a:pt x="132" y="189"/>
                  </a:lnTo>
                  <a:lnTo>
                    <a:pt x="136" y="189"/>
                  </a:lnTo>
                  <a:lnTo>
                    <a:pt x="141" y="189"/>
                  </a:lnTo>
                  <a:lnTo>
                    <a:pt x="146" y="189"/>
                  </a:lnTo>
                  <a:lnTo>
                    <a:pt x="147" y="192"/>
                  </a:lnTo>
                  <a:lnTo>
                    <a:pt x="150" y="196"/>
                  </a:lnTo>
                  <a:lnTo>
                    <a:pt x="151" y="201"/>
                  </a:lnTo>
                  <a:lnTo>
                    <a:pt x="153" y="204"/>
                  </a:lnTo>
                  <a:lnTo>
                    <a:pt x="153" y="206"/>
                  </a:lnTo>
                  <a:lnTo>
                    <a:pt x="153" y="208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0" y="211"/>
                  </a:lnTo>
                  <a:lnTo>
                    <a:pt x="124" y="210"/>
                  </a:lnTo>
                  <a:lnTo>
                    <a:pt x="123" y="210"/>
                  </a:lnTo>
                  <a:lnTo>
                    <a:pt x="119" y="208"/>
                  </a:lnTo>
                  <a:lnTo>
                    <a:pt x="116" y="206"/>
                  </a:lnTo>
                  <a:lnTo>
                    <a:pt x="114" y="206"/>
                  </a:lnTo>
                  <a:lnTo>
                    <a:pt x="114" y="203"/>
                  </a:lnTo>
                  <a:lnTo>
                    <a:pt x="111" y="201"/>
                  </a:lnTo>
                  <a:lnTo>
                    <a:pt x="110" y="197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0" y="199"/>
                  </a:lnTo>
                  <a:lnTo>
                    <a:pt x="97" y="201"/>
                  </a:lnTo>
                  <a:lnTo>
                    <a:pt x="91" y="201"/>
                  </a:lnTo>
                  <a:lnTo>
                    <a:pt x="86" y="203"/>
                  </a:lnTo>
                  <a:lnTo>
                    <a:pt x="86" y="204"/>
                  </a:lnTo>
                  <a:lnTo>
                    <a:pt x="86" y="204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3" y="206"/>
                  </a:lnTo>
                  <a:lnTo>
                    <a:pt x="83" y="213"/>
                  </a:lnTo>
                  <a:lnTo>
                    <a:pt x="85" y="220"/>
                  </a:lnTo>
                  <a:lnTo>
                    <a:pt x="87" y="227"/>
                  </a:lnTo>
                  <a:lnTo>
                    <a:pt x="90" y="234"/>
                  </a:lnTo>
                  <a:lnTo>
                    <a:pt x="100" y="234"/>
                  </a:lnTo>
                  <a:lnTo>
                    <a:pt x="110" y="234"/>
                  </a:lnTo>
                  <a:lnTo>
                    <a:pt x="120" y="234"/>
                  </a:lnTo>
                  <a:lnTo>
                    <a:pt x="130" y="233"/>
                  </a:lnTo>
                  <a:lnTo>
                    <a:pt x="140" y="233"/>
                  </a:lnTo>
                  <a:lnTo>
                    <a:pt x="150" y="233"/>
                  </a:lnTo>
                  <a:lnTo>
                    <a:pt x="159" y="233"/>
                  </a:lnTo>
                  <a:lnTo>
                    <a:pt x="170" y="233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6" y="217"/>
                  </a:lnTo>
                  <a:lnTo>
                    <a:pt x="166" y="213"/>
                  </a:lnTo>
                  <a:lnTo>
                    <a:pt x="188" y="213"/>
                  </a:lnTo>
                  <a:lnTo>
                    <a:pt x="188" y="220"/>
                  </a:lnTo>
                  <a:lnTo>
                    <a:pt x="189" y="227"/>
                  </a:lnTo>
                  <a:lnTo>
                    <a:pt x="191" y="234"/>
                  </a:lnTo>
                  <a:lnTo>
                    <a:pt x="191" y="241"/>
                  </a:lnTo>
                  <a:lnTo>
                    <a:pt x="185" y="241"/>
                  </a:lnTo>
                  <a:lnTo>
                    <a:pt x="179" y="240"/>
                  </a:lnTo>
                  <a:lnTo>
                    <a:pt x="174" y="241"/>
                  </a:lnTo>
                  <a:lnTo>
                    <a:pt x="170" y="245"/>
                  </a:lnTo>
                  <a:lnTo>
                    <a:pt x="163" y="245"/>
                  </a:lnTo>
                  <a:lnTo>
                    <a:pt x="157" y="247"/>
                  </a:lnTo>
                  <a:lnTo>
                    <a:pt x="149" y="248"/>
                  </a:lnTo>
                  <a:lnTo>
                    <a:pt x="142" y="248"/>
                  </a:lnTo>
                  <a:lnTo>
                    <a:pt x="140" y="248"/>
                  </a:lnTo>
                  <a:lnTo>
                    <a:pt x="138" y="248"/>
                  </a:lnTo>
                  <a:lnTo>
                    <a:pt x="137" y="250"/>
                  </a:lnTo>
                  <a:lnTo>
                    <a:pt x="136" y="252"/>
                  </a:lnTo>
                  <a:lnTo>
                    <a:pt x="134" y="252"/>
                  </a:lnTo>
                  <a:lnTo>
                    <a:pt x="129" y="252"/>
                  </a:lnTo>
                  <a:lnTo>
                    <a:pt x="121" y="252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10" y="257"/>
                  </a:lnTo>
                  <a:lnTo>
                    <a:pt x="117" y="259"/>
                  </a:lnTo>
                  <a:lnTo>
                    <a:pt x="125" y="264"/>
                  </a:lnTo>
                  <a:lnTo>
                    <a:pt x="133" y="268"/>
                  </a:lnTo>
                  <a:lnTo>
                    <a:pt x="141" y="271"/>
                  </a:lnTo>
                  <a:lnTo>
                    <a:pt x="146" y="264"/>
                  </a:lnTo>
                  <a:lnTo>
                    <a:pt x="146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8"/>
                  </a:lnTo>
                  <a:lnTo>
                    <a:pt x="153" y="268"/>
                  </a:lnTo>
                  <a:lnTo>
                    <a:pt x="158" y="268"/>
                  </a:lnTo>
                  <a:lnTo>
                    <a:pt x="163" y="268"/>
                  </a:lnTo>
                  <a:lnTo>
                    <a:pt x="168" y="266"/>
                  </a:lnTo>
                  <a:lnTo>
                    <a:pt x="172" y="266"/>
                  </a:lnTo>
                  <a:lnTo>
                    <a:pt x="178" y="266"/>
                  </a:lnTo>
                  <a:lnTo>
                    <a:pt x="183" y="266"/>
                  </a:lnTo>
                  <a:lnTo>
                    <a:pt x="188" y="266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91" y="261"/>
                  </a:lnTo>
                  <a:lnTo>
                    <a:pt x="191" y="259"/>
                  </a:lnTo>
                  <a:lnTo>
                    <a:pt x="192" y="259"/>
                  </a:lnTo>
                  <a:lnTo>
                    <a:pt x="193" y="257"/>
                  </a:lnTo>
                  <a:lnTo>
                    <a:pt x="195" y="257"/>
                  </a:lnTo>
                  <a:lnTo>
                    <a:pt x="196" y="257"/>
                  </a:lnTo>
                  <a:lnTo>
                    <a:pt x="196" y="259"/>
                  </a:lnTo>
                  <a:lnTo>
                    <a:pt x="196" y="259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196" y="262"/>
                  </a:lnTo>
                  <a:lnTo>
                    <a:pt x="196" y="264"/>
                  </a:lnTo>
                  <a:lnTo>
                    <a:pt x="197" y="268"/>
                  </a:lnTo>
                  <a:lnTo>
                    <a:pt x="200" y="268"/>
                  </a:lnTo>
                  <a:lnTo>
                    <a:pt x="200" y="271"/>
                  </a:lnTo>
                  <a:lnTo>
                    <a:pt x="201" y="277"/>
                  </a:lnTo>
                  <a:lnTo>
                    <a:pt x="200" y="280"/>
                  </a:lnTo>
                  <a:lnTo>
                    <a:pt x="198" y="284"/>
                  </a:lnTo>
                  <a:lnTo>
                    <a:pt x="198" y="287"/>
                  </a:lnTo>
                  <a:lnTo>
                    <a:pt x="200" y="291"/>
                  </a:lnTo>
                  <a:lnTo>
                    <a:pt x="201" y="291"/>
                  </a:lnTo>
                  <a:lnTo>
                    <a:pt x="204" y="291"/>
                  </a:lnTo>
                  <a:lnTo>
                    <a:pt x="206" y="291"/>
                  </a:lnTo>
                  <a:lnTo>
                    <a:pt x="208" y="294"/>
                  </a:lnTo>
                  <a:lnTo>
                    <a:pt x="209" y="301"/>
                  </a:lnTo>
                  <a:lnTo>
                    <a:pt x="209" y="308"/>
                  </a:lnTo>
                  <a:lnTo>
                    <a:pt x="208" y="312"/>
                  </a:lnTo>
                  <a:lnTo>
                    <a:pt x="208" y="319"/>
                  </a:lnTo>
                  <a:lnTo>
                    <a:pt x="208" y="329"/>
                  </a:lnTo>
                  <a:lnTo>
                    <a:pt x="205" y="336"/>
                  </a:lnTo>
                  <a:lnTo>
                    <a:pt x="202" y="342"/>
                  </a:lnTo>
                  <a:lnTo>
                    <a:pt x="202" y="342"/>
                  </a:lnTo>
                  <a:lnTo>
                    <a:pt x="197" y="338"/>
                  </a:lnTo>
                  <a:lnTo>
                    <a:pt x="197" y="331"/>
                  </a:lnTo>
                  <a:lnTo>
                    <a:pt x="197" y="326"/>
                  </a:lnTo>
                  <a:lnTo>
                    <a:pt x="197" y="321"/>
                  </a:lnTo>
                  <a:lnTo>
                    <a:pt x="196" y="315"/>
                  </a:lnTo>
                  <a:lnTo>
                    <a:pt x="196" y="310"/>
                  </a:lnTo>
                  <a:lnTo>
                    <a:pt x="195" y="303"/>
                  </a:lnTo>
                  <a:lnTo>
                    <a:pt x="192" y="298"/>
                  </a:lnTo>
                  <a:lnTo>
                    <a:pt x="192" y="292"/>
                  </a:lnTo>
                  <a:lnTo>
                    <a:pt x="189" y="291"/>
                  </a:lnTo>
                  <a:lnTo>
                    <a:pt x="187" y="291"/>
                  </a:lnTo>
                  <a:lnTo>
                    <a:pt x="184" y="289"/>
                  </a:lnTo>
                  <a:lnTo>
                    <a:pt x="180" y="289"/>
                  </a:lnTo>
                  <a:lnTo>
                    <a:pt x="178" y="289"/>
                  </a:lnTo>
                  <a:lnTo>
                    <a:pt x="172" y="294"/>
                  </a:lnTo>
                  <a:lnTo>
                    <a:pt x="170" y="294"/>
                  </a:lnTo>
                  <a:lnTo>
                    <a:pt x="167" y="292"/>
                  </a:lnTo>
                  <a:lnTo>
                    <a:pt x="163" y="292"/>
                  </a:lnTo>
                  <a:lnTo>
                    <a:pt x="161" y="292"/>
                  </a:lnTo>
                  <a:lnTo>
                    <a:pt x="161" y="294"/>
                  </a:lnTo>
                  <a:lnTo>
                    <a:pt x="162" y="294"/>
                  </a:lnTo>
                  <a:lnTo>
                    <a:pt x="162" y="298"/>
                  </a:lnTo>
                  <a:lnTo>
                    <a:pt x="162" y="301"/>
                  </a:lnTo>
                  <a:lnTo>
                    <a:pt x="162" y="305"/>
                  </a:lnTo>
                  <a:lnTo>
                    <a:pt x="162" y="306"/>
                  </a:lnTo>
                  <a:lnTo>
                    <a:pt x="157" y="310"/>
                  </a:lnTo>
                  <a:lnTo>
                    <a:pt x="153" y="312"/>
                  </a:lnTo>
                  <a:lnTo>
                    <a:pt x="147" y="313"/>
                  </a:lnTo>
                  <a:lnTo>
                    <a:pt x="142" y="315"/>
                  </a:lnTo>
                  <a:lnTo>
                    <a:pt x="142" y="317"/>
                  </a:lnTo>
                  <a:lnTo>
                    <a:pt x="144" y="321"/>
                  </a:lnTo>
                  <a:lnTo>
                    <a:pt x="144" y="322"/>
                  </a:lnTo>
                  <a:lnTo>
                    <a:pt x="144" y="324"/>
                  </a:lnTo>
                  <a:lnTo>
                    <a:pt x="141" y="329"/>
                  </a:lnTo>
                  <a:lnTo>
                    <a:pt x="141" y="338"/>
                  </a:lnTo>
                  <a:lnTo>
                    <a:pt x="142" y="347"/>
                  </a:lnTo>
                  <a:lnTo>
                    <a:pt x="145" y="350"/>
                  </a:lnTo>
                  <a:lnTo>
                    <a:pt x="147" y="342"/>
                  </a:lnTo>
                  <a:lnTo>
                    <a:pt x="153" y="335"/>
                  </a:lnTo>
                  <a:lnTo>
                    <a:pt x="159" y="331"/>
                  </a:lnTo>
                  <a:lnTo>
                    <a:pt x="166" y="326"/>
                  </a:lnTo>
                  <a:lnTo>
                    <a:pt x="166" y="324"/>
                  </a:lnTo>
                  <a:lnTo>
                    <a:pt x="168" y="326"/>
                  </a:lnTo>
                  <a:lnTo>
                    <a:pt x="170" y="329"/>
                  </a:lnTo>
                  <a:lnTo>
                    <a:pt x="170" y="333"/>
                  </a:lnTo>
                  <a:lnTo>
                    <a:pt x="170" y="336"/>
                  </a:lnTo>
                  <a:lnTo>
                    <a:pt x="167" y="343"/>
                  </a:lnTo>
                  <a:lnTo>
                    <a:pt x="163" y="349"/>
                  </a:lnTo>
                  <a:lnTo>
                    <a:pt x="158" y="352"/>
                  </a:lnTo>
                  <a:lnTo>
                    <a:pt x="151" y="356"/>
                  </a:lnTo>
                  <a:lnTo>
                    <a:pt x="150" y="359"/>
                  </a:lnTo>
                  <a:lnTo>
                    <a:pt x="150" y="361"/>
                  </a:lnTo>
                  <a:lnTo>
                    <a:pt x="147" y="363"/>
                  </a:lnTo>
                  <a:lnTo>
                    <a:pt x="145" y="363"/>
                  </a:lnTo>
                  <a:lnTo>
                    <a:pt x="138" y="363"/>
                  </a:lnTo>
                  <a:lnTo>
                    <a:pt x="130" y="363"/>
                  </a:lnTo>
                  <a:lnTo>
                    <a:pt x="123" y="363"/>
                  </a:lnTo>
                  <a:lnTo>
                    <a:pt x="116" y="361"/>
                  </a:lnTo>
                  <a:lnTo>
                    <a:pt x="116" y="361"/>
                  </a:lnTo>
                  <a:lnTo>
                    <a:pt x="111" y="359"/>
                  </a:lnTo>
                  <a:lnTo>
                    <a:pt x="102" y="359"/>
                  </a:lnTo>
                  <a:lnTo>
                    <a:pt x="94" y="361"/>
                  </a:lnTo>
                  <a:lnTo>
                    <a:pt x="87" y="361"/>
                  </a:lnTo>
                  <a:lnTo>
                    <a:pt x="86" y="361"/>
                  </a:lnTo>
                  <a:lnTo>
                    <a:pt x="83" y="359"/>
                  </a:lnTo>
                  <a:lnTo>
                    <a:pt x="81" y="357"/>
                  </a:lnTo>
                  <a:lnTo>
                    <a:pt x="78" y="357"/>
                  </a:lnTo>
                  <a:lnTo>
                    <a:pt x="78" y="357"/>
                  </a:lnTo>
                  <a:lnTo>
                    <a:pt x="77" y="354"/>
                  </a:lnTo>
                  <a:lnTo>
                    <a:pt x="76" y="352"/>
                  </a:lnTo>
                  <a:lnTo>
                    <a:pt x="76" y="350"/>
                  </a:lnTo>
                  <a:lnTo>
                    <a:pt x="81" y="350"/>
                  </a:lnTo>
                  <a:lnTo>
                    <a:pt x="87" y="349"/>
                  </a:lnTo>
                  <a:lnTo>
                    <a:pt x="94" y="347"/>
                  </a:lnTo>
                  <a:lnTo>
                    <a:pt x="100" y="347"/>
                  </a:lnTo>
                  <a:lnTo>
                    <a:pt x="103" y="342"/>
                  </a:lnTo>
                  <a:lnTo>
                    <a:pt x="111" y="338"/>
                  </a:lnTo>
                  <a:lnTo>
                    <a:pt x="119" y="333"/>
                  </a:lnTo>
                  <a:lnTo>
                    <a:pt x="124" y="331"/>
                  </a:lnTo>
                  <a:lnTo>
                    <a:pt x="114" y="336"/>
                  </a:lnTo>
                  <a:lnTo>
                    <a:pt x="114" y="335"/>
                  </a:lnTo>
                  <a:lnTo>
                    <a:pt x="119" y="333"/>
                  </a:lnTo>
                  <a:lnTo>
                    <a:pt x="124" y="329"/>
                  </a:lnTo>
                  <a:lnTo>
                    <a:pt x="117" y="329"/>
                  </a:lnTo>
                  <a:lnTo>
                    <a:pt x="110" y="329"/>
                  </a:lnTo>
                  <a:lnTo>
                    <a:pt x="103" y="329"/>
                  </a:lnTo>
                  <a:lnTo>
                    <a:pt x="95" y="329"/>
                  </a:lnTo>
                  <a:lnTo>
                    <a:pt x="87" y="329"/>
                  </a:lnTo>
                  <a:lnTo>
                    <a:pt x="81" y="329"/>
                  </a:lnTo>
                  <a:lnTo>
                    <a:pt x="73" y="331"/>
                  </a:lnTo>
                  <a:lnTo>
                    <a:pt x="66" y="333"/>
                  </a:lnTo>
                  <a:lnTo>
                    <a:pt x="59" y="333"/>
                  </a:lnTo>
                  <a:lnTo>
                    <a:pt x="52" y="333"/>
                  </a:lnTo>
                  <a:lnTo>
                    <a:pt x="47" y="329"/>
                  </a:lnTo>
                  <a:lnTo>
                    <a:pt x="44" y="321"/>
                  </a:lnTo>
                  <a:lnTo>
                    <a:pt x="40" y="315"/>
                  </a:lnTo>
                  <a:lnTo>
                    <a:pt x="39" y="308"/>
                  </a:lnTo>
                  <a:lnTo>
                    <a:pt x="36" y="301"/>
                  </a:lnTo>
                  <a:lnTo>
                    <a:pt x="30" y="296"/>
                  </a:lnTo>
                  <a:lnTo>
                    <a:pt x="26" y="296"/>
                  </a:lnTo>
                  <a:lnTo>
                    <a:pt x="23" y="294"/>
                  </a:lnTo>
                  <a:lnTo>
                    <a:pt x="19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48" y="296"/>
                  </a:lnTo>
                  <a:lnTo>
                    <a:pt x="51" y="296"/>
                  </a:lnTo>
                  <a:lnTo>
                    <a:pt x="53" y="299"/>
                  </a:lnTo>
                  <a:lnTo>
                    <a:pt x="55" y="301"/>
                  </a:lnTo>
                  <a:lnTo>
                    <a:pt x="56" y="305"/>
                  </a:lnTo>
                  <a:lnTo>
                    <a:pt x="59" y="305"/>
                  </a:lnTo>
                  <a:lnTo>
                    <a:pt x="63" y="306"/>
                  </a:lnTo>
                  <a:lnTo>
                    <a:pt x="65" y="310"/>
                  </a:lnTo>
                  <a:lnTo>
                    <a:pt x="68" y="310"/>
                  </a:lnTo>
                  <a:lnTo>
                    <a:pt x="77" y="310"/>
                  </a:lnTo>
                  <a:lnTo>
                    <a:pt x="87" y="310"/>
                  </a:lnTo>
                  <a:lnTo>
                    <a:pt x="97" y="310"/>
                  </a:lnTo>
                  <a:lnTo>
                    <a:pt x="106" y="308"/>
                  </a:lnTo>
                  <a:lnTo>
                    <a:pt x="108" y="305"/>
                  </a:lnTo>
                  <a:lnTo>
                    <a:pt x="114" y="303"/>
                  </a:lnTo>
                  <a:lnTo>
                    <a:pt x="117" y="303"/>
                  </a:lnTo>
                  <a:lnTo>
                    <a:pt x="120" y="299"/>
                  </a:lnTo>
                  <a:lnTo>
                    <a:pt x="119" y="298"/>
                  </a:lnTo>
                  <a:lnTo>
                    <a:pt x="112" y="294"/>
                  </a:lnTo>
                  <a:lnTo>
                    <a:pt x="108" y="292"/>
                  </a:lnTo>
                  <a:lnTo>
                    <a:pt x="104" y="289"/>
                  </a:lnTo>
                  <a:lnTo>
                    <a:pt x="102" y="284"/>
                  </a:lnTo>
                  <a:lnTo>
                    <a:pt x="100" y="284"/>
                  </a:lnTo>
                  <a:lnTo>
                    <a:pt x="100" y="280"/>
                  </a:lnTo>
                  <a:lnTo>
                    <a:pt x="97" y="278"/>
                  </a:lnTo>
                  <a:lnTo>
                    <a:pt x="91" y="277"/>
                  </a:lnTo>
                  <a:lnTo>
                    <a:pt x="86" y="277"/>
                  </a:lnTo>
                  <a:lnTo>
                    <a:pt x="81" y="277"/>
                  </a:lnTo>
                  <a:lnTo>
                    <a:pt x="76" y="278"/>
                  </a:lnTo>
                  <a:lnTo>
                    <a:pt x="70" y="278"/>
                  </a:lnTo>
                  <a:lnTo>
                    <a:pt x="65" y="280"/>
                  </a:lnTo>
                  <a:lnTo>
                    <a:pt x="60" y="280"/>
                  </a:lnTo>
                  <a:lnTo>
                    <a:pt x="57" y="277"/>
                  </a:lnTo>
                  <a:lnTo>
                    <a:pt x="55" y="273"/>
                  </a:lnTo>
                  <a:lnTo>
                    <a:pt x="49" y="271"/>
                  </a:lnTo>
                  <a:lnTo>
                    <a:pt x="46" y="271"/>
                  </a:lnTo>
                  <a:lnTo>
                    <a:pt x="46" y="273"/>
                  </a:lnTo>
                  <a:lnTo>
                    <a:pt x="46" y="275"/>
                  </a:lnTo>
                  <a:lnTo>
                    <a:pt x="44" y="277"/>
                  </a:lnTo>
                  <a:lnTo>
                    <a:pt x="44" y="280"/>
                  </a:lnTo>
                  <a:lnTo>
                    <a:pt x="47" y="282"/>
                  </a:lnTo>
                  <a:lnTo>
                    <a:pt x="51" y="284"/>
                  </a:lnTo>
                  <a:lnTo>
                    <a:pt x="53" y="287"/>
                  </a:lnTo>
                  <a:lnTo>
                    <a:pt x="56" y="291"/>
                  </a:lnTo>
                  <a:lnTo>
                    <a:pt x="49" y="289"/>
                  </a:lnTo>
                  <a:lnTo>
                    <a:pt x="42" y="287"/>
                  </a:lnTo>
                  <a:lnTo>
                    <a:pt x="32" y="284"/>
                  </a:lnTo>
                  <a:lnTo>
                    <a:pt x="26" y="282"/>
                  </a:lnTo>
                  <a:lnTo>
                    <a:pt x="22" y="275"/>
                  </a:lnTo>
                  <a:lnTo>
                    <a:pt x="22" y="262"/>
                  </a:lnTo>
                  <a:lnTo>
                    <a:pt x="25" y="252"/>
                  </a:lnTo>
                  <a:lnTo>
                    <a:pt x="26" y="243"/>
                  </a:lnTo>
                  <a:lnTo>
                    <a:pt x="31" y="247"/>
                  </a:lnTo>
                  <a:lnTo>
                    <a:pt x="34" y="255"/>
                  </a:lnTo>
                  <a:lnTo>
                    <a:pt x="38" y="262"/>
                  </a:lnTo>
                  <a:lnTo>
                    <a:pt x="46" y="262"/>
                  </a:lnTo>
                  <a:lnTo>
                    <a:pt x="47" y="257"/>
                  </a:lnTo>
                  <a:lnTo>
                    <a:pt x="48" y="250"/>
                  </a:lnTo>
                  <a:lnTo>
                    <a:pt x="49" y="243"/>
                  </a:lnTo>
                  <a:lnTo>
                    <a:pt x="49" y="236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0" y="234"/>
                  </a:lnTo>
                  <a:lnTo>
                    <a:pt x="38" y="233"/>
                  </a:lnTo>
                  <a:lnTo>
                    <a:pt x="36" y="233"/>
                  </a:lnTo>
                  <a:lnTo>
                    <a:pt x="34" y="233"/>
                  </a:lnTo>
                  <a:lnTo>
                    <a:pt x="34" y="229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2"/>
                  </a:lnTo>
                  <a:lnTo>
                    <a:pt x="49" y="182"/>
                  </a:lnTo>
                  <a:lnTo>
                    <a:pt x="53" y="190"/>
                  </a:lnTo>
                  <a:lnTo>
                    <a:pt x="55" y="203"/>
                  </a:lnTo>
                  <a:lnTo>
                    <a:pt x="56" y="215"/>
                  </a:lnTo>
                  <a:lnTo>
                    <a:pt x="56" y="224"/>
                  </a:lnTo>
                  <a:lnTo>
                    <a:pt x="57" y="233"/>
                  </a:lnTo>
                  <a:lnTo>
                    <a:pt x="60" y="241"/>
                  </a:lnTo>
                  <a:lnTo>
                    <a:pt x="64" y="250"/>
                  </a:lnTo>
                  <a:lnTo>
                    <a:pt x="70" y="257"/>
                  </a:lnTo>
                  <a:lnTo>
                    <a:pt x="72" y="257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41"/>
                  </a:lnTo>
                  <a:lnTo>
                    <a:pt x="72" y="227"/>
                  </a:lnTo>
                  <a:lnTo>
                    <a:pt x="69" y="215"/>
                  </a:lnTo>
                  <a:lnTo>
                    <a:pt x="68" y="203"/>
                  </a:lnTo>
                  <a:lnTo>
                    <a:pt x="68" y="190"/>
                  </a:lnTo>
                  <a:lnTo>
                    <a:pt x="73" y="190"/>
                  </a:lnTo>
                  <a:lnTo>
                    <a:pt x="77" y="189"/>
                  </a:lnTo>
                  <a:lnTo>
                    <a:pt x="81" y="189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5" y="185"/>
                  </a:lnTo>
                  <a:lnTo>
                    <a:pt x="86" y="185"/>
                  </a:lnTo>
                  <a:lnTo>
                    <a:pt x="86" y="183"/>
                  </a:lnTo>
                  <a:lnTo>
                    <a:pt x="86" y="176"/>
                  </a:lnTo>
                  <a:lnTo>
                    <a:pt x="85" y="169"/>
                  </a:lnTo>
                  <a:lnTo>
                    <a:pt x="85" y="164"/>
                  </a:lnTo>
                  <a:lnTo>
                    <a:pt x="83" y="157"/>
                  </a:lnTo>
                  <a:lnTo>
                    <a:pt x="82" y="150"/>
                  </a:lnTo>
                  <a:lnTo>
                    <a:pt x="82" y="143"/>
                  </a:lnTo>
                  <a:lnTo>
                    <a:pt x="81" y="138"/>
                  </a:lnTo>
                  <a:lnTo>
                    <a:pt x="81" y="130"/>
                  </a:lnTo>
                  <a:lnTo>
                    <a:pt x="76" y="132"/>
                  </a:lnTo>
                  <a:lnTo>
                    <a:pt x="73" y="139"/>
                  </a:lnTo>
                  <a:lnTo>
                    <a:pt x="73" y="146"/>
                  </a:lnTo>
                  <a:lnTo>
                    <a:pt x="74" y="152"/>
                  </a:lnTo>
                  <a:lnTo>
                    <a:pt x="70" y="159"/>
                  </a:lnTo>
                  <a:lnTo>
                    <a:pt x="63" y="162"/>
                  </a:lnTo>
                  <a:lnTo>
                    <a:pt x="52" y="166"/>
                  </a:lnTo>
                  <a:lnTo>
                    <a:pt x="43" y="166"/>
                  </a:lnTo>
                  <a:lnTo>
                    <a:pt x="42" y="162"/>
                  </a:lnTo>
                  <a:lnTo>
                    <a:pt x="40" y="160"/>
                  </a:lnTo>
                  <a:lnTo>
                    <a:pt x="39" y="157"/>
                  </a:lnTo>
                  <a:lnTo>
                    <a:pt x="39" y="155"/>
                  </a:lnTo>
                  <a:lnTo>
                    <a:pt x="42" y="153"/>
                  </a:lnTo>
                  <a:lnTo>
                    <a:pt x="46" y="148"/>
                  </a:lnTo>
                  <a:lnTo>
                    <a:pt x="49" y="143"/>
                  </a:lnTo>
                  <a:lnTo>
                    <a:pt x="52" y="139"/>
                  </a:lnTo>
                  <a:lnTo>
                    <a:pt x="56" y="139"/>
                  </a:lnTo>
                  <a:lnTo>
                    <a:pt x="61" y="138"/>
                  </a:lnTo>
                  <a:lnTo>
                    <a:pt x="65" y="134"/>
                  </a:lnTo>
                  <a:lnTo>
                    <a:pt x="68" y="132"/>
                  </a:lnTo>
                  <a:lnTo>
                    <a:pt x="70" y="130"/>
                  </a:lnTo>
                  <a:lnTo>
                    <a:pt x="72" y="127"/>
                  </a:lnTo>
                  <a:lnTo>
                    <a:pt x="72" y="123"/>
                  </a:lnTo>
                  <a:lnTo>
                    <a:pt x="72" y="120"/>
                  </a:lnTo>
                  <a:lnTo>
                    <a:pt x="64" y="122"/>
                  </a:lnTo>
                  <a:lnTo>
                    <a:pt x="56" y="123"/>
                  </a:lnTo>
                  <a:lnTo>
                    <a:pt x="48" y="125"/>
                  </a:lnTo>
                  <a:lnTo>
                    <a:pt x="40" y="127"/>
                  </a:lnTo>
                  <a:lnTo>
                    <a:pt x="39" y="134"/>
                  </a:lnTo>
                  <a:lnTo>
                    <a:pt x="38" y="143"/>
                  </a:lnTo>
                  <a:lnTo>
                    <a:pt x="35" y="153"/>
                  </a:lnTo>
                  <a:lnTo>
                    <a:pt x="32" y="160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9" y="164"/>
                  </a:lnTo>
                  <a:lnTo>
                    <a:pt x="29" y="166"/>
                  </a:lnTo>
                  <a:lnTo>
                    <a:pt x="27" y="166"/>
                  </a:lnTo>
                  <a:lnTo>
                    <a:pt x="26" y="169"/>
                  </a:lnTo>
                  <a:lnTo>
                    <a:pt x="25" y="173"/>
                  </a:lnTo>
                  <a:lnTo>
                    <a:pt x="22" y="176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21" y="185"/>
                  </a:lnTo>
                  <a:lnTo>
                    <a:pt x="21" y="187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1" y="187"/>
                  </a:lnTo>
                  <a:lnTo>
                    <a:pt x="21" y="189"/>
                  </a:lnTo>
                  <a:lnTo>
                    <a:pt x="22" y="190"/>
                  </a:lnTo>
                  <a:lnTo>
                    <a:pt x="23" y="194"/>
                  </a:lnTo>
                  <a:lnTo>
                    <a:pt x="23" y="199"/>
                  </a:lnTo>
                  <a:lnTo>
                    <a:pt x="23" y="204"/>
                  </a:lnTo>
                  <a:lnTo>
                    <a:pt x="23" y="208"/>
                  </a:lnTo>
                  <a:lnTo>
                    <a:pt x="22" y="208"/>
                  </a:lnTo>
                  <a:lnTo>
                    <a:pt x="22" y="201"/>
                  </a:lnTo>
                  <a:lnTo>
                    <a:pt x="21" y="194"/>
                  </a:lnTo>
                  <a:lnTo>
                    <a:pt x="19" y="185"/>
                  </a:lnTo>
                  <a:lnTo>
                    <a:pt x="19" y="178"/>
                  </a:lnTo>
                  <a:lnTo>
                    <a:pt x="18" y="169"/>
                  </a:lnTo>
                  <a:lnTo>
                    <a:pt x="17" y="162"/>
                  </a:lnTo>
                  <a:lnTo>
                    <a:pt x="16" y="153"/>
                  </a:lnTo>
                  <a:lnTo>
                    <a:pt x="16" y="146"/>
                  </a:lnTo>
                  <a:lnTo>
                    <a:pt x="17" y="146"/>
                  </a:lnTo>
                  <a:lnTo>
                    <a:pt x="18" y="145"/>
                  </a:lnTo>
                  <a:lnTo>
                    <a:pt x="19" y="143"/>
                  </a:lnTo>
                  <a:lnTo>
                    <a:pt x="19" y="141"/>
                  </a:lnTo>
                  <a:lnTo>
                    <a:pt x="21" y="134"/>
                  </a:lnTo>
                  <a:lnTo>
                    <a:pt x="21" y="125"/>
                  </a:lnTo>
                  <a:lnTo>
                    <a:pt x="22" y="118"/>
                  </a:lnTo>
                  <a:lnTo>
                    <a:pt x="22" y="109"/>
                  </a:lnTo>
                  <a:lnTo>
                    <a:pt x="27" y="109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42" y="111"/>
                  </a:lnTo>
                  <a:lnTo>
                    <a:pt x="46" y="111"/>
                  </a:lnTo>
                  <a:lnTo>
                    <a:pt x="46" y="108"/>
                  </a:lnTo>
                  <a:lnTo>
                    <a:pt x="44" y="104"/>
                  </a:lnTo>
                  <a:lnTo>
                    <a:pt x="43" y="101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0" y="83"/>
                  </a:lnTo>
                  <a:lnTo>
                    <a:pt x="39" y="83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1" y="78"/>
                  </a:lnTo>
                  <a:lnTo>
                    <a:pt x="27" y="74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D1B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6" name="Freeform 106">
              <a:extLst>
                <a:ext uri="{FF2B5EF4-FFF2-40B4-BE49-F238E27FC236}">
                  <a16:creationId xmlns:a16="http://schemas.microsoft.com/office/drawing/2014/main" id="{51CF687F-4564-42D1-A0A3-A203025AB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142"/>
              <a:ext cx="163" cy="249"/>
            </a:xfrm>
            <a:custGeom>
              <a:avLst/>
              <a:gdLst>
                <a:gd name="T0" fmla="*/ 54 w 234"/>
                <a:gd name="T1" fmla="*/ 0 h 498"/>
                <a:gd name="T2" fmla="*/ 5 w 234"/>
                <a:gd name="T3" fmla="*/ 49 h 498"/>
                <a:gd name="T4" fmla="*/ 37 w 234"/>
                <a:gd name="T5" fmla="*/ 60 h 498"/>
                <a:gd name="T6" fmla="*/ 92 w 234"/>
                <a:gd name="T7" fmla="*/ 35 h 498"/>
                <a:gd name="T8" fmla="*/ 98 w 234"/>
                <a:gd name="T9" fmla="*/ 5 h 498"/>
                <a:gd name="T10" fmla="*/ 92 w 234"/>
                <a:gd name="T11" fmla="*/ 92 h 498"/>
                <a:gd name="T12" fmla="*/ 59 w 234"/>
                <a:gd name="T13" fmla="*/ 97 h 498"/>
                <a:gd name="T14" fmla="*/ 60 w 234"/>
                <a:gd name="T15" fmla="*/ 127 h 498"/>
                <a:gd name="T16" fmla="*/ 88 w 234"/>
                <a:gd name="T17" fmla="*/ 125 h 498"/>
                <a:gd name="T18" fmla="*/ 115 w 234"/>
                <a:gd name="T19" fmla="*/ 88 h 498"/>
                <a:gd name="T20" fmla="*/ 136 w 234"/>
                <a:gd name="T21" fmla="*/ 60 h 498"/>
                <a:gd name="T22" fmla="*/ 157 w 234"/>
                <a:gd name="T23" fmla="*/ 90 h 498"/>
                <a:gd name="T24" fmla="*/ 165 w 234"/>
                <a:gd name="T25" fmla="*/ 113 h 498"/>
                <a:gd name="T26" fmla="*/ 179 w 234"/>
                <a:gd name="T27" fmla="*/ 158 h 498"/>
                <a:gd name="T28" fmla="*/ 186 w 234"/>
                <a:gd name="T29" fmla="*/ 209 h 498"/>
                <a:gd name="T30" fmla="*/ 169 w 234"/>
                <a:gd name="T31" fmla="*/ 141 h 498"/>
                <a:gd name="T32" fmla="*/ 160 w 234"/>
                <a:gd name="T33" fmla="*/ 157 h 498"/>
                <a:gd name="T34" fmla="*/ 177 w 234"/>
                <a:gd name="T35" fmla="*/ 215 h 498"/>
                <a:gd name="T36" fmla="*/ 209 w 234"/>
                <a:gd name="T37" fmla="*/ 178 h 498"/>
                <a:gd name="T38" fmla="*/ 227 w 234"/>
                <a:gd name="T39" fmla="*/ 222 h 498"/>
                <a:gd name="T40" fmla="*/ 186 w 234"/>
                <a:gd name="T41" fmla="*/ 246 h 498"/>
                <a:gd name="T42" fmla="*/ 145 w 234"/>
                <a:gd name="T43" fmla="*/ 169 h 498"/>
                <a:gd name="T44" fmla="*/ 99 w 234"/>
                <a:gd name="T45" fmla="*/ 195 h 498"/>
                <a:gd name="T46" fmla="*/ 118 w 234"/>
                <a:gd name="T47" fmla="*/ 227 h 498"/>
                <a:gd name="T48" fmla="*/ 139 w 234"/>
                <a:gd name="T49" fmla="*/ 257 h 498"/>
                <a:gd name="T50" fmla="*/ 124 w 234"/>
                <a:gd name="T51" fmla="*/ 287 h 498"/>
                <a:gd name="T52" fmla="*/ 98 w 234"/>
                <a:gd name="T53" fmla="*/ 275 h 498"/>
                <a:gd name="T54" fmla="*/ 111 w 234"/>
                <a:gd name="T55" fmla="*/ 322 h 498"/>
                <a:gd name="T56" fmla="*/ 192 w 234"/>
                <a:gd name="T57" fmla="*/ 310 h 498"/>
                <a:gd name="T58" fmla="*/ 139 w 234"/>
                <a:gd name="T59" fmla="*/ 341 h 498"/>
                <a:gd name="T60" fmla="*/ 148 w 234"/>
                <a:gd name="T61" fmla="*/ 364 h 498"/>
                <a:gd name="T62" fmla="*/ 192 w 234"/>
                <a:gd name="T63" fmla="*/ 359 h 498"/>
                <a:gd name="T64" fmla="*/ 200 w 234"/>
                <a:gd name="T65" fmla="*/ 364 h 498"/>
                <a:gd name="T66" fmla="*/ 212 w 234"/>
                <a:gd name="T67" fmla="*/ 422 h 498"/>
                <a:gd name="T68" fmla="*/ 196 w 234"/>
                <a:gd name="T69" fmla="*/ 415 h 498"/>
                <a:gd name="T70" fmla="*/ 162 w 234"/>
                <a:gd name="T71" fmla="*/ 403 h 498"/>
                <a:gd name="T72" fmla="*/ 145 w 234"/>
                <a:gd name="T73" fmla="*/ 443 h 498"/>
                <a:gd name="T74" fmla="*/ 173 w 234"/>
                <a:gd name="T75" fmla="*/ 461 h 498"/>
                <a:gd name="T76" fmla="*/ 119 w 234"/>
                <a:gd name="T77" fmla="*/ 495 h 498"/>
                <a:gd name="T78" fmla="*/ 82 w 234"/>
                <a:gd name="T79" fmla="*/ 479 h 498"/>
                <a:gd name="T80" fmla="*/ 111 w 234"/>
                <a:gd name="T81" fmla="*/ 451 h 498"/>
                <a:gd name="T82" fmla="*/ 37 w 234"/>
                <a:gd name="T83" fmla="*/ 414 h 498"/>
                <a:gd name="T84" fmla="*/ 64 w 234"/>
                <a:gd name="T85" fmla="*/ 421 h 498"/>
                <a:gd name="T86" fmla="*/ 110 w 234"/>
                <a:gd name="T87" fmla="*/ 400 h 498"/>
                <a:gd name="T88" fmla="*/ 59 w 234"/>
                <a:gd name="T89" fmla="*/ 378 h 498"/>
                <a:gd name="T90" fmla="*/ 42 w 234"/>
                <a:gd name="T91" fmla="*/ 392 h 498"/>
                <a:gd name="T92" fmla="*/ 38 w 234"/>
                <a:gd name="T93" fmla="*/ 359 h 498"/>
                <a:gd name="T94" fmla="*/ 34 w 234"/>
                <a:gd name="T95" fmla="*/ 253 h 498"/>
                <a:gd name="T96" fmla="*/ 58 w 234"/>
                <a:gd name="T97" fmla="*/ 306 h 498"/>
                <a:gd name="T98" fmla="*/ 73 w 234"/>
                <a:gd name="T99" fmla="*/ 312 h 498"/>
                <a:gd name="T100" fmla="*/ 88 w 234"/>
                <a:gd name="T101" fmla="*/ 250 h 498"/>
                <a:gd name="T102" fmla="*/ 71 w 234"/>
                <a:gd name="T103" fmla="*/ 216 h 498"/>
                <a:gd name="T104" fmla="*/ 62 w 234"/>
                <a:gd name="T105" fmla="*/ 187 h 498"/>
                <a:gd name="T106" fmla="*/ 35 w 234"/>
                <a:gd name="T107" fmla="*/ 211 h 498"/>
                <a:gd name="T108" fmla="*/ 22 w 234"/>
                <a:gd name="T109" fmla="*/ 248 h 498"/>
                <a:gd name="T110" fmla="*/ 24 w 234"/>
                <a:gd name="T111" fmla="*/ 273 h 498"/>
                <a:gd name="T112" fmla="*/ 22 w 234"/>
                <a:gd name="T113" fmla="*/ 171 h 498"/>
                <a:gd name="T114" fmla="*/ 41 w 234"/>
                <a:gd name="T115" fmla="*/ 129 h 498"/>
                <a:gd name="T116" fmla="*/ 25 w 234"/>
                <a:gd name="T117" fmla="*/ 88 h 498"/>
                <a:gd name="T118" fmla="*/ 11 w 234"/>
                <a:gd name="T119" fmla="*/ 67 h 498"/>
                <a:gd name="T120" fmla="*/ 1 w 234"/>
                <a:gd name="T121" fmla="*/ 44 h 498"/>
                <a:gd name="T122" fmla="*/ 9 w 234"/>
                <a:gd name="T123" fmla="*/ 25 h 498"/>
                <a:gd name="T124" fmla="*/ 17 w 234"/>
                <a:gd name="T125" fmla="*/ 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498">
                  <a:moveTo>
                    <a:pt x="16" y="12"/>
                  </a:moveTo>
                  <a:lnTo>
                    <a:pt x="18" y="11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35" y="7"/>
                  </a:lnTo>
                  <a:lnTo>
                    <a:pt x="43" y="7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4" y="12"/>
                  </a:lnTo>
                  <a:lnTo>
                    <a:pt x="50" y="21"/>
                  </a:lnTo>
                  <a:lnTo>
                    <a:pt x="45" y="26"/>
                  </a:lnTo>
                  <a:lnTo>
                    <a:pt x="38" y="30"/>
                  </a:lnTo>
                  <a:lnTo>
                    <a:pt x="30" y="32"/>
                  </a:lnTo>
                  <a:lnTo>
                    <a:pt x="21" y="33"/>
                  </a:lnTo>
                  <a:lnTo>
                    <a:pt x="13" y="37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17" y="48"/>
                  </a:lnTo>
                  <a:lnTo>
                    <a:pt x="22" y="46"/>
                  </a:lnTo>
                  <a:lnTo>
                    <a:pt x="28" y="46"/>
                  </a:lnTo>
                  <a:lnTo>
                    <a:pt x="29" y="49"/>
                  </a:lnTo>
                  <a:lnTo>
                    <a:pt x="30" y="53"/>
                  </a:lnTo>
                  <a:lnTo>
                    <a:pt x="31" y="56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5" y="60"/>
                  </a:lnTo>
                  <a:lnTo>
                    <a:pt x="37" y="60"/>
                  </a:lnTo>
                  <a:lnTo>
                    <a:pt x="43" y="69"/>
                  </a:lnTo>
                  <a:lnTo>
                    <a:pt x="50" y="69"/>
                  </a:lnTo>
                  <a:lnTo>
                    <a:pt x="58" y="69"/>
                  </a:lnTo>
                  <a:lnTo>
                    <a:pt x="64" y="67"/>
                  </a:lnTo>
                  <a:lnTo>
                    <a:pt x="69" y="67"/>
                  </a:lnTo>
                  <a:lnTo>
                    <a:pt x="76" y="65"/>
                  </a:lnTo>
                  <a:lnTo>
                    <a:pt x="82" y="63"/>
                  </a:lnTo>
                  <a:lnTo>
                    <a:pt x="89" y="62"/>
                  </a:lnTo>
                  <a:lnTo>
                    <a:pt x="95" y="60"/>
                  </a:lnTo>
                  <a:lnTo>
                    <a:pt x="95" y="53"/>
                  </a:lnTo>
                  <a:lnTo>
                    <a:pt x="95" y="46"/>
                  </a:lnTo>
                  <a:lnTo>
                    <a:pt x="94" y="39"/>
                  </a:lnTo>
                  <a:lnTo>
                    <a:pt x="92" y="35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39"/>
                  </a:lnTo>
                  <a:lnTo>
                    <a:pt x="92" y="33"/>
                  </a:lnTo>
                  <a:lnTo>
                    <a:pt x="90" y="37"/>
                  </a:lnTo>
                  <a:lnTo>
                    <a:pt x="92" y="44"/>
                  </a:lnTo>
                  <a:lnTo>
                    <a:pt x="93" y="51"/>
                  </a:lnTo>
                  <a:lnTo>
                    <a:pt x="94" y="55"/>
                  </a:lnTo>
                  <a:lnTo>
                    <a:pt x="94" y="42"/>
                  </a:lnTo>
                  <a:lnTo>
                    <a:pt x="93" y="30"/>
                  </a:lnTo>
                  <a:lnTo>
                    <a:pt x="92" y="18"/>
                  </a:lnTo>
                  <a:lnTo>
                    <a:pt x="92" y="5"/>
                  </a:lnTo>
                  <a:lnTo>
                    <a:pt x="98" y="5"/>
                  </a:lnTo>
                  <a:lnTo>
                    <a:pt x="103" y="5"/>
                  </a:lnTo>
                  <a:lnTo>
                    <a:pt x="110" y="5"/>
                  </a:lnTo>
                  <a:lnTo>
                    <a:pt x="115" y="5"/>
                  </a:lnTo>
                  <a:lnTo>
                    <a:pt x="115" y="18"/>
                  </a:lnTo>
                  <a:lnTo>
                    <a:pt x="116" y="30"/>
                  </a:lnTo>
                  <a:lnTo>
                    <a:pt x="118" y="42"/>
                  </a:lnTo>
                  <a:lnTo>
                    <a:pt x="118" y="55"/>
                  </a:lnTo>
                  <a:lnTo>
                    <a:pt x="110" y="62"/>
                  </a:lnTo>
                  <a:lnTo>
                    <a:pt x="103" y="70"/>
                  </a:lnTo>
                  <a:lnTo>
                    <a:pt x="97" y="79"/>
                  </a:lnTo>
                  <a:lnTo>
                    <a:pt x="90" y="88"/>
                  </a:lnTo>
                  <a:lnTo>
                    <a:pt x="90" y="90"/>
                  </a:lnTo>
                  <a:lnTo>
                    <a:pt x="92" y="92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81" y="97"/>
                  </a:lnTo>
                  <a:lnTo>
                    <a:pt x="81" y="99"/>
                  </a:lnTo>
                  <a:lnTo>
                    <a:pt x="80" y="100"/>
                  </a:lnTo>
                  <a:lnTo>
                    <a:pt x="79" y="104"/>
                  </a:lnTo>
                  <a:lnTo>
                    <a:pt x="79" y="106"/>
                  </a:lnTo>
                  <a:lnTo>
                    <a:pt x="76" y="99"/>
                  </a:lnTo>
                  <a:lnTo>
                    <a:pt x="72" y="93"/>
                  </a:lnTo>
                  <a:lnTo>
                    <a:pt x="67" y="90"/>
                  </a:lnTo>
                  <a:lnTo>
                    <a:pt x="59" y="88"/>
                  </a:lnTo>
                  <a:lnTo>
                    <a:pt x="59" y="93"/>
                  </a:lnTo>
                  <a:lnTo>
                    <a:pt x="59" y="97"/>
                  </a:lnTo>
                  <a:lnTo>
                    <a:pt x="58" y="102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0"/>
                  </a:lnTo>
                  <a:lnTo>
                    <a:pt x="58" y="97"/>
                  </a:lnTo>
                  <a:lnTo>
                    <a:pt x="56" y="93"/>
                  </a:lnTo>
                  <a:lnTo>
                    <a:pt x="52" y="100"/>
                  </a:lnTo>
                  <a:lnTo>
                    <a:pt x="51" y="109"/>
                  </a:lnTo>
                  <a:lnTo>
                    <a:pt x="51" y="121"/>
                  </a:lnTo>
                  <a:lnTo>
                    <a:pt x="52" y="130"/>
                  </a:lnTo>
                  <a:lnTo>
                    <a:pt x="55" y="130"/>
                  </a:lnTo>
                  <a:lnTo>
                    <a:pt x="58" y="129"/>
                  </a:lnTo>
                  <a:lnTo>
                    <a:pt x="60" y="127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5" y="125"/>
                  </a:lnTo>
                  <a:lnTo>
                    <a:pt x="67" y="127"/>
                  </a:lnTo>
                  <a:lnTo>
                    <a:pt x="69" y="127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5" y="132"/>
                  </a:lnTo>
                  <a:lnTo>
                    <a:pt x="79" y="129"/>
                  </a:lnTo>
                  <a:lnTo>
                    <a:pt x="82" y="125"/>
                  </a:lnTo>
                  <a:lnTo>
                    <a:pt x="88" y="125"/>
                  </a:lnTo>
                  <a:lnTo>
                    <a:pt x="93" y="123"/>
                  </a:lnTo>
                  <a:lnTo>
                    <a:pt x="99" y="123"/>
                  </a:lnTo>
                  <a:lnTo>
                    <a:pt x="105" y="125"/>
                  </a:lnTo>
                  <a:lnTo>
                    <a:pt x="110" y="125"/>
                  </a:lnTo>
                  <a:lnTo>
                    <a:pt x="115" y="125"/>
                  </a:lnTo>
                  <a:lnTo>
                    <a:pt x="115" y="120"/>
                  </a:lnTo>
                  <a:lnTo>
                    <a:pt x="116" y="113"/>
                  </a:lnTo>
                  <a:lnTo>
                    <a:pt x="116" y="106"/>
                  </a:lnTo>
                  <a:lnTo>
                    <a:pt x="116" y="104"/>
                  </a:lnTo>
                  <a:lnTo>
                    <a:pt x="116" y="100"/>
                  </a:lnTo>
                  <a:lnTo>
                    <a:pt x="116" y="95"/>
                  </a:lnTo>
                  <a:lnTo>
                    <a:pt x="115" y="92"/>
                  </a:lnTo>
                  <a:lnTo>
                    <a:pt x="115" y="88"/>
                  </a:lnTo>
                  <a:lnTo>
                    <a:pt x="120" y="88"/>
                  </a:lnTo>
                  <a:lnTo>
                    <a:pt x="124" y="88"/>
                  </a:lnTo>
                  <a:lnTo>
                    <a:pt x="129" y="90"/>
                  </a:lnTo>
                  <a:lnTo>
                    <a:pt x="133" y="90"/>
                  </a:lnTo>
                  <a:lnTo>
                    <a:pt x="133" y="85"/>
                  </a:lnTo>
                  <a:lnTo>
                    <a:pt x="133" y="79"/>
                  </a:lnTo>
                  <a:lnTo>
                    <a:pt x="132" y="74"/>
                  </a:lnTo>
                  <a:lnTo>
                    <a:pt x="132" y="69"/>
                  </a:lnTo>
                  <a:lnTo>
                    <a:pt x="133" y="69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6" y="65"/>
                  </a:lnTo>
                  <a:lnTo>
                    <a:pt x="136" y="60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3" y="49"/>
                  </a:lnTo>
                  <a:lnTo>
                    <a:pt x="140" y="48"/>
                  </a:lnTo>
                  <a:lnTo>
                    <a:pt x="146" y="46"/>
                  </a:lnTo>
                  <a:lnTo>
                    <a:pt x="152" y="46"/>
                  </a:lnTo>
                  <a:lnTo>
                    <a:pt x="158" y="48"/>
                  </a:lnTo>
                  <a:lnTo>
                    <a:pt x="158" y="56"/>
                  </a:lnTo>
                  <a:lnTo>
                    <a:pt x="157" y="67"/>
                  </a:lnTo>
                  <a:lnTo>
                    <a:pt x="157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6" y="97"/>
                  </a:lnTo>
                  <a:lnTo>
                    <a:pt x="153" y="99"/>
                  </a:lnTo>
                  <a:lnTo>
                    <a:pt x="152" y="99"/>
                  </a:lnTo>
                  <a:lnTo>
                    <a:pt x="150" y="100"/>
                  </a:lnTo>
                  <a:lnTo>
                    <a:pt x="149" y="104"/>
                  </a:lnTo>
                  <a:lnTo>
                    <a:pt x="152" y="104"/>
                  </a:lnTo>
                  <a:lnTo>
                    <a:pt x="154" y="104"/>
                  </a:lnTo>
                  <a:lnTo>
                    <a:pt x="157" y="104"/>
                  </a:lnTo>
                  <a:lnTo>
                    <a:pt x="160" y="104"/>
                  </a:lnTo>
                  <a:lnTo>
                    <a:pt x="161" y="107"/>
                  </a:lnTo>
                  <a:lnTo>
                    <a:pt x="163" y="111"/>
                  </a:lnTo>
                  <a:lnTo>
                    <a:pt x="165" y="113"/>
                  </a:lnTo>
                  <a:lnTo>
                    <a:pt x="166" y="116"/>
                  </a:lnTo>
                  <a:lnTo>
                    <a:pt x="169" y="123"/>
                  </a:lnTo>
                  <a:lnTo>
                    <a:pt x="170" y="132"/>
                  </a:lnTo>
                  <a:lnTo>
                    <a:pt x="171" y="141"/>
                  </a:lnTo>
                  <a:lnTo>
                    <a:pt x="174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79" y="153"/>
                  </a:lnTo>
                  <a:lnTo>
                    <a:pt x="179" y="155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3" y="158"/>
                  </a:lnTo>
                  <a:lnTo>
                    <a:pt x="184" y="158"/>
                  </a:lnTo>
                  <a:lnTo>
                    <a:pt x="186" y="158"/>
                  </a:lnTo>
                  <a:lnTo>
                    <a:pt x="187" y="164"/>
                  </a:lnTo>
                  <a:lnTo>
                    <a:pt x="191" y="165"/>
                  </a:lnTo>
                  <a:lnTo>
                    <a:pt x="195" y="169"/>
                  </a:lnTo>
                  <a:lnTo>
                    <a:pt x="197" y="174"/>
                  </a:lnTo>
                  <a:lnTo>
                    <a:pt x="196" y="183"/>
                  </a:lnTo>
                  <a:lnTo>
                    <a:pt x="195" y="195"/>
                  </a:lnTo>
                  <a:lnTo>
                    <a:pt x="192" y="206"/>
                  </a:lnTo>
                  <a:lnTo>
                    <a:pt x="190" y="213"/>
                  </a:lnTo>
                  <a:lnTo>
                    <a:pt x="186" y="209"/>
                  </a:lnTo>
                  <a:lnTo>
                    <a:pt x="182" y="202"/>
                  </a:lnTo>
                  <a:lnTo>
                    <a:pt x="179" y="195"/>
                  </a:lnTo>
                  <a:lnTo>
                    <a:pt x="178" y="185"/>
                  </a:lnTo>
                  <a:lnTo>
                    <a:pt x="175" y="176"/>
                  </a:lnTo>
                  <a:lnTo>
                    <a:pt x="174" y="165"/>
                  </a:lnTo>
                  <a:lnTo>
                    <a:pt x="173" y="157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1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4"/>
                  </a:lnTo>
                  <a:lnTo>
                    <a:pt x="169" y="141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3" y="137"/>
                  </a:lnTo>
                  <a:lnTo>
                    <a:pt x="160" y="139"/>
                  </a:lnTo>
                  <a:lnTo>
                    <a:pt x="156" y="141"/>
                  </a:lnTo>
                  <a:lnTo>
                    <a:pt x="153" y="143"/>
                  </a:lnTo>
                  <a:lnTo>
                    <a:pt x="153" y="144"/>
                  </a:lnTo>
                  <a:lnTo>
                    <a:pt x="153" y="146"/>
                  </a:lnTo>
                  <a:lnTo>
                    <a:pt x="152" y="148"/>
                  </a:lnTo>
                  <a:lnTo>
                    <a:pt x="152" y="150"/>
                  </a:lnTo>
                  <a:lnTo>
                    <a:pt x="154" y="151"/>
                  </a:lnTo>
                  <a:lnTo>
                    <a:pt x="157" y="155"/>
                  </a:lnTo>
                  <a:lnTo>
                    <a:pt x="160" y="157"/>
                  </a:lnTo>
                  <a:lnTo>
                    <a:pt x="162" y="158"/>
                  </a:lnTo>
                  <a:lnTo>
                    <a:pt x="162" y="164"/>
                  </a:lnTo>
                  <a:lnTo>
                    <a:pt x="163" y="167"/>
                  </a:lnTo>
                  <a:lnTo>
                    <a:pt x="163" y="173"/>
                  </a:lnTo>
                  <a:lnTo>
                    <a:pt x="163" y="178"/>
                  </a:lnTo>
                  <a:lnTo>
                    <a:pt x="167" y="185"/>
                  </a:lnTo>
                  <a:lnTo>
                    <a:pt x="169" y="194"/>
                  </a:lnTo>
                  <a:lnTo>
                    <a:pt x="170" y="202"/>
                  </a:lnTo>
                  <a:lnTo>
                    <a:pt x="174" y="211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7" y="213"/>
                  </a:lnTo>
                  <a:lnTo>
                    <a:pt x="177" y="215"/>
                  </a:lnTo>
                  <a:lnTo>
                    <a:pt x="183" y="216"/>
                  </a:lnTo>
                  <a:lnTo>
                    <a:pt x="190" y="218"/>
                  </a:lnTo>
                  <a:lnTo>
                    <a:pt x="195" y="218"/>
                  </a:lnTo>
                  <a:lnTo>
                    <a:pt x="201" y="218"/>
                  </a:lnTo>
                  <a:lnTo>
                    <a:pt x="203" y="216"/>
                  </a:lnTo>
                  <a:lnTo>
                    <a:pt x="204" y="215"/>
                  </a:lnTo>
                  <a:lnTo>
                    <a:pt x="207" y="213"/>
                  </a:lnTo>
                  <a:lnTo>
                    <a:pt x="209" y="213"/>
                  </a:lnTo>
                  <a:lnTo>
                    <a:pt x="210" y="206"/>
                  </a:lnTo>
                  <a:lnTo>
                    <a:pt x="210" y="199"/>
                  </a:lnTo>
                  <a:lnTo>
                    <a:pt x="210" y="192"/>
                  </a:lnTo>
                  <a:lnTo>
                    <a:pt x="209" y="185"/>
                  </a:lnTo>
                  <a:lnTo>
                    <a:pt x="209" y="178"/>
                  </a:lnTo>
                  <a:lnTo>
                    <a:pt x="208" y="171"/>
                  </a:lnTo>
                  <a:lnTo>
                    <a:pt x="205" y="164"/>
                  </a:lnTo>
                  <a:lnTo>
                    <a:pt x="204" y="158"/>
                  </a:lnTo>
                  <a:lnTo>
                    <a:pt x="203" y="158"/>
                  </a:lnTo>
                  <a:lnTo>
                    <a:pt x="210" y="160"/>
                  </a:lnTo>
                  <a:lnTo>
                    <a:pt x="220" y="167"/>
                  </a:lnTo>
                  <a:lnTo>
                    <a:pt x="229" y="174"/>
                  </a:lnTo>
                  <a:lnTo>
                    <a:pt x="234" y="181"/>
                  </a:lnTo>
                  <a:lnTo>
                    <a:pt x="234" y="190"/>
                  </a:lnTo>
                  <a:lnTo>
                    <a:pt x="234" y="197"/>
                  </a:lnTo>
                  <a:lnTo>
                    <a:pt x="233" y="206"/>
                  </a:lnTo>
                  <a:lnTo>
                    <a:pt x="233" y="215"/>
                  </a:lnTo>
                  <a:lnTo>
                    <a:pt x="227" y="222"/>
                  </a:lnTo>
                  <a:lnTo>
                    <a:pt x="222" y="231"/>
                  </a:lnTo>
                  <a:lnTo>
                    <a:pt x="216" y="238"/>
                  </a:lnTo>
                  <a:lnTo>
                    <a:pt x="210" y="245"/>
                  </a:lnTo>
                  <a:lnTo>
                    <a:pt x="209" y="245"/>
                  </a:lnTo>
                  <a:lnTo>
                    <a:pt x="208" y="246"/>
                  </a:lnTo>
                  <a:lnTo>
                    <a:pt x="207" y="248"/>
                  </a:lnTo>
                  <a:lnTo>
                    <a:pt x="205" y="250"/>
                  </a:lnTo>
                  <a:lnTo>
                    <a:pt x="197" y="250"/>
                  </a:lnTo>
                  <a:lnTo>
                    <a:pt x="190" y="248"/>
                  </a:lnTo>
                  <a:lnTo>
                    <a:pt x="182" y="246"/>
                  </a:lnTo>
                  <a:lnTo>
                    <a:pt x="174" y="245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0" y="245"/>
                  </a:lnTo>
                  <a:lnTo>
                    <a:pt x="174" y="241"/>
                  </a:lnTo>
                  <a:lnTo>
                    <a:pt x="169" y="239"/>
                  </a:lnTo>
                  <a:lnTo>
                    <a:pt x="165" y="238"/>
                  </a:lnTo>
                  <a:lnTo>
                    <a:pt x="160" y="236"/>
                  </a:lnTo>
                  <a:lnTo>
                    <a:pt x="154" y="234"/>
                  </a:lnTo>
                  <a:lnTo>
                    <a:pt x="154" y="225"/>
                  </a:lnTo>
                  <a:lnTo>
                    <a:pt x="153" y="215"/>
                  </a:lnTo>
                  <a:lnTo>
                    <a:pt x="152" y="204"/>
                  </a:lnTo>
                  <a:lnTo>
                    <a:pt x="150" y="195"/>
                  </a:lnTo>
                  <a:lnTo>
                    <a:pt x="149" y="187"/>
                  </a:lnTo>
                  <a:lnTo>
                    <a:pt x="148" y="178"/>
                  </a:lnTo>
                  <a:lnTo>
                    <a:pt x="145" y="169"/>
                  </a:lnTo>
                  <a:lnTo>
                    <a:pt x="144" y="160"/>
                  </a:lnTo>
                  <a:lnTo>
                    <a:pt x="137" y="158"/>
                  </a:lnTo>
                  <a:lnTo>
                    <a:pt x="131" y="158"/>
                  </a:lnTo>
                  <a:lnTo>
                    <a:pt x="124" y="162"/>
                  </a:lnTo>
                  <a:lnTo>
                    <a:pt x="118" y="167"/>
                  </a:lnTo>
                  <a:lnTo>
                    <a:pt x="111" y="174"/>
                  </a:lnTo>
                  <a:lnTo>
                    <a:pt x="106" y="180"/>
                  </a:lnTo>
                  <a:lnTo>
                    <a:pt x="101" y="187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99" y="194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99" y="201"/>
                  </a:lnTo>
                  <a:lnTo>
                    <a:pt x="102" y="206"/>
                  </a:lnTo>
                  <a:lnTo>
                    <a:pt x="103" y="213"/>
                  </a:lnTo>
                  <a:lnTo>
                    <a:pt x="103" y="218"/>
                  </a:lnTo>
                  <a:lnTo>
                    <a:pt x="105" y="218"/>
                  </a:lnTo>
                  <a:lnTo>
                    <a:pt x="105" y="220"/>
                  </a:lnTo>
                  <a:lnTo>
                    <a:pt x="106" y="220"/>
                  </a:lnTo>
                  <a:lnTo>
                    <a:pt x="106" y="222"/>
                  </a:lnTo>
                  <a:lnTo>
                    <a:pt x="109" y="222"/>
                  </a:lnTo>
                  <a:lnTo>
                    <a:pt x="112" y="224"/>
                  </a:lnTo>
                  <a:lnTo>
                    <a:pt x="115" y="225"/>
                  </a:lnTo>
                  <a:lnTo>
                    <a:pt x="118" y="225"/>
                  </a:lnTo>
                  <a:lnTo>
                    <a:pt x="118" y="227"/>
                  </a:lnTo>
                  <a:lnTo>
                    <a:pt x="119" y="227"/>
                  </a:lnTo>
                  <a:lnTo>
                    <a:pt x="119" y="229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2" y="232"/>
                  </a:lnTo>
                  <a:lnTo>
                    <a:pt x="122" y="234"/>
                  </a:lnTo>
                  <a:lnTo>
                    <a:pt x="123" y="236"/>
                  </a:lnTo>
                  <a:lnTo>
                    <a:pt x="126" y="238"/>
                  </a:lnTo>
                  <a:lnTo>
                    <a:pt x="128" y="243"/>
                  </a:lnTo>
                  <a:lnTo>
                    <a:pt x="128" y="250"/>
                  </a:lnTo>
                  <a:lnTo>
                    <a:pt x="129" y="255"/>
                  </a:lnTo>
                  <a:lnTo>
                    <a:pt x="133" y="257"/>
                  </a:lnTo>
                  <a:lnTo>
                    <a:pt x="139" y="257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49" y="262"/>
                  </a:lnTo>
                  <a:lnTo>
                    <a:pt x="152" y="268"/>
                  </a:lnTo>
                  <a:lnTo>
                    <a:pt x="153" y="275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54" y="283"/>
                  </a:lnTo>
                  <a:lnTo>
                    <a:pt x="154" y="287"/>
                  </a:lnTo>
                  <a:lnTo>
                    <a:pt x="154" y="289"/>
                  </a:lnTo>
                  <a:lnTo>
                    <a:pt x="153" y="289"/>
                  </a:lnTo>
                  <a:lnTo>
                    <a:pt x="126" y="289"/>
                  </a:lnTo>
                  <a:lnTo>
                    <a:pt x="124" y="287"/>
                  </a:lnTo>
                  <a:lnTo>
                    <a:pt x="122" y="285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78"/>
                  </a:lnTo>
                  <a:lnTo>
                    <a:pt x="112" y="275"/>
                  </a:lnTo>
                  <a:lnTo>
                    <a:pt x="111" y="271"/>
                  </a:lnTo>
                  <a:lnTo>
                    <a:pt x="109" y="269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2" y="273"/>
                  </a:lnTo>
                  <a:lnTo>
                    <a:pt x="98" y="275"/>
                  </a:lnTo>
                  <a:lnTo>
                    <a:pt x="93" y="276"/>
                  </a:lnTo>
                  <a:lnTo>
                    <a:pt x="88" y="278"/>
                  </a:lnTo>
                  <a:lnTo>
                    <a:pt x="88" y="278"/>
                  </a:lnTo>
                  <a:lnTo>
                    <a:pt x="88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85" y="282"/>
                  </a:lnTo>
                  <a:lnTo>
                    <a:pt x="85" y="290"/>
                  </a:lnTo>
                  <a:lnTo>
                    <a:pt x="86" y="301"/>
                  </a:lnTo>
                  <a:lnTo>
                    <a:pt x="89" y="313"/>
                  </a:lnTo>
                  <a:lnTo>
                    <a:pt x="92" y="322"/>
                  </a:lnTo>
                  <a:lnTo>
                    <a:pt x="102" y="322"/>
                  </a:lnTo>
                  <a:lnTo>
                    <a:pt x="111" y="322"/>
                  </a:lnTo>
                  <a:lnTo>
                    <a:pt x="122" y="320"/>
                  </a:lnTo>
                  <a:lnTo>
                    <a:pt x="132" y="319"/>
                  </a:lnTo>
                  <a:lnTo>
                    <a:pt x="141" y="319"/>
                  </a:lnTo>
                  <a:lnTo>
                    <a:pt x="152" y="317"/>
                  </a:lnTo>
                  <a:lnTo>
                    <a:pt x="161" y="317"/>
                  </a:lnTo>
                  <a:lnTo>
                    <a:pt x="171" y="317"/>
                  </a:lnTo>
                  <a:lnTo>
                    <a:pt x="171" y="312"/>
                  </a:lnTo>
                  <a:lnTo>
                    <a:pt x="170" y="304"/>
                  </a:lnTo>
                  <a:lnTo>
                    <a:pt x="169" y="297"/>
                  </a:lnTo>
                  <a:lnTo>
                    <a:pt x="169" y="292"/>
                  </a:lnTo>
                  <a:lnTo>
                    <a:pt x="191" y="292"/>
                  </a:lnTo>
                  <a:lnTo>
                    <a:pt x="191" y="301"/>
                  </a:lnTo>
                  <a:lnTo>
                    <a:pt x="192" y="310"/>
                  </a:lnTo>
                  <a:lnTo>
                    <a:pt x="194" y="320"/>
                  </a:lnTo>
                  <a:lnTo>
                    <a:pt x="194" y="329"/>
                  </a:lnTo>
                  <a:lnTo>
                    <a:pt x="188" y="329"/>
                  </a:lnTo>
                  <a:lnTo>
                    <a:pt x="182" y="329"/>
                  </a:lnTo>
                  <a:lnTo>
                    <a:pt x="177" y="331"/>
                  </a:lnTo>
                  <a:lnTo>
                    <a:pt x="173" y="334"/>
                  </a:lnTo>
                  <a:lnTo>
                    <a:pt x="166" y="334"/>
                  </a:lnTo>
                  <a:lnTo>
                    <a:pt x="158" y="338"/>
                  </a:lnTo>
                  <a:lnTo>
                    <a:pt x="150" y="340"/>
                  </a:lnTo>
                  <a:lnTo>
                    <a:pt x="144" y="341"/>
                  </a:lnTo>
                  <a:lnTo>
                    <a:pt x="143" y="341"/>
                  </a:lnTo>
                  <a:lnTo>
                    <a:pt x="140" y="341"/>
                  </a:lnTo>
                  <a:lnTo>
                    <a:pt x="139" y="341"/>
                  </a:lnTo>
                  <a:lnTo>
                    <a:pt x="137" y="343"/>
                  </a:lnTo>
                  <a:lnTo>
                    <a:pt x="136" y="345"/>
                  </a:lnTo>
                  <a:lnTo>
                    <a:pt x="131" y="345"/>
                  </a:lnTo>
                  <a:lnTo>
                    <a:pt x="123" y="345"/>
                  </a:lnTo>
                  <a:lnTo>
                    <a:pt x="115" y="347"/>
                  </a:lnTo>
                  <a:lnTo>
                    <a:pt x="111" y="350"/>
                  </a:lnTo>
                  <a:lnTo>
                    <a:pt x="111" y="352"/>
                  </a:lnTo>
                  <a:lnTo>
                    <a:pt x="119" y="356"/>
                  </a:lnTo>
                  <a:lnTo>
                    <a:pt x="127" y="361"/>
                  </a:lnTo>
                  <a:lnTo>
                    <a:pt x="135" y="366"/>
                  </a:lnTo>
                  <a:lnTo>
                    <a:pt x="143" y="370"/>
                  </a:lnTo>
                  <a:lnTo>
                    <a:pt x="148" y="363"/>
                  </a:lnTo>
                  <a:lnTo>
                    <a:pt x="148" y="364"/>
                  </a:lnTo>
                  <a:lnTo>
                    <a:pt x="149" y="364"/>
                  </a:lnTo>
                  <a:lnTo>
                    <a:pt x="150" y="364"/>
                  </a:lnTo>
                  <a:lnTo>
                    <a:pt x="150" y="366"/>
                  </a:lnTo>
                  <a:lnTo>
                    <a:pt x="156" y="366"/>
                  </a:lnTo>
                  <a:lnTo>
                    <a:pt x="160" y="366"/>
                  </a:lnTo>
                  <a:lnTo>
                    <a:pt x="165" y="366"/>
                  </a:lnTo>
                  <a:lnTo>
                    <a:pt x="170" y="364"/>
                  </a:lnTo>
                  <a:lnTo>
                    <a:pt x="175" y="364"/>
                  </a:lnTo>
                  <a:lnTo>
                    <a:pt x="180" y="364"/>
                  </a:lnTo>
                  <a:lnTo>
                    <a:pt x="184" y="364"/>
                  </a:lnTo>
                  <a:lnTo>
                    <a:pt x="190" y="364"/>
                  </a:lnTo>
                  <a:lnTo>
                    <a:pt x="191" y="363"/>
                  </a:lnTo>
                  <a:lnTo>
                    <a:pt x="192" y="359"/>
                  </a:lnTo>
                  <a:lnTo>
                    <a:pt x="194" y="357"/>
                  </a:lnTo>
                  <a:lnTo>
                    <a:pt x="194" y="354"/>
                  </a:lnTo>
                  <a:lnTo>
                    <a:pt x="194" y="354"/>
                  </a:lnTo>
                  <a:lnTo>
                    <a:pt x="196" y="354"/>
                  </a:lnTo>
                  <a:lnTo>
                    <a:pt x="197" y="354"/>
                  </a:lnTo>
                  <a:lnTo>
                    <a:pt x="197" y="354"/>
                  </a:lnTo>
                  <a:lnTo>
                    <a:pt x="197" y="354"/>
                  </a:lnTo>
                  <a:lnTo>
                    <a:pt x="199" y="356"/>
                  </a:lnTo>
                  <a:lnTo>
                    <a:pt x="199" y="356"/>
                  </a:lnTo>
                  <a:lnTo>
                    <a:pt x="199" y="357"/>
                  </a:lnTo>
                  <a:lnTo>
                    <a:pt x="199" y="359"/>
                  </a:lnTo>
                  <a:lnTo>
                    <a:pt x="199" y="363"/>
                  </a:lnTo>
                  <a:lnTo>
                    <a:pt x="200" y="364"/>
                  </a:lnTo>
                  <a:lnTo>
                    <a:pt x="201" y="366"/>
                  </a:lnTo>
                  <a:lnTo>
                    <a:pt x="201" y="371"/>
                  </a:lnTo>
                  <a:lnTo>
                    <a:pt x="203" y="377"/>
                  </a:lnTo>
                  <a:lnTo>
                    <a:pt x="203" y="384"/>
                  </a:lnTo>
                  <a:lnTo>
                    <a:pt x="201" y="389"/>
                  </a:lnTo>
                  <a:lnTo>
                    <a:pt x="201" y="392"/>
                  </a:lnTo>
                  <a:lnTo>
                    <a:pt x="203" y="396"/>
                  </a:lnTo>
                  <a:lnTo>
                    <a:pt x="204" y="398"/>
                  </a:lnTo>
                  <a:lnTo>
                    <a:pt x="207" y="398"/>
                  </a:lnTo>
                  <a:lnTo>
                    <a:pt x="209" y="398"/>
                  </a:lnTo>
                  <a:lnTo>
                    <a:pt x="210" y="403"/>
                  </a:lnTo>
                  <a:lnTo>
                    <a:pt x="212" y="414"/>
                  </a:lnTo>
                  <a:lnTo>
                    <a:pt x="212" y="422"/>
                  </a:lnTo>
                  <a:lnTo>
                    <a:pt x="210" y="426"/>
                  </a:lnTo>
                  <a:lnTo>
                    <a:pt x="210" y="436"/>
                  </a:lnTo>
                  <a:lnTo>
                    <a:pt x="210" y="451"/>
                  </a:lnTo>
                  <a:lnTo>
                    <a:pt x="208" y="463"/>
                  </a:lnTo>
                  <a:lnTo>
                    <a:pt x="205" y="468"/>
                  </a:lnTo>
                  <a:lnTo>
                    <a:pt x="205" y="468"/>
                  </a:lnTo>
                  <a:lnTo>
                    <a:pt x="200" y="463"/>
                  </a:lnTo>
                  <a:lnTo>
                    <a:pt x="200" y="454"/>
                  </a:lnTo>
                  <a:lnTo>
                    <a:pt x="200" y="447"/>
                  </a:lnTo>
                  <a:lnTo>
                    <a:pt x="200" y="438"/>
                  </a:lnTo>
                  <a:lnTo>
                    <a:pt x="199" y="431"/>
                  </a:lnTo>
                  <a:lnTo>
                    <a:pt x="197" y="424"/>
                  </a:lnTo>
                  <a:lnTo>
                    <a:pt x="196" y="415"/>
                  </a:lnTo>
                  <a:lnTo>
                    <a:pt x="194" y="408"/>
                  </a:lnTo>
                  <a:lnTo>
                    <a:pt x="194" y="401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87" y="396"/>
                  </a:lnTo>
                  <a:lnTo>
                    <a:pt x="183" y="396"/>
                  </a:lnTo>
                  <a:lnTo>
                    <a:pt x="180" y="396"/>
                  </a:lnTo>
                  <a:lnTo>
                    <a:pt x="175" y="403"/>
                  </a:lnTo>
                  <a:lnTo>
                    <a:pt x="173" y="403"/>
                  </a:lnTo>
                  <a:lnTo>
                    <a:pt x="169" y="401"/>
                  </a:lnTo>
                  <a:lnTo>
                    <a:pt x="165" y="400"/>
                  </a:lnTo>
                  <a:lnTo>
                    <a:pt x="162" y="400"/>
                  </a:lnTo>
                  <a:lnTo>
                    <a:pt x="162" y="403"/>
                  </a:lnTo>
                  <a:lnTo>
                    <a:pt x="163" y="403"/>
                  </a:lnTo>
                  <a:lnTo>
                    <a:pt x="163" y="407"/>
                  </a:lnTo>
                  <a:lnTo>
                    <a:pt x="163" y="412"/>
                  </a:lnTo>
                  <a:lnTo>
                    <a:pt x="163" y="417"/>
                  </a:lnTo>
                  <a:lnTo>
                    <a:pt x="163" y="419"/>
                  </a:lnTo>
                  <a:lnTo>
                    <a:pt x="158" y="424"/>
                  </a:lnTo>
                  <a:lnTo>
                    <a:pt x="154" y="428"/>
                  </a:lnTo>
                  <a:lnTo>
                    <a:pt x="149" y="429"/>
                  </a:lnTo>
                  <a:lnTo>
                    <a:pt x="144" y="433"/>
                  </a:lnTo>
                  <a:lnTo>
                    <a:pt x="144" y="436"/>
                  </a:lnTo>
                  <a:lnTo>
                    <a:pt x="145" y="438"/>
                  </a:lnTo>
                  <a:lnTo>
                    <a:pt x="145" y="442"/>
                  </a:lnTo>
                  <a:lnTo>
                    <a:pt x="145" y="443"/>
                  </a:lnTo>
                  <a:lnTo>
                    <a:pt x="143" y="451"/>
                  </a:lnTo>
                  <a:lnTo>
                    <a:pt x="143" y="463"/>
                  </a:lnTo>
                  <a:lnTo>
                    <a:pt x="144" y="473"/>
                  </a:lnTo>
                  <a:lnTo>
                    <a:pt x="146" y="479"/>
                  </a:lnTo>
                  <a:lnTo>
                    <a:pt x="149" y="466"/>
                  </a:lnTo>
                  <a:lnTo>
                    <a:pt x="156" y="459"/>
                  </a:lnTo>
                  <a:lnTo>
                    <a:pt x="162" y="454"/>
                  </a:lnTo>
                  <a:lnTo>
                    <a:pt x="169" y="447"/>
                  </a:lnTo>
                  <a:lnTo>
                    <a:pt x="169" y="445"/>
                  </a:lnTo>
                  <a:lnTo>
                    <a:pt x="170" y="447"/>
                  </a:lnTo>
                  <a:lnTo>
                    <a:pt x="171" y="452"/>
                  </a:lnTo>
                  <a:lnTo>
                    <a:pt x="173" y="458"/>
                  </a:lnTo>
                  <a:lnTo>
                    <a:pt x="173" y="461"/>
                  </a:lnTo>
                  <a:lnTo>
                    <a:pt x="169" y="470"/>
                  </a:lnTo>
                  <a:lnTo>
                    <a:pt x="165" y="477"/>
                  </a:lnTo>
                  <a:lnTo>
                    <a:pt x="161" y="482"/>
                  </a:lnTo>
                  <a:lnTo>
                    <a:pt x="154" y="487"/>
                  </a:lnTo>
                  <a:lnTo>
                    <a:pt x="153" y="493"/>
                  </a:lnTo>
                  <a:lnTo>
                    <a:pt x="152" y="496"/>
                  </a:lnTo>
                  <a:lnTo>
                    <a:pt x="149" y="498"/>
                  </a:lnTo>
                  <a:lnTo>
                    <a:pt x="146" y="498"/>
                  </a:lnTo>
                  <a:lnTo>
                    <a:pt x="140" y="498"/>
                  </a:lnTo>
                  <a:lnTo>
                    <a:pt x="133" y="498"/>
                  </a:lnTo>
                  <a:lnTo>
                    <a:pt x="126" y="498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2" y="493"/>
                  </a:lnTo>
                  <a:lnTo>
                    <a:pt x="105" y="493"/>
                  </a:lnTo>
                  <a:lnTo>
                    <a:pt x="95" y="495"/>
                  </a:lnTo>
                  <a:lnTo>
                    <a:pt x="89" y="496"/>
                  </a:lnTo>
                  <a:lnTo>
                    <a:pt x="88" y="495"/>
                  </a:lnTo>
                  <a:lnTo>
                    <a:pt x="85" y="493"/>
                  </a:lnTo>
                  <a:lnTo>
                    <a:pt x="81" y="491"/>
                  </a:lnTo>
                  <a:lnTo>
                    <a:pt x="79" y="489"/>
                  </a:lnTo>
                  <a:lnTo>
                    <a:pt x="79" y="487"/>
                  </a:lnTo>
                  <a:lnTo>
                    <a:pt x="77" y="486"/>
                  </a:lnTo>
                  <a:lnTo>
                    <a:pt x="76" y="482"/>
                  </a:lnTo>
                  <a:lnTo>
                    <a:pt x="76" y="479"/>
                  </a:lnTo>
                  <a:lnTo>
                    <a:pt x="82" y="479"/>
                  </a:lnTo>
                  <a:lnTo>
                    <a:pt x="89" y="477"/>
                  </a:lnTo>
                  <a:lnTo>
                    <a:pt x="95" y="475"/>
                  </a:lnTo>
                  <a:lnTo>
                    <a:pt x="102" y="475"/>
                  </a:lnTo>
                  <a:lnTo>
                    <a:pt x="105" y="470"/>
                  </a:lnTo>
                  <a:lnTo>
                    <a:pt x="112" y="463"/>
                  </a:lnTo>
                  <a:lnTo>
                    <a:pt x="120" y="456"/>
                  </a:lnTo>
                  <a:lnTo>
                    <a:pt x="126" y="452"/>
                  </a:lnTo>
                  <a:lnTo>
                    <a:pt x="115" y="459"/>
                  </a:lnTo>
                  <a:lnTo>
                    <a:pt x="115" y="459"/>
                  </a:lnTo>
                  <a:lnTo>
                    <a:pt x="120" y="456"/>
                  </a:lnTo>
                  <a:lnTo>
                    <a:pt x="126" y="451"/>
                  </a:lnTo>
                  <a:lnTo>
                    <a:pt x="119" y="451"/>
                  </a:lnTo>
                  <a:lnTo>
                    <a:pt x="111" y="451"/>
                  </a:lnTo>
                  <a:lnTo>
                    <a:pt x="105" y="451"/>
                  </a:lnTo>
                  <a:lnTo>
                    <a:pt x="97" y="451"/>
                  </a:lnTo>
                  <a:lnTo>
                    <a:pt x="89" y="451"/>
                  </a:lnTo>
                  <a:lnTo>
                    <a:pt x="82" y="452"/>
                  </a:lnTo>
                  <a:lnTo>
                    <a:pt x="75" y="454"/>
                  </a:lnTo>
                  <a:lnTo>
                    <a:pt x="68" y="456"/>
                  </a:lnTo>
                  <a:lnTo>
                    <a:pt x="59" y="458"/>
                  </a:lnTo>
                  <a:lnTo>
                    <a:pt x="52" y="456"/>
                  </a:lnTo>
                  <a:lnTo>
                    <a:pt x="47" y="451"/>
                  </a:lnTo>
                  <a:lnTo>
                    <a:pt x="45" y="440"/>
                  </a:lnTo>
                  <a:lnTo>
                    <a:pt x="41" y="433"/>
                  </a:lnTo>
                  <a:lnTo>
                    <a:pt x="39" y="424"/>
                  </a:lnTo>
                  <a:lnTo>
                    <a:pt x="37" y="414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4" y="405"/>
                  </a:lnTo>
                  <a:lnTo>
                    <a:pt x="20" y="403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48" y="407"/>
                  </a:lnTo>
                  <a:lnTo>
                    <a:pt x="51" y="408"/>
                  </a:lnTo>
                  <a:lnTo>
                    <a:pt x="54" y="410"/>
                  </a:lnTo>
                  <a:lnTo>
                    <a:pt x="56" y="414"/>
                  </a:lnTo>
                  <a:lnTo>
                    <a:pt x="58" y="417"/>
                  </a:lnTo>
                  <a:lnTo>
                    <a:pt x="60" y="419"/>
                  </a:lnTo>
                  <a:lnTo>
                    <a:pt x="64" y="421"/>
                  </a:lnTo>
                  <a:lnTo>
                    <a:pt x="67" y="422"/>
                  </a:lnTo>
                  <a:lnTo>
                    <a:pt x="69" y="424"/>
                  </a:lnTo>
                  <a:lnTo>
                    <a:pt x="79" y="424"/>
                  </a:lnTo>
                  <a:lnTo>
                    <a:pt x="89" y="424"/>
                  </a:lnTo>
                  <a:lnTo>
                    <a:pt x="98" y="422"/>
                  </a:lnTo>
                  <a:lnTo>
                    <a:pt x="107" y="421"/>
                  </a:lnTo>
                  <a:lnTo>
                    <a:pt x="110" y="417"/>
                  </a:lnTo>
                  <a:lnTo>
                    <a:pt x="115" y="415"/>
                  </a:lnTo>
                  <a:lnTo>
                    <a:pt x="119" y="414"/>
                  </a:lnTo>
                  <a:lnTo>
                    <a:pt x="122" y="410"/>
                  </a:lnTo>
                  <a:lnTo>
                    <a:pt x="120" y="408"/>
                  </a:lnTo>
                  <a:lnTo>
                    <a:pt x="114" y="405"/>
                  </a:lnTo>
                  <a:lnTo>
                    <a:pt x="110" y="400"/>
                  </a:lnTo>
                  <a:lnTo>
                    <a:pt x="106" y="394"/>
                  </a:lnTo>
                  <a:lnTo>
                    <a:pt x="103" y="389"/>
                  </a:lnTo>
                  <a:lnTo>
                    <a:pt x="102" y="389"/>
                  </a:lnTo>
                  <a:lnTo>
                    <a:pt x="102" y="384"/>
                  </a:lnTo>
                  <a:lnTo>
                    <a:pt x="98" y="380"/>
                  </a:lnTo>
                  <a:lnTo>
                    <a:pt x="93" y="378"/>
                  </a:lnTo>
                  <a:lnTo>
                    <a:pt x="88" y="378"/>
                  </a:lnTo>
                  <a:lnTo>
                    <a:pt x="82" y="378"/>
                  </a:lnTo>
                  <a:lnTo>
                    <a:pt x="77" y="380"/>
                  </a:lnTo>
                  <a:lnTo>
                    <a:pt x="72" y="382"/>
                  </a:lnTo>
                  <a:lnTo>
                    <a:pt x="67" y="384"/>
                  </a:lnTo>
                  <a:lnTo>
                    <a:pt x="62" y="384"/>
                  </a:lnTo>
                  <a:lnTo>
                    <a:pt x="59" y="378"/>
                  </a:lnTo>
                  <a:lnTo>
                    <a:pt x="55" y="373"/>
                  </a:lnTo>
                  <a:lnTo>
                    <a:pt x="50" y="371"/>
                  </a:lnTo>
                  <a:lnTo>
                    <a:pt x="46" y="370"/>
                  </a:lnTo>
                  <a:lnTo>
                    <a:pt x="46" y="373"/>
                  </a:lnTo>
                  <a:lnTo>
                    <a:pt x="46" y="375"/>
                  </a:lnTo>
                  <a:lnTo>
                    <a:pt x="45" y="378"/>
                  </a:lnTo>
                  <a:lnTo>
                    <a:pt x="45" y="382"/>
                  </a:lnTo>
                  <a:lnTo>
                    <a:pt x="47" y="385"/>
                  </a:lnTo>
                  <a:lnTo>
                    <a:pt x="51" y="389"/>
                  </a:lnTo>
                  <a:lnTo>
                    <a:pt x="54" y="394"/>
                  </a:lnTo>
                  <a:lnTo>
                    <a:pt x="56" y="398"/>
                  </a:lnTo>
                  <a:lnTo>
                    <a:pt x="50" y="396"/>
                  </a:lnTo>
                  <a:lnTo>
                    <a:pt x="42" y="392"/>
                  </a:lnTo>
                  <a:lnTo>
                    <a:pt x="34" y="389"/>
                  </a:lnTo>
                  <a:lnTo>
                    <a:pt x="28" y="385"/>
                  </a:lnTo>
                  <a:lnTo>
                    <a:pt x="24" y="382"/>
                  </a:lnTo>
                  <a:lnTo>
                    <a:pt x="22" y="375"/>
                  </a:lnTo>
                  <a:lnTo>
                    <a:pt x="22" y="368"/>
                  </a:lnTo>
                  <a:lnTo>
                    <a:pt x="24" y="359"/>
                  </a:lnTo>
                  <a:lnTo>
                    <a:pt x="25" y="352"/>
                  </a:lnTo>
                  <a:lnTo>
                    <a:pt x="26" y="345"/>
                  </a:lnTo>
                  <a:lnTo>
                    <a:pt x="28" y="338"/>
                  </a:lnTo>
                  <a:lnTo>
                    <a:pt x="28" y="333"/>
                  </a:lnTo>
                  <a:lnTo>
                    <a:pt x="31" y="338"/>
                  </a:lnTo>
                  <a:lnTo>
                    <a:pt x="34" y="350"/>
                  </a:lnTo>
                  <a:lnTo>
                    <a:pt x="38" y="359"/>
                  </a:lnTo>
                  <a:lnTo>
                    <a:pt x="47" y="359"/>
                  </a:lnTo>
                  <a:lnTo>
                    <a:pt x="48" y="350"/>
                  </a:lnTo>
                  <a:lnTo>
                    <a:pt x="48" y="341"/>
                  </a:lnTo>
                  <a:lnTo>
                    <a:pt x="50" y="333"/>
                  </a:lnTo>
                  <a:lnTo>
                    <a:pt x="50" y="324"/>
                  </a:lnTo>
                  <a:lnTo>
                    <a:pt x="48" y="322"/>
                  </a:lnTo>
                  <a:lnTo>
                    <a:pt x="42" y="322"/>
                  </a:lnTo>
                  <a:lnTo>
                    <a:pt x="41" y="320"/>
                  </a:lnTo>
                  <a:lnTo>
                    <a:pt x="38" y="319"/>
                  </a:lnTo>
                  <a:lnTo>
                    <a:pt x="37" y="317"/>
                  </a:lnTo>
                  <a:lnTo>
                    <a:pt x="35" y="317"/>
                  </a:lnTo>
                  <a:lnTo>
                    <a:pt x="34" y="315"/>
                  </a:lnTo>
                  <a:lnTo>
                    <a:pt x="34" y="253"/>
                  </a:lnTo>
                  <a:lnTo>
                    <a:pt x="35" y="253"/>
                  </a:lnTo>
                  <a:lnTo>
                    <a:pt x="35" y="252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51" y="250"/>
                  </a:lnTo>
                  <a:lnTo>
                    <a:pt x="52" y="253"/>
                  </a:lnTo>
                  <a:lnTo>
                    <a:pt x="54" y="260"/>
                  </a:lnTo>
                  <a:lnTo>
                    <a:pt x="55" y="268"/>
                  </a:lnTo>
                  <a:lnTo>
                    <a:pt x="56" y="276"/>
                  </a:lnTo>
                  <a:lnTo>
                    <a:pt x="56" y="285"/>
                  </a:lnTo>
                  <a:lnTo>
                    <a:pt x="56" y="294"/>
                  </a:lnTo>
                  <a:lnTo>
                    <a:pt x="58" y="301"/>
                  </a:lnTo>
                  <a:lnTo>
                    <a:pt x="58" y="306"/>
                  </a:lnTo>
                  <a:lnTo>
                    <a:pt x="59" y="320"/>
                  </a:lnTo>
                  <a:lnTo>
                    <a:pt x="62" y="331"/>
                  </a:lnTo>
                  <a:lnTo>
                    <a:pt x="65" y="343"/>
                  </a:lnTo>
                  <a:lnTo>
                    <a:pt x="72" y="354"/>
                  </a:lnTo>
                  <a:lnTo>
                    <a:pt x="72" y="352"/>
                  </a:lnTo>
                  <a:lnTo>
                    <a:pt x="72" y="350"/>
                  </a:lnTo>
                  <a:lnTo>
                    <a:pt x="73" y="350"/>
                  </a:lnTo>
                  <a:lnTo>
                    <a:pt x="75" y="348"/>
                  </a:lnTo>
                  <a:lnTo>
                    <a:pt x="75" y="348"/>
                  </a:lnTo>
                  <a:lnTo>
                    <a:pt x="75" y="338"/>
                  </a:lnTo>
                  <a:lnTo>
                    <a:pt x="75" y="329"/>
                  </a:lnTo>
                  <a:lnTo>
                    <a:pt x="73" y="320"/>
                  </a:lnTo>
                  <a:lnTo>
                    <a:pt x="73" y="312"/>
                  </a:lnTo>
                  <a:lnTo>
                    <a:pt x="72" y="303"/>
                  </a:lnTo>
                  <a:lnTo>
                    <a:pt x="71" y="294"/>
                  </a:lnTo>
                  <a:lnTo>
                    <a:pt x="71" y="285"/>
                  </a:lnTo>
                  <a:lnTo>
                    <a:pt x="69" y="276"/>
                  </a:lnTo>
                  <a:lnTo>
                    <a:pt x="69" y="262"/>
                  </a:lnTo>
                  <a:lnTo>
                    <a:pt x="73" y="262"/>
                  </a:lnTo>
                  <a:lnTo>
                    <a:pt x="77" y="260"/>
                  </a:lnTo>
                  <a:lnTo>
                    <a:pt x="81" y="259"/>
                  </a:lnTo>
                  <a:lnTo>
                    <a:pt x="85" y="257"/>
                  </a:lnTo>
                  <a:lnTo>
                    <a:pt x="85" y="255"/>
                  </a:lnTo>
                  <a:lnTo>
                    <a:pt x="86" y="253"/>
                  </a:lnTo>
                  <a:lnTo>
                    <a:pt x="88" y="252"/>
                  </a:lnTo>
                  <a:lnTo>
                    <a:pt x="88" y="250"/>
                  </a:lnTo>
                  <a:lnTo>
                    <a:pt x="88" y="241"/>
                  </a:lnTo>
                  <a:lnTo>
                    <a:pt x="86" y="232"/>
                  </a:lnTo>
                  <a:lnTo>
                    <a:pt x="86" y="224"/>
                  </a:lnTo>
                  <a:lnTo>
                    <a:pt x="85" y="215"/>
                  </a:lnTo>
                  <a:lnTo>
                    <a:pt x="84" y="206"/>
                  </a:lnTo>
                  <a:lnTo>
                    <a:pt x="84" y="197"/>
                  </a:lnTo>
                  <a:lnTo>
                    <a:pt x="82" y="188"/>
                  </a:lnTo>
                  <a:lnTo>
                    <a:pt x="82" y="180"/>
                  </a:lnTo>
                  <a:lnTo>
                    <a:pt x="76" y="183"/>
                  </a:lnTo>
                  <a:lnTo>
                    <a:pt x="73" y="190"/>
                  </a:lnTo>
                  <a:lnTo>
                    <a:pt x="73" y="199"/>
                  </a:lnTo>
                  <a:lnTo>
                    <a:pt x="75" y="208"/>
                  </a:lnTo>
                  <a:lnTo>
                    <a:pt x="71" y="216"/>
                  </a:lnTo>
                  <a:lnTo>
                    <a:pt x="63" y="222"/>
                  </a:lnTo>
                  <a:lnTo>
                    <a:pt x="52" y="225"/>
                  </a:lnTo>
                  <a:lnTo>
                    <a:pt x="43" y="225"/>
                  </a:lnTo>
                  <a:lnTo>
                    <a:pt x="42" y="222"/>
                  </a:lnTo>
                  <a:lnTo>
                    <a:pt x="41" y="218"/>
                  </a:lnTo>
                  <a:lnTo>
                    <a:pt x="39" y="216"/>
                  </a:lnTo>
                  <a:lnTo>
                    <a:pt x="39" y="211"/>
                  </a:lnTo>
                  <a:lnTo>
                    <a:pt x="43" y="208"/>
                  </a:lnTo>
                  <a:lnTo>
                    <a:pt x="47" y="201"/>
                  </a:lnTo>
                  <a:lnTo>
                    <a:pt x="50" y="194"/>
                  </a:lnTo>
                  <a:lnTo>
                    <a:pt x="52" y="190"/>
                  </a:lnTo>
                  <a:lnTo>
                    <a:pt x="56" y="188"/>
                  </a:lnTo>
                  <a:lnTo>
                    <a:pt x="62" y="187"/>
                  </a:lnTo>
                  <a:lnTo>
                    <a:pt x="67" y="183"/>
                  </a:lnTo>
                  <a:lnTo>
                    <a:pt x="69" y="180"/>
                  </a:lnTo>
                  <a:lnTo>
                    <a:pt x="72" y="178"/>
                  </a:lnTo>
                  <a:lnTo>
                    <a:pt x="73" y="173"/>
                  </a:lnTo>
                  <a:lnTo>
                    <a:pt x="73" y="169"/>
                  </a:lnTo>
                  <a:lnTo>
                    <a:pt x="73" y="164"/>
                  </a:lnTo>
                  <a:lnTo>
                    <a:pt x="65" y="165"/>
                  </a:lnTo>
                  <a:lnTo>
                    <a:pt x="58" y="167"/>
                  </a:lnTo>
                  <a:lnTo>
                    <a:pt x="48" y="171"/>
                  </a:lnTo>
                  <a:lnTo>
                    <a:pt x="41" y="173"/>
                  </a:lnTo>
                  <a:lnTo>
                    <a:pt x="39" y="183"/>
                  </a:lnTo>
                  <a:lnTo>
                    <a:pt x="38" y="197"/>
                  </a:lnTo>
                  <a:lnTo>
                    <a:pt x="35" y="211"/>
                  </a:lnTo>
                  <a:lnTo>
                    <a:pt x="33" y="220"/>
                  </a:lnTo>
                  <a:lnTo>
                    <a:pt x="31" y="220"/>
                  </a:lnTo>
                  <a:lnTo>
                    <a:pt x="31" y="224"/>
                  </a:lnTo>
                  <a:lnTo>
                    <a:pt x="31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6" y="231"/>
                  </a:lnTo>
                  <a:lnTo>
                    <a:pt x="25" y="236"/>
                  </a:lnTo>
                  <a:lnTo>
                    <a:pt x="24" y="241"/>
                  </a:lnTo>
                  <a:lnTo>
                    <a:pt x="24" y="246"/>
                  </a:lnTo>
                  <a:lnTo>
                    <a:pt x="22" y="248"/>
                  </a:lnTo>
                  <a:lnTo>
                    <a:pt x="22" y="252"/>
                  </a:lnTo>
                  <a:lnTo>
                    <a:pt x="22" y="255"/>
                  </a:lnTo>
                  <a:lnTo>
                    <a:pt x="24" y="257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7"/>
                  </a:lnTo>
                  <a:lnTo>
                    <a:pt x="24" y="260"/>
                  </a:lnTo>
                  <a:lnTo>
                    <a:pt x="24" y="264"/>
                  </a:lnTo>
                  <a:lnTo>
                    <a:pt x="24" y="271"/>
                  </a:lnTo>
                  <a:lnTo>
                    <a:pt x="24" y="280"/>
                  </a:lnTo>
                  <a:lnTo>
                    <a:pt x="24" y="285"/>
                  </a:lnTo>
                  <a:lnTo>
                    <a:pt x="24" y="283"/>
                  </a:lnTo>
                  <a:lnTo>
                    <a:pt x="24" y="273"/>
                  </a:lnTo>
                  <a:lnTo>
                    <a:pt x="22" y="264"/>
                  </a:lnTo>
                  <a:lnTo>
                    <a:pt x="21" y="253"/>
                  </a:lnTo>
                  <a:lnTo>
                    <a:pt x="20" y="243"/>
                  </a:lnTo>
                  <a:lnTo>
                    <a:pt x="18" y="232"/>
                  </a:lnTo>
                  <a:lnTo>
                    <a:pt x="17" y="222"/>
                  </a:lnTo>
                  <a:lnTo>
                    <a:pt x="16" y="211"/>
                  </a:lnTo>
                  <a:lnTo>
                    <a:pt x="16" y="201"/>
                  </a:lnTo>
                  <a:lnTo>
                    <a:pt x="17" y="201"/>
                  </a:lnTo>
                  <a:lnTo>
                    <a:pt x="18" y="197"/>
                  </a:lnTo>
                  <a:lnTo>
                    <a:pt x="20" y="195"/>
                  </a:lnTo>
                  <a:lnTo>
                    <a:pt x="20" y="194"/>
                  </a:lnTo>
                  <a:lnTo>
                    <a:pt x="21" y="183"/>
                  </a:lnTo>
                  <a:lnTo>
                    <a:pt x="22" y="171"/>
                  </a:lnTo>
                  <a:lnTo>
                    <a:pt x="24" y="160"/>
                  </a:lnTo>
                  <a:lnTo>
                    <a:pt x="24" y="150"/>
                  </a:lnTo>
                  <a:lnTo>
                    <a:pt x="28" y="150"/>
                  </a:lnTo>
                  <a:lnTo>
                    <a:pt x="31" y="150"/>
                  </a:lnTo>
                  <a:lnTo>
                    <a:pt x="37" y="150"/>
                  </a:lnTo>
                  <a:lnTo>
                    <a:pt x="42" y="151"/>
                  </a:lnTo>
                  <a:lnTo>
                    <a:pt x="46" y="151"/>
                  </a:lnTo>
                  <a:lnTo>
                    <a:pt x="46" y="146"/>
                  </a:lnTo>
                  <a:lnTo>
                    <a:pt x="45" y="141"/>
                  </a:lnTo>
                  <a:lnTo>
                    <a:pt x="43" y="136"/>
                  </a:lnTo>
                  <a:lnTo>
                    <a:pt x="43" y="132"/>
                  </a:lnTo>
                  <a:lnTo>
                    <a:pt x="42" y="132"/>
                  </a:lnTo>
                  <a:lnTo>
                    <a:pt x="41" y="129"/>
                  </a:lnTo>
                  <a:lnTo>
                    <a:pt x="41" y="123"/>
                  </a:lnTo>
                  <a:lnTo>
                    <a:pt x="41" y="120"/>
                  </a:lnTo>
                  <a:lnTo>
                    <a:pt x="41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7" y="109"/>
                  </a:lnTo>
                  <a:lnTo>
                    <a:pt x="31" y="107"/>
                  </a:lnTo>
                  <a:lnTo>
                    <a:pt x="28" y="100"/>
                  </a:lnTo>
                  <a:lnTo>
                    <a:pt x="26" y="95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21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4" y="76"/>
                  </a:lnTo>
                  <a:lnTo>
                    <a:pt x="13" y="74"/>
                  </a:lnTo>
                  <a:lnTo>
                    <a:pt x="11" y="67"/>
                  </a:lnTo>
                  <a:lnTo>
                    <a:pt x="7" y="62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1" y="39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1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557" name="Group 117">
            <a:extLst>
              <a:ext uri="{FF2B5EF4-FFF2-40B4-BE49-F238E27FC236}">
                <a16:creationId xmlns:a16="http://schemas.microsoft.com/office/drawing/2014/main" id="{4F9A2468-0772-4570-B87C-C1BC4B66E12F}"/>
              </a:ext>
            </a:extLst>
          </p:cNvPr>
          <p:cNvGrpSpPr>
            <a:grpSpLocks/>
          </p:cNvGrpSpPr>
          <p:nvPr/>
        </p:nvGrpSpPr>
        <p:grpSpPr bwMode="auto">
          <a:xfrm>
            <a:off x="-80963" y="2362200"/>
            <a:ext cx="9405938" cy="4494213"/>
            <a:chOff x="-1" y="1863"/>
            <a:chExt cx="5761" cy="2456"/>
          </a:xfrm>
        </p:grpSpPr>
        <p:sp>
          <p:nvSpPr>
            <p:cNvPr id="61444" name="Rectangle 4">
              <a:extLst>
                <a:ext uri="{FF2B5EF4-FFF2-40B4-BE49-F238E27FC236}">
                  <a16:creationId xmlns:a16="http://schemas.microsoft.com/office/drawing/2014/main" id="{B7DCDCD9-4C9C-4C7B-8CD3-BEDF76CE0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4170"/>
              <a:ext cx="5716" cy="149"/>
            </a:xfrm>
            <a:prstGeom prst="rect">
              <a:avLst/>
            </a:prstGeom>
            <a:solidFill>
              <a:srgbClr val="16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5" name="Rectangle 5">
              <a:extLst>
                <a:ext uri="{FF2B5EF4-FFF2-40B4-BE49-F238E27FC236}">
                  <a16:creationId xmlns:a16="http://schemas.microsoft.com/office/drawing/2014/main" id="{45200724-FDD8-4B1A-91EF-533A9C0B8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4089"/>
              <a:ext cx="5716" cy="161"/>
            </a:xfrm>
            <a:prstGeom prst="rect">
              <a:avLst/>
            </a:prstGeom>
            <a:solidFill>
              <a:srgbClr val="1B16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Rectangle 6">
              <a:extLst>
                <a:ext uri="{FF2B5EF4-FFF2-40B4-BE49-F238E27FC236}">
                  <a16:creationId xmlns:a16="http://schemas.microsoft.com/office/drawing/2014/main" id="{A3190616-5FCB-4C87-BCD9-16C8FAF5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4009"/>
              <a:ext cx="5716" cy="161"/>
            </a:xfrm>
            <a:prstGeom prst="rect">
              <a:avLst/>
            </a:prstGeom>
            <a:solidFill>
              <a:srgbClr val="211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Rectangle 7">
              <a:extLst>
                <a:ext uri="{FF2B5EF4-FFF2-40B4-BE49-F238E27FC236}">
                  <a16:creationId xmlns:a16="http://schemas.microsoft.com/office/drawing/2014/main" id="{F374D9EF-C70E-4C51-AAE8-FAF51210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930"/>
              <a:ext cx="5716" cy="159"/>
            </a:xfrm>
            <a:prstGeom prst="rect">
              <a:avLst/>
            </a:prstGeom>
            <a:solidFill>
              <a:srgbClr val="27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Rectangle 8">
              <a:extLst>
                <a:ext uri="{FF2B5EF4-FFF2-40B4-BE49-F238E27FC236}">
                  <a16:creationId xmlns:a16="http://schemas.microsoft.com/office/drawing/2014/main" id="{C8C6F322-33D2-4793-8346-40A68BBA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850"/>
              <a:ext cx="5716" cy="159"/>
            </a:xfrm>
            <a:prstGeom prst="rect">
              <a:avLst/>
            </a:prstGeom>
            <a:solidFill>
              <a:srgbClr val="2D1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Rectangle 9">
              <a:extLst>
                <a:ext uri="{FF2B5EF4-FFF2-40B4-BE49-F238E27FC236}">
                  <a16:creationId xmlns:a16="http://schemas.microsoft.com/office/drawing/2014/main" id="{F997E23A-9776-44A0-B11D-8E372D2CF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770"/>
              <a:ext cx="5716" cy="160"/>
            </a:xfrm>
            <a:prstGeom prst="rect">
              <a:avLst/>
            </a:prstGeom>
            <a:solidFill>
              <a:srgbClr val="331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Rectangle 10">
              <a:extLst>
                <a:ext uri="{FF2B5EF4-FFF2-40B4-BE49-F238E27FC236}">
                  <a16:creationId xmlns:a16="http://schemas.microsoft.com/office/drawing/2014/main" id="{F6EA7E45-BDF8-4ECA-956E-20EA5530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690"/>
              <a:ext cx="5716" cy="160"/>
            </a:xfrm>
            <a:prstGeom prst="rect">
              <a:avLst/>
            </a:prstGeom>
            <a:solidFill>
              <a:srgbClr val="391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1" name="Rectangle 11">
              <a:extLst>
                <a:ext uri="{FF2B5EF4-FFF2-40B4-BE49-F238E27FC236}">
                  <a16:creationId xmlns:a16="http://schemas.microsoft.com/office/drawing/2014/main" id="{DE73328B-99B5-40E7-8737-FEE3872E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611"/>
              <a:ext cx="5716" cy="159"/>
            </a:xfrm>
            <a:prstGeom prst="rect">
              <a:avLst/>
            </a:prstGeom>
            <a:solidFill>
              <a:srgbClr val="3F0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2" name="Rectangle 12">
              <a:extLst>
                <a:ext uri="{FF2B5EF4-FFF2-40B4-BE49-F238E27FC236}">
                  <a16:creationId xmlns:a16="http://schemas.microsoft.com/office/drawing/2014/main" id="{5F3FB6E7-622F-40D1-856A-9FA9C21CE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531"/>
              <a:ext cx="5716" cy="159"/>
            </a:xfrm>
            <a:prstGeom prst="rect">
              <a:avLst/>
            </a:prstGeom>
            <a:solidFill>
              <a:srgbClr val="450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3" name="Rectangle 13">
              <a:extLst>
                <a:ext uri="{FF2B5EF4-FFF2-40B4-BE49-F238E27FC236}">
                  <a16:creationId xmlns:a16="http://schemas.microsoft.com/office/drawing/2014/main" id="{D6FE7120-DA59-4B7D-93F4-179B87FB3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451"/>
              <a:ext cx="5716" cy="160"/>
            </a:xfrm>
            <a:prstGeom prst="rect">
              <a:avLst/>
            </a:prstGeom>
            <a:solidFill>
              <a:srgbClr val="4B0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4" name="Rectangle 14">
              <a:extLst>
                <a:ext uri="{FF2B5EF4-FFF2-40B4-BE49-F238E27FC236}">
                  <a16:creationId xmlns:a16="http://schemas.microsoft.com/office/drawing/2014/main" id="{E6C22391-BB93-4B50-9F9C-C0111FA6B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371"/>
              <a:ext cx="5716" cy="160"/>
            </a:xfrm>
            <a:prstGeom prst="rect">
              <a:avLst/>
            </a:prstGeom>
            <a:solidFill>
              <a:srgbClr val="510B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5" name="Rectangle 15">
              <a:extLst>
                <a:ext uri="{FF2B5EF4-FFF2-40B4-BE49-F238E27FC236}">
                  <a16:creationId xmlns:a16="http://schemas.microsoft.com/office/drawing/2014/main" id="{E082ED38-6705-4987-B476-6FAE1F075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291"/>
              <a:ext cx="5716" cy="160"/>
            </a:xfrm>
            <a:prstGeom prst="rect">
              <a:avLst/>
            </a:prstGeom>
            <a:solidFill>
              <a:srgbClr val="570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6" name="Rectangle 16">
              <a:extLst>
                <a:ext uri="{FF2B5EF4-FFF2-40B4-BE49-F238E27FC236}">
                  <a16:creationId xmlns:a16="http://schemas.microsoft.com/office/drawing/2014/main" id="{25AB6CFF-15F1-4BF4-B937-CB81C871E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211"/>
              <a:ext cx="5716" cy="160"/>
            </a:xfrm>
            <a:prstGeom prst="rect">
              <a:avLst/>
            </a:prstGeom>
            <a:solidFill>
              <a:srgbClr val="5D0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7" name="Rectangle 17">
              <a:extLst>
                <a:ext uri="{FF2B5EF4-FFF2-40B4-BE49-F238E27FC236}">
                  <a16:creationId xmlns:a16="http://schemas.microsoft.com/office/drawing/2014/main" id="{4DDD84F8-0DCE-4E34-A4FB-F10C45FD7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131"/>
              <a:ext cx="5716" cy="160"/>
            </a:xfrm>
            <a:prstGeom prst="rect">
              <a:avLst/>
            </a:prstGeom>
            <a:solidFill>
              <a:srgbClr val="630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Rectangle 18">
              <a:extLst>
                <a:ext uri="{FF2B5EF4-FFF2-40B4-BE49-F238E27FC236}">
                  <a16:creationId xmlns:a16="http://schemas.microsoft.com/office/drawing/2014/main" id="{A304CCD9-E01C-4433-AEBA-488DCA35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3051"/>
              <a:ext cx="5716" cy="160"/>
            </a:xfrm>
            <a:prstGeom prst="rect">
              <a:avLst/>
            </a:prstGeom>
            <a:solidFill>
              <a:srgbClr val="690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9" name="Rectangle 19">
              <a:extLst>
                <a:ext uri="{FF2B5EF4-FFF2-40B4-BE49-F238E27FC236}">
                  <a16:creationId xmlns:a16="http://schemas.microsoft.com/office/drawing/2014/main" id="{77A04242-152B-4554-9516-711797348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2972"/>
              <a:ext cx="5716" cy="159"/>
            </a:xfrm>
            <a:prstGeom prst="rect">
              <a:avLst/>
            </a:prstGeom>
            <a:solidFill>
              <a:srgbClr val="6F0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0" name="Rectangle 20">
              <a:extLst>
                <a:ext uri="{FF2B5EF4-FFF2-40B4-BE49-F238E27FC236}">
                  <a16:creationId xmlns:a16="http://schemas.microsoft.com/office/drawing/2014/main" id="{498D1857-B80D-4CFC-B7F9-CCB4504CC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2892"/>
              <a:ext cx="5716" cy="159"/>
            </a:xfrm>
            <a:prstGeom prst="rect">
              <a:avLst/>
            </a:prstGeom>
            <a:solidFill>
              <a:srgbClr val="750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1" name="Rectangle 21">
              <a:extLst>
                <a:ext uri="{FF2B5EF4-FFF2-40B4-BE49-F238E27FC236}">
                  <a16:creationId xmlns:a16="http://schemas.microsoft.com/office/drawing/2014/main" id="{7AF0128F-3742-4574-8CE2-411948F4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2812"/>
              <a:ext cx="5716" cy="160"/>
            </a:xfrm>
            <a:prstGeom prst="rect">
              <a:avLst/>
            </a:prstGeom>
            <a:solidFill>
              <a:srgbClr val="7B0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2" name="Rectangle 22">
              <a:extLst>
                <a:ext uri="{FF2B5EF4-FFF2-40B4-BE49-F238E27FC236}">
                  <a16:creationId xmlns:a16="http://schemas.microsoft.com/office/drawing/2014/main" id="{CB800E05-225C-4768-B4DC-5961A4D0C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2741"/>
              <a:ext cx="5716" cy="151"/>
            </a:xfrm>
            <a:prstGeom prst="rect">
              <a:avLst/>
            </a:prstGeom>
            <a:solidFill>
              <a:srgbClr val="810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3" name="Rectangle 23">
              <a:extLst>
                <a:ext uri="{FF2B5EF4-FFF2-40B4-BE49-F238E27FC236}">
                  <a16:creationId xmlns:a16="http://schemas.microsoft.com/office/drawing/2014/main" id="{07FE6FAF-0047-42E8-A39A-B2437AED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2741"/>
              <a:ext cx="5716" cy="71"/>
            </a:xfrm>
            <a:prstGeom prst="rect">
              <a:avLst/>
            </a:prstGeom>
            <a:solidFill>
              <a:srgbClr val="870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4" name="Freeform 24">
              <a:extLst>
                <a:ext uri="{FF2B5EF4-FFF2-40B4-BE49-F238E27FC236}">
                  <a16:creationId xmlns:a16="http://schemas.microsoft.com/office/drawing/2014/main" id="{80159B94-AB06-493E-A802-EFC5777CB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562"/>
              <a:ext cx="1730" cy="751"/>
            </a:xfrm>
            <a:custGeom>
              <a:avLst/>
              <a:gdLst>
                <a:gd name="T0" fmla="*/ 614 w 1730"/>
                <a:gd name="T1" fmla="*/ 275 h 1503"/>
                <a:gd name="T2" fmla="*/ 639 w 1730"/>
                <a:gd name="T3" fmla="*/ 394 h 1503"/>
                <a:gd name="T4" fmla="*/ 672 w 1730"/>
                <a:gd name="T5" fmla="*/ 491 h 1503"/>
                <a:gd name="T6" fmla="*/ 716 w 1730"/>
                <a:gd name="T7" fmla="*/ 572 h 1503"/>
                <a:gd name="T8" fmla="*/ 753 w 1730"/>
                <a:gd name="T9" fmla="*/ 664 h 1503"/>
                <a:gd name="T10" fmla="*/ 745 w 1730"/>
                <a:gd name="T11" fmla="*/ 741 h 1503"/>
                <a:gd name="T12" fmla="*/ 771 w 1730"/>
                <a:gd name="T13" fmla="*/ 790 h 1503"/>
                <a:gd name="T14" fmla="*/ 865 w 1730"/>
                <a:gd name="T15" fmla="*/ 892 h 1503"/>
                <a:gd name="T16" fmla="*/ 883 w 1730"/>
                <a:gd name="T17" fmla="*/ 943 h 1503"/>
                <a:gd name="T18" fmla="*/ 971 w 1730"/>
                <a:gd name="T19" fmla="*/ 940 h 1503"/>
                <a:gd name="T20" fmla="*/ 1062 w 1730"/>
                <a:gd name="T21" fmla="*/ 931 h 1503"/>
                <a:gd name="T22" fmla="*/ 1154 w 1730"/>
                <a:gd name="T23" fmla="*/ 922 h 1503"/>
                <a:gd name="T24" fmla="*/ 1241 w 1730"/>
                <a:gd name="T25" fmla="*/ 919 h 1503"/>
                <a:gd name="T26" fmla="*/ 1279 w 1730"/>
                <a:gd name="T27" fmla="*/ 943 h 1503"/>
                <a:gd name="T28" fmla="*/ 1298 w 1730"/>
                <a:gd name="T29" fmla="*/ 994 h 1503"/>
                <a:gd name="T30" fmla="*/ 1367 w 1730"/>
                <a:gd name="T31" fmla="*/ 1023 h 1503"/>
                <a:gd name="T32" fmla="*/ 1402 w 1730"/>
                <a:gd name="T33" fmla="*/ 1044 h 1503"/>
                <a:gd name="T34" fmla="*/ 1448 w 1730"/>
                <a:gd name="T35" fmla="*/ 1096 h 1503"/>
                <a:gd name="T36" fmla="*/ 1484 w 1730"/>
                <a:gd name="T37" fmla="*/ 1151 h 1503"/>
                <a:gd name="T38" fmla="*/ 1517 w 1730"/>
                <a:gd name="T39" fmla="*/ 1179 h 1503"/>
                <a:gd name="T40" fmla="*/ 1509 w 1730"/>
                <a:gd name="T41" fmla="*/ 1174 h 1503"/>
                <a:gd name="T42" fmla="*/ 1550 w 1730"/>
                <a:gd name="T43" fmla="*/ 1181 h 1503"/>
                <a:gd name="T44" fmla="*/ 1656 w 1730"/>
                <a:gd name="T45" fmla="*/ 1250 h 1503"/>
                <a:gd name="T46" fmla="*/ 1667 w 1730"/>
                <a:gd name="T47" fmla="*/ 1290 h 1503"/>
                <a:gd name="T48" fmla="*/ 1687 w 1730"/>
                <a:gd name="T49" fmla="*/ 1297 h 1503"/>
                <a:gd name="T50" fmla="*/ 1725 w 1730"/>
                <a:gd name="T51" fmla="*/ 1318 h 1503"/>
                <a:gd name="T52" fmla="*/ 1725 w 1730"/>
                <a:gd name="T53" fmla="*/ 1330 h 1503"/>
                <a:gd name="T54" fmla="*/ 1712 w 1730"/>
                <a:gd name="T55" fmla="*/ 1401 h 1503"/>
                <a:gd name="T56" fmla="*/ 1619 w 1730"/>
                <a:gd name="T57" fmla="*/ 1426 h 1503"/>
                <a:gd name="T58" fmla="*/ 1509 w 1730"/>
                <a:gd name="T59" fmla="*/ 1422 h 1503"/>
                <a:gd name="T60" fmla="*/ 1390 w 1730"/>
                <a:gd name="T61" fmla="*/ 1418 h 1503"/>
                <a:gd name="T62" fmla="*/ 1268 w 1730"/>
                <a:gd name="T63" fmla="*/ 1417 h 1503"/>
                <a:gd name="T64" fmla="*/ 1145 w 1730"/>
                <a:gd name="T65" fmla="*/ 1422 h 1503"/>
                <a:gd name="T66" fmla="*/ 1027 w 1730"/>
                <a:gd name="T67" fmla="*/ 1433 h 1503"/>
                <a:gd name="T68" fmla="*/ 921 w 1730"/>
                <a:gd name="T69" fmla="*/ 1455 h 1503"/>
                <a:gd name="T70" fmla="*/ 828 w 1730"/>
                <a:gd name="T71" fmla="*/ 1492 h 1503"/>
                <a:gd name="T72" fmla="*/ 91 w 1730"/>
                <a:gd name="T73" fmla="*/ 1469 h 1503"/>
                <a:gd name="T74" fmla="*/ 78 w 1730"/>
                <a:gd name="T75" fmla="*/ 1420 h 1503"/>
                <a:gd name="T76" fmla="*/ 69 w 1730"/>
                <a:gd name="T77" fmla="*/ 1123 h 1503"/>
                <a:gd name="T78" fmla="*/ 52 w 1730"/>
                <a:gd name="T79" fmla="*/ 1003 h 1503"/>
                <a:gd name="T80" fmla="*/ 42 w 1730"/>
                <a:gd name="T81" fmla="*/ 868 h 1503"/>
                <a:gd name="T82" fmla="*/ 25 w 1730"/>
                <a:gd name="T83" fmla="*/ 730 h 1503"/>
                <a:gd name="T84" fmla="*/ 0 w 1730"/>
                <a:gd name="T85" fmla="*/ 0 h 1503"/>
                <a:gd name="T86" fmla="*/ 150 w 1730"/>
                <a:gd name="T87" fmla="*/ 53 h 1503"/>
                <a:gd name="T88" fmla="*/ 188 w 1730"/>
                <a:gd name="T89" fmla="*/ 53 h 1503"/>
                <a:gd name="T90" fmla="*/ 204 w 1730"/>
                <a:gd name="T91" fmla="*/ 74 h 1503"/>
                <a:gd name="T92" fmla="*/ 320 w 1730"/>
                <a:gd name="T93" fmla="*/ 129 h 1503"/>
                <a:gd name="T94" fmla="*/ 470 w 1730"/>
                <a:gd name="T95" fmla="*/ 18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30" h="1503">
                  <a:moveTo>
                    <a:pt x="602" y="206"/>
                  </a:moveTo>
                  <a:lnTo>
                    <a:pt x="604" y="220"/>
                  </a:lnTo>
                  <a:lnTo>
                    <a:pt x="609" y="245"/>
                  </a:lnTo>
                  <a:lnTo>
                    <a:pt x="614" y="275"/>
                  </a:lnTo>
                  <a:lnTo>
                    <a:pt x="622" y="306"/>
                  </a:lnTo>
                  <a:lnTo>
                    <a:pt x="629" y="340"/>
                  </a:lnTo>
                  <a:lnTo>
                    <a:pt x="634" y="370"/>
                  </a:lnTo>
                  <a:lnTo>
                    <a:pt x="639" y="394"/>
                  </a:lnTo>
                  <a:lnTo>
                    <a:pt x="640" y="408"/>
                  </a:lnTo>
                  <a:lnTo>
                    <a:pt x="659" y="408"/>
                  </a:lnTo>
                  <a:lnTo>
                    <a:pt x="659" y="486"/>
                  </a:lnTo>
                  <a:lnTo>
                    <a:pt x="672" y="491"/>
                  </a:lnTo>
                  <a:lnTo>
                    <a:pt x="683" y="505"/>
                  </a:lnTo>
                  <a:lnTo>
                    <a:pt x="694" y="526"/>
                  </a:lnTo>
                  <a:lnTo>
                    <a:pt x="706" y="549"/>
                  </a:lnTo>
                  <a:lnTo>
                    <a:pt x="716" y="572"/>
                  </a:lnTo>
                  <a:lnTo>
                    <a:pt x="727" y="593"/>
                  </a:lnTo>
                  <a:lnTo>
                    <a:pt x="740" y="607"/>
                  </a:lnTo>
                  <a:lnTo>
                    <a:pt x="753" y="613"/>
                  </a:lnTo>
                  <a:lnTo>
                    <a:pt x="753" y="664"/>
                  </a:lnTo>
                  <a:lnTo>
                    <a:pt x="734" y="664"/>
                  </a:lnTo>
                  <a:lnTo>
                    <a:pt x="734" y="741"/>
                  </a:lnTo>
                  <a:lnTo>
                    <a:pt x="753" y="741"/>
                  </a:lnTo>
                  <a:lnTo>
                    <a:pt x="745" y="741"/>
                  </a:lnTo>
                  <a:lnTo>
                    <a:pt x="746" y="746"/>
                  </a:lnTo>
                  <a:lnTo>
                    <a:pt x="750" y="762"/>
                  </a:lnTo>
                  <a:lnTo>
                    <a:pt x="753" y="790"/>
                  </a:lnTo>
                  <a:lnTo>
                    <a:pt x="771" y="790"/>
                  </a:lnTo>
                  <a:lnTo>
                    <a:pt x="771" y="841"/>
                  </a:lnTo>
                  <a:lnTo>
                    <a:pt x="789" y="866"/>
                  </a:lnTo>
                  <a:lnTo>
                    <a:pt x="809" y="892"/>
                  </a:lnTo>
                  <a:lnTo>
                    <a:pt x="865" y="892"/>
                  </a:lnTo>
                  <a:lnTo>
                    <a:pt x="868" y="915"/>
                  </a:lnTo>
                  <a:lnTo>
                    <a:pt x="874" y="917"/>
                  </a:lnTo>
                  <a:lnTo>
                    <a:pt x="881" y="920"/>
                  </a:lnTo>
                  <a:lnTo>
                    <a:pt x="883" y="943"/>
                  </a:lnTo>
                  <a:lnTo>
                    <a:pt x="904" y="943"/>
                  </a:lnTo>
                  <a:lnTo>
                    <a:pt x="926" y="942"/>
                  </a:lnTo>
                  <a:lnTo>
                    <a:pt x="949" y="942"/>
                  </a:lnTo>
                  <a:lnTo>
                    <a:pt x="971" y="940"/>
                  </a:lnTo>
                  <a:lnTo>
                    <a:pt x="994" y="938"/>
                  </a:lnTo>
                  <a:lnTo>
                    <a:pt x="1017" y="936"/>
                  </a:lnTo>
                  <a:lnTo>
                    <a:pt x="1040" y="933"/>
                  </a:lnTo>
                  <a:lnTo>
                    <a:pt x="1062" y="931"/>
                  </a:lnTo>
                  <a:lnTo>
                    <a:pt x="1086" y="929"/>
                  </a:lnTo>
                  <a:lnTo>
                    <a:pt x="1108" y="926"/>
                  </a:lnTo>
                  <a:lnTo>
                    <a:pt x="1132" y="924"/>
                  </a:lnTo>
                  <a:lnTo>
                    <a:pt x="1154" y="922"/>
                  </a:lnTo>
                  <a:lnTo>
                    <a:pt x="1176" y="920"/>
                  </a:lnTo>
                  <a:lnTo>
                    <a:pt x="1198" y="920"/>
                  </a:lnTo>
                  <a:lnTo>
                    <a:pt x="1220" y="919"/>
                  </a:lnTo>
                  <a:lnTo>
                    <a:pt x="1241" y="919"/>
                  </a:lnTo>
                  <a:lnTo>
                    <a:pt x="1244" y="933"/>
                  </a:lnTo>
                  <a:lnTo>
                    <a:pt x="1253" y="940"/>
                  </a:lnTo>
                  <a:lnTo>
                    <a:pt x="1265" y="943"/>
                  </a:lnTo>
                  <a:lnTo>
                    <a:pt x="1279" y="943"/>
                  </a:lnTo>
                  <a:lnTo>
                    <a:pt x="1282" y="966"/>
                  </a:lnTo>
                  <a:lnTo>
                    <a:pt x="1288" y="968"/>
                  </a:lnTo>
                  <a:lnTo>
                    <a:pt x="1295" y="972"/>
                  </a:lnTo>
                  <a:lnTo>
                    <a:pt x="1298" y="994"/>
                  </a:lnTo>
                  <a:lnTo>
                    <a:pt x="1354" y="994"/>
                  </a:lnTo>
                  <a:lnTo>
                    <a:pt x="1355" y="1005"/>
                  </a:lnTo>
                  <a:lnTo>
                    <a:pt x="1360" y="1014"/>
                  </a:lnTo>
                  <a:lnTo>
                    <a:pt x="1367" y="1023"/>
                  </a:lnTo>
                  <a:lnTo>
                    <a:pt x="1375" y="1030"/>
                  </a:lnTo>
                  <a:lnTo>
                    <a:pt x="1384" y="1037"/>
                  </a:lnTo>
                  <a:lnTo>
                    <a:pt x="1393" y="1042"/>
                  </a:lnTo>
                  <a:lnTo>
                    <a:pt x="1402" y="1044"/>
                  </a:lnTo>
                  <a:lnTo>
                    <a:pt x="1410" y="1045"/>
                  </a:lnTo>
                  <a:lnTo>
                    <a:pt x="1430" y="1070"/>
                  </a:lnTo>
                  <a:lnTo>
                    <a:pt x="1430" y="1096"/>
                  </a:lnTo>
                  <a:lnTo>
                    <a:pt x="1448" y="1096"/>
                  </a:lnTo>
                  <a:lnTo>
                    <a:pt x="1448" y="1121"/>
                  </a:lnTo>
                  <a:lnTo>
                    <a:pt x="1467" y="1147"/>
                  </a:lnTo>
                  <a:lnTo>
                    <a:pt x="1475" y="1149"/>
                  </a:lnTo>
                  <a:lnTo>
                    <a:pt x="1484" y="1151"/>
                  </a:lnTo>
                  <a:lnTo>
                    <a:pt x="1494" y="1156"/>
                  </a:lnTo>
                  <a:lnTo>
                    <a:pt x="1503" y="1163"/>
                  </a:lnTo>
                  <a:lnTo>
                    <a:pt x="1511" y="1170"/>
                  </a:lnTo>
                  <a:lnTo>
                    <a:pt x="1517" y="1179"/>
                  </a:lnTo>
                  <a:lnTo>
                    <a:pt x="1522" y="1188"/>
                  </a:lnTo>
                  <a:lnTo>
                    <a:pt x="1524" y="1199"/>
                  </a:lnTo>
                  <a:lnTo>
                    <a:pt x="1513" y="1183"/>
                  </a:lnTo>
                  <a:lnTo>
                    <a:pt x="1509" y="1174"/>
                  </a:lnTo>
                  <a:lnTo>
                    <a:pt x="1511" y="1169"/>
                  </a:lnTo>
                  <a:lnTo>
                    <a:pt x="1518" y="1169"/>
                  </a:lnTo>
                  <a:lnTo>
                    <a:pt x="1531" y="1174"/>
                  </a:lnTo>
                  <a:lnTo>
                    <a:pt x="1550" y="1181"/>
                  </a:lnTo>
                  <a:lnTo>
                    <a:pt x="1572" y="1190"/>
                  </a:lnTo>
                  <a:lnTo>
                    <a:pt x="1598" y="1199"/>
                  </a:lnTo>
                  <a:lnTo>
                    <a:pt x="1636" y="1223"/>
                  </a:lnTo>
                  <a:lnTo>
                    <a:pt x="1656" y="1250"/>
                  </a:lnTo>
                  <a:lnTo>
                    <a:pt x="1656" y="1274"/>
                  </a:lnTo>
                  <a:lnTo>
                    <a:pt x="1674" y="1301"/>
                  </a:lnTo>
                  <a:lnTo>
                    <a:pt x="1669" y="1294"/>
                  </a:lnTo>
                  <a:lnTo>
                    <a:pt x="1667" y="1290"/>
                  </a:lnTo>
                  <a:lnTo>
                    <a:pt x="1667" y="1288"/>
                  </a:lnTo>
                  <a:lnTo>
                    <a:pt x="1671" y="1290"/>
                  </a:lnTo>
                  <a:lnTo>
                    <a:pt x="1678" y="1294"/>
                  </a:lnTo>
                  <a:lnTo>
                    <a:pt x="1687" y="1297"/>
                  </a:lnTo>
                  <a:lnTo>
                    <a:pt x="1699" y="1299"/>
                  </a:lnTo>
                  <a:lnTo>
                    <a:pt x="1712" y="1301"/>
                  </a:lnTo>
                  <a:lnTo>
                    <a:pt x="1730" y="1325"/>
                  </a:lnTo>
                  <a:lnTo>
                    <a:pt x="1725" y="1318"/>
                  </a:lnTo>
                  <a:lnTo>
                    <a:pt x="1722" y="1316"/>
                  </a:lnTo>
                  <a:lnTo>
                    <a:pt x="1722" y="1316"/>
                  </a:lnTo>
                  <a:lnTo>
                    <a:pt x="1724" y="1322"/>
                  </a:lnTo>
                  <a:lnTo>
                    <a:pt x="1725" y="1330"/>
                  </a:lnTo>
                  <a:lnTo>
                    <a:pt x="1727" y="1343"/>
                  </a:lnTo>
                  <a:lnTo>
                    <a:pt x="1729" y="1359"/>
                  </a:lnTo>
                  <a:lnTo>
                    <a:pt x="1730" y="1376"/>
                  </a:lnTo>
                  <a:lnTo>
                    <a:pt x="1712" y="1401"/>
                  </a:lnTo>
                  <a:lnTo>
                    <a:pt x="1692" y="1427"/>
                  </a:lnTo>
                  <a:lnTo>
                    <a:pt x="1669" y="1427"/>
                  </a:lnTo>
                  <a:lnTo>
                    <a:pt x="1644" y="1427"/>
                  </a:lnTo>
                  <a:lnTo>
                    <a:pt x="1619" y="1426"/>
                  </a:lnTo>
                  <a:lnTo>
                    <a:pt x="1593" y="1426"/>
                  </a:lnTo>
                  <a:lnTo>
                    <a:pt x="1565" y="1424"/>
                  </a:lnTo>
                  <a:lnTo>
                    <a:pt x="1538" y="1424"/>
                  </a:lnTo>
                  <a:lnTo>
                    <a:pt x="1509" y="1422"/>
                  </a:lnTo>
                  <a:lnTo>
                    <a:pt x="1481" y="1422"/>
                  </a:lnTo>
                  <a:lnTo>
                    <a:pt x="1450" y="1420"/>
                  </a:lnTo>
                  <a:lnTo>
                    <a:pt x="1420" y="1418"/>
                  </a:lnTo>
                  <a:lnTo>
                    <a:pt x="1390" y="1418"/>
                  </a:lnTo>
                  <a:lnTo>
                    <a:pt x="1360" y="1418"/>
                  </a:lnTo>
                  <a:lnTo>
                    <a:pt x="1329" y="1417"/>
                  </a:lnTo>
                  <a:lnTo>
                    <a:pt x="1298" y="1417"/>
                  </a:lnTo>
                  <a:lnTo>
                    <a:pt x="1268" y="1417"/>
                  </a:lnTo>
                  <a:lnTo>
                    <a:pt x="1236" y="1417"/>
                  </a:lnTo>
                  <a:lnTo>
                    <a:pt x="1206" y="1418"/>
                  </a:lnTo>
                  <a:lnTo>
                    <a:pt x="1175" y="1420"/>
                  </a:lnTo>
                  <a:lnTo>
                    <a:pt x="1145" y="1422"/>
                  </a:lnTo>
                  <a:lnTo>
                    <a:pt x="1115" y="1424"/>
                  </a:lnTo>
                  <a:lnTo>
                    <a:pt x="1085" y="1426"/>
                  </a:lnTo>
                  <a:lnTo>
                    <a:pt x="1056" y="1429"/>
                  </a:lnTo>
                  <a:lnTo>
                    <a:pt x="1027" y="1433"/>
                  </a:lnTo>
                  <a:lnTo>
                    <a:pt x="1000" y="1438"/>
                  </a:lnTo>
                  <a:lnTo>
                    <a:pt x="972" y="1443"/>
                  </a:lnTo>
                  <a:lnTo>
                    <a:pt x="946" y="1448"/>
                  </a:lnTo>
                  <a:lnTo>
                    <a:pt x="921" y="1455"/>
                  </a:lnTo>
                  <a:lnTo>
                    <a:pt x="896" y="1462"/>
                  </a:lnTo>
                  <a:lnTo>
                    <a:pt x="873" y="1471"/>
                  </a:lnTo>
                  <a:lnTo>
                    <a:pt x="851" y="1482"/>
                  </a:lnTo>
                  <a:lnTo>
                    <a:pt x="828" y="1492"/>
                  </a:lnTo>
                  <a:lnTo>
                    <a:pt x="809" y="1503"/>
                  </a:lnTo>
                  <a:lnTo>
                    <a:pt x="94" y="1503"/>
                  </a:lnTo>
                  <a:lnTo>
                    <a:pt x="93" y="1485"/>
                  </a:lnTo>
                  <a:lnTo>
                    <a:pt x="91" y="1469"/>
                  </a:lnTo>
                  <a:lnTo>
                    <a:pt x="89" y="1455"/>
                  </a:lnTo>
                  <a:lnTo>
                    <a:pt x="85" y="1443"/>
                  </a:lnTo>
                  <a:lnTo>
                    <a:pt x="81" y="1433"/>
                  </a:lnTo>
                  <a:lnTo>
                    <a:pt x="78" y="1420"/>
                  </a:lnTo>
                  <a:lnTo>
                    <a:pt x="77" y="1411"/>
                  </a:lnTo>
                  <a:lnTo>
                    <a:pt x="76" y="1401"/>
                  </a:lnTo>
                  <a:lnTo>
                    <a:pt x="76" y="1147"/>
                  </a:lnTo>
                  <a:lnTo>
                    <a:pt x="69" y="1123"/>
                  </a:lnTo>
                  <a:lnTo>
                    <a:pt x="64" y="1095"/>
                  </a:lnTo>
                  <a:lnTo>
                    <a:pt x="60" y="1067"/>
                  </a:lnTo>
                  <a:lnTo>
                    <a:pt x="56" y="1037"/>
                  </a:lnTo>
                  <a:lnTo>
                    <a:pt x="52" y="1003"/>
                  </a:lnTo>
                  <a:lnTo>
                    <a:pt x="50" y="972"/>
                  </a:lnTo>
                  <a:lnTo>
                    <a:pt x="47" y="936"/>
                  </a:lnTo>
                  <a:lnTo>
                    <a:pt x="44" y="903"/>
                  </a:lnTo>
                  <a:lnTo>
                    <a:pt x="42" y="868"/>
                  </a:lnTo>
                  <a:lnTo>
                    <a:pt x="39" y="832"/>
                  </a:lnTo>
                  <a:lnTo>
                    <a:pt x="35" y="799"/>
                  </a:lnTo>
                  <a:lnTo>
                    <a:pt x="30" y="764"/>
                  </a:lnTo>
                  <a:lnTo>
                    <a:pt x="25" y="730"/>
                  </a:lnTo>
                  <a:lnTo>
                    <a:pt x="18" y="699"/>
                  </a:lnTo>
                  <a:lnTo>
                    <a:pt x="9" y="669"/>
                  </a:lnTo>
                  <a:lnTo>
                    <a:pt x="0" y="639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27"/>
                  </a:lnTo>
                  <a:lnTo>
                    <a:pt x="150" y="27"/>
                  </a:lnTo>
                  <a:lnTo>
                    <a:pt x="150" y="53"/>
                  </a:lnTo>
                  <a:lnTo>
                    <a:pt x="150" y="42"/>
                  </a:lnTo>
                  <a:lnTo>
                    <a:pt x="155" y="42"/>
                  </a:lnTo>
                  <a:lnTo>
                    <a:pt x="166" y="49"/>
                  </a:lnTo>
                  <a:lnTo>
                    <a:pt x="188" y="53"/>
                  </a:lnTo>
                  <a:lnTo>
                    <a:pt x="188" y="78"/>
                  </a:lnTo>
                  <a:lnTo>
                    <a:pt x="188" y="67"/>
                  </a:lnTo>
                  <a:lnTo>
                    <a:pt x="193" y="69"/>
                  </a:lnTo>
                  <a:lnTo>
                    <a:pt x="204" y="74"/>
                  </a:lnTo>
                  <a:lnTo>
                    <a:pt x="226" y="78"/>
                  </a:lnTo>
                  <a:lnTo>
                    <a:pt x="226" y="104"/>
                  </a:lnTo>
                  <a:lnTo>
                    <a:pt x="320" y="104"/>
                  </a:lnTo>
                  <a:lnTo>
                    <a:pt x="320" y="129"/>
                  </a:lnTo>
                  <a:lnTo>
                    <a:pt x="414" y="129"/>
                  </a:lnTo>
                  <a:lnTo>
                    <a:pt x="414" y="153"/>
                  </a:lnTo>
                  <a:lnTo>
                    <a:pt x="470" y="153"/>
                  </a:lnTo>
                  <a:lnTo>
                    <a:pt x="470" y="180"/>
                  </a:lnTo>
                  <a:lnTo>
                    <a:pt x="602" y="206"/>
                  </a:lnTo>
                  <a:close/>
                </a:path>
              </a:pathLst>
            </a:custGeom>
            <a:solidFill>
              <a:srgbClr val="B22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5" name="Freeform 25">
              <a:extLst>
                <a:ext uri="{FF2B5EF4-FFF2-40B4-BE49-F238E27FC236}">
                  <a16:creationId xmlns:a16="http://schemas.microsoft.com/office/drawing/2014/main" id="{438814E1-D3A8-4BB0-8677-04EC4C779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530"/>
              <a:ext cx="2527" cy="931"/>
            </a:xfrm>
            <a:custGeom>
              <a:avLst/>
              <a:gdLst>
                <a:gd name="T0" fmla="*/ 1492 w 2527"/>
                <a:gd name="T1" fmla="*/ 678 h 1864"/>
                <a:gd name="T2" fmla="*/ 1444 w 2527"/>
                <a:gd name="T3" fmla="*/ 825 h 1864"/>
                <a:gd name="T4" fmla="*/ 1410 w 2527"/>
                <a:gd name="T5" fmla="*/ 924 h 1864"/>
                <a:gd name="T6" fmla="*/ 1340 w 2527"/>
                <a:gd name="T7" fmla="*/ 1024 h 1864"/>
                <a:gd name="T8" fmla="*/ 1261 w 2527"/>
                <a:gd name="T9" fmla="*/ 1153 h 1864"/>
                <a:gd name="T10" fmla="*/ 1177 w 2527"/>
                <a:gd name="T11" fmla="*/ 1205 h 1864"/>
                <a:gd name="T12" fmla="*/ 1100 w 2527"/>
                <a:gd name="T13" fmla="*/ 1281 h 1864"/>
                <a:gd name="T14" fmla="*/ 951 w 2527"/>
                <a:gd name="T15" fmla="*/ 1350 h 1864"/>
                <a:gd name="T16" fmla="*/ 830 w 2527"/>
                <a:gd name="T17" fmla="*/ 1420 h 1864"/>
                <a:gd name="T18" fmla="*/ 668 w 2527"/>
                <a:gd name="T19" fmla="*/ 1457 h 1864"/>
                <a:gd name="T20" fmla="*/ 582 w 2527"/>
                <a:gd name="T21" fmla="*/ 1582 h 1864"/>
                <a:gd name="T22" fmla="*/ 567 w 2527"/>
                <a:gd name="T23" fmla="*/ 1578 h 1864"/>
                <a:gd name="T24" fmla="*/ 491 w 2527"/>
                <a:gd name="T25" fmla="*/ 1614 h 1864"/>
                <a:gd name="T26" fmla="*/ 391 w 2527"/>
                <a:gd name="T27" fmla="*/ 1688 h 1864"/>
                <a:gd name="T28" fmla="*/ 205 w 2527"/>
                <a:gd name="T29" fmla="*/ 1725 h 1864"/>
                <a:gd name="T30" fmla="*/ 37 w 2527"/>
                <a:gd name="T31" fmla="*/ 1774 h 1864"/>
                <a:gd name="T32" fmla="*/ 474 w 2527"/>
                <a:gd name="T33" fmla="*/ 1763 h 1864"/>
                <a:gd name="T34" fmla="*/ 476 w 2527"/>
                <a:gd name="T35" fmla="*/ 1811 h 1864"/>
                <a:gd name="T36" fmla="*/ 600 w 2527"/>
                <a:gd name="T37" fmla="*/ 1777 h 1864"/>
                <a:gd name="T38" fmla="*/ 704 w 2527"/>
                <a:gd name="T39" fmla="*/ 1760 h 1864"/>
                <a:gd name="T40" fmla="*/ 882 w 2527"/>
                <a:gd name="T41" fmla="*/ 1813 h 1864"/>
                <a:gd name="T42" fmla="*/ 968 w 2527"/>
                <a:gd name="T43" fmla="*/ 1797 h 1864"/>
                <a:gd name="T44" fmla="*/ 1068 w 2527"/>
                <a:gd name="T45" fmla="*/ 1769 h 1864"/>
                <a:gd name="T46" fmla="*/ 1134 w 2527"/>
                <a:gd name="T47" fmla="*/ 1837 h 1864"/>
                <a:gd name="T48" fmla="*/ 1226 w 2527"/>
                <a:gd name="T49" fmla="*/ 1805 h 1864"/>
                <a:gd name="T50" fmla="*/ 1324 w 2527"/>
                <a:gd name="T51" fmla="*/ 1767 h 1864"/>
                <a:gd name="T52" fmla="*/ 1268 w 2527"/>
                <a:gd name="T53" fmla="*/ 1797 h 1864"/>
                <a:gd name="T54" fmla="*/ 1372 w 2527"/>
                <a:gd name="T55" fmla="*/ 1811 h 1864"/>
                <a:gd name="T56" fmla="*/ 1436 w 2527"/>
                <a:gd name="T57" fmla="*/ 1788 h 1864"/>
                <a:gd name="T58" fmla="*/ 1494 w 2527"/>
                <a:gd name="T59" fmla="*/ 1849 h 1864"/>
                <a:gd name="T60" fmla="*/ 1555 w 2527"/>
                <a:gd name="T61" fmla="*/ 1851 h 1864"/>
                <a:gd name="T62" fmla="*/ 1665 w 2527"/>
                <a:gd name="T63" fmla="*/ 1844 h 1864"/>
                <a:gd name="T64" fmla="*/ 1775 w 2527"/>
                <a:gd name="T65" fmla="*/ 1816 h 1864"/>
                <a:gd name="T66" fmla="*/ 1683 w 2527"/>
                <a:gd name="T67" fmla="*/ 1846 h 1864"/>
                <a:gd name="T68" fmla="*/ 1721 w 2527"/>
                <a:gd name="T69" fmla="*/ 1844 h 1864"/>
                <a:gd name="T70" fmla="*/ 1785 w 2527"/>
                <a:gd name="T71" fmla="*/ 1864 h 1864"/>
                <a:gd name="T72" fmla="*/ 1875 w 2527"/>
                <a:gd name="T73" fmla="*/ 1841 h 1864"/>
                <a:gd name="T74" fmla="*/ 1976 w 2527"/>
                <a:gd name="T75" fmla="*/ 1849 h 1864"/>
                <a:gd name="T76" fmla="*/ 2312 w 2527"/>
                <a:gd name="T77" fmla="*/ 1849 h 1864"/>
                <a:gd name="T78" fmla="*/ 2466 w 2527"/>
                <a:gd name="T79" fmla="*/ 1758 h 1864"/>
                <a:gd name="T80" fmla="*/ 2500 w 2527"/>
                <a:gd name="T81" fmla="*/ 1559 h 1864"/>
                <a:gd name="T82" fmla="*/ 2514 w 2527"/>
                <a:gd name="T83" fmla="*/ 1188 h 1864"/>
                <a:gd name="T84" fmla="*/ 2513 w 2527"/>
                <a:gd name="T85" fmla="*/ 790 h 1864"/>
                <a:gd name="T86" fmla="*/ 2506 w 2527"/>
                <a:gd name="T87" fmla="*/ 398 h 1864"/>
                <a:gd name="T88" fmla="*/ 2526 w 2527"/>
                <a:gd name="T89" fmla="*/ 197 h 1864"/>
                <a:gd name="T90" fmla="*/ 2508 w 2527"/>
                <a:gd name="T91" fmla="*/ 97 h 1864"/>
                <a:gd name="T92" fmla="*/ 2484 w 2527"/>
                <a:gd name="T93" fmla="*/ 69 h 1864"/>
                <a:gd name="T94" fmla="*/ 2416 w 2527"/>
                <a:gd name="T95" fmla="*/ 5 h 1864"/>
                <a:gd name="T96" fmla="*/ 2177 w 2527"/>
                <a:gd name="T97" fmla="*/ 16 h 1864"/>
                <a:gd name="T98" fmla="*/ 1908 w 2527"/>
                <a:gd name="T99" fmla="*/ 77 h 1864"/>
                <a:gd name="T100" fmla="*/ 1684 w 2527"/>
                <a:gd name="T101" fmla="*/ 132 h 1864"/>
                <a:gd name="T102" fmla="*/ 1634 w 2527"/>
                <a:gd name="T103" fmla="*/ 202 h 1864"/>
                <a:gd name="T104" fmla="*/ 1605 w 2527"/>
                <a:gd name="T105" fmla="*/ 245 h 1864"/>
                <a:gd name="T106" fmla="*/ 1564 w 2527"/>
                <a:gd name="T107" fmla="*/ 334 h 1864"/>
                <a:gd name="T108" fmla="*/ 1545 w 2527"/>
                <a:gd name="T109" fmla="*/ 463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7" h="1864">
                  <a:moveTo>
                    <a:pt x="1524" y="565"/>
                  </a:moveTo>
                  <a:lnTo>
                    <a:pt x="1520" y="584"/>
                  </a:lnTo>
                  <a:lnTo>
                    <a:pt x="1513" y="607"/>
                  </a:lnTo>
                  <a:lnTo>
                    <a:pt x="1507" y="628"/>
                  </a:lnTo>
                  <a:lnTo>
                    <a:pt x="1500" y="653"/>
                  </a:lnTo>
                  <a:lnTo>
                    <a:pt x="1492" y="678"/>
                  </a:lnTo>
                  <a:lnTo>
                    <a:pt x="1483" y="702"/>
                  </a:lnTo>
                  <a:lnTo>
                    <a:pt x="1475" y="727"/>
                  </a:lnTo>
                  <a:lnTo>
                    <a:pt x="1466" y="753"/>
                  </a:lnTo>
                  <a:lnTo>
                    <a:pt x="1458" y="778"/>
                  </a:lnTo>
                  <a:lnTo>
                    <a:pt x="1451" y="801"/>
                  </a:lnTo>
                  <a:lnTo>
                    <a:pt x="1444" y="825"/>
                  </a:lnTo>
                  <a:lnTo>
                    <a:pt x="1438" y="846"/>
                  </a:lnTo>
                  <a:lnTo>
                    <a:pt x="1432" y="868"/>
                  </a:lnTo>
                  <a:lnTo>
                    <a:pt x="1428" y="887"/>
                  </a:lnTo>
                  <a:lnTo>
                    <a:pt x="1426" y="905"/>
                  </a:lnTo>
                  <a:lnTo>
                    <a:pt x="1424" y="920"/>
                  </a:lnTo>
                  <a:lnTo>
                    <a:pt x="1410" y="924"/>
                  </a:lnTo>
                  <a:lnTo>
                    <a:pt x="1397" y="931"/>
                  </a:lnTo>
                  <a:lnTo>
                    <a:pt x="1384" y="943"/>
                  </a:lnTo>
                  <a:lnTo>
                    <a:pt x="1372" y="961"/>
                  </a:lnTo>
                  <a:lnTo>
                    <a:pt x="1362" y="980"/>
                  </a:lnTo>
                  <a:lnTo>
                    <a:pt x="1350" y="1001"/>
                  </a:lnTo>
                  <a:lnTo>
                    <a:pt x="1340" y="1024"/>
                  </a:lnTo>
                  <a:lnTo>
                    <a:pt x="1329" y="1047"/>
                  </a:lnTo>
                  <a:lnTo>
                    <a:pt x="1317" y="1072"/>
                  </a:lnTo>
                  <a:lnTo>
                    <a:pt x="1304" y="1095"/>
                  </a:lnTo>
                  <a:lnTo>
                    <a:pt x="1291" y="1116"/>
                  </a:lnTo>
                  <a:lnTo>
                    <a:pt x="1277" y="1135"/>
                  </a:lnTo>
                  <a:lnTo>
                    <a:pt x="1261" y="1153"/>
                  </a:lnTo>
                  <a:lnTo>
                    <a:pt x="1243" y="1165"/>
                  </a:lnTo>
                  <a:lnTo>
                    <a:pt x="1225" y="1172"/>
                  </a:lnTo>
                  <a:lnTo>
                    <a:pt x="1202" y="1176"/>
                  </a:lnTo>
                  <a:lnTo>
                    <a:pt x="1198" y="1184"/>
                  </a:lnTo>
                  <a:lnTo>
                    <a:pt x="1189" y="1195"/>
                  </a:lnTo>
                  <a:lnTo>
                    <a:pt x="1177" y="1205"/>
                  </a:lnTo>
                  <a:lnTo>
                    <a:pt x="1163" y="1216"/>
                  </a:lnTo>
                  <a:lnTo>
                    <a:pt x="1147" y="1230"/>
                  </a:lnTo>
                  <a:lnTo>
                    <a:pt x="1136" y="1244"/>
                  </a:lnTo>
                  <a:lnTo>
                    <a:pt x="1127" y="1260"/>
                  </a:lnTo>
                  <a:lnTo>
                    <a:pt x="1123" y="1278"/>
                  </a:lnTo>
                  <a:lnTo>
                    <a:pt x="1100" y="1281"/>
                  </a:lnTo>
                  <a:lnTo>
                    <a:pt x="1077" y="1290"/>
                  </a:lnTo>
                  <a:lnTo>
                    <a:pt x="1053" y="1302"/>
                  </a:lnTo>
                  <a:lnTo>
                    <a:pt x="1030" y="1315"/>
                  </a:lnTo>
                  <a:lnTo>
                    <a:pt x="1005" y="1329"/>
                  </a:lnTo>
                  <a:lnTo>
                    <a:pt x="979" y="1341"/>
                  </a:lnTo>
                  <a:lnTo>
                    <a:pt x="951" y="1350"/>
                  </a:lnTo>
                  <a:lnTo>
                    <a:pt x="923" y="1353"/>
                  </a:lnTo>
                  <a:lnTo>
                    <a:pt x="912" y="1374"/>
                  </a:lnTo>
                  <a:lnTo>
                    <a:pt x="898" y="1392"/>
                  </a:lnTo>
                  <a:lnTo>
                    <a:pt x="878" y="1404"/>
                  </a:lnTo>
                  <a:lnTo>
                    <a:pt x="855" y="1413"/>
                  </a:lnTo>
                  <a:lnTo>
                    <a:pt x="830" y="1420"/>
                  </a:lnTo>
                  <a:lnTo>
                    <a:pt x="804" y="1427"/>
                  </a:lnTo>
                  <a:lnTo>
                    <a:pt x="775" y="1431"/>
                  </a:lnTo>
                  <a:lnTo>
                    <a:pt x="746" y="1436"/>
                  </a:lnTo>
                  <a:lnTo>
                    <a:pt x="719" y="1441"/>
                  </a:lnTo>
                  <a:lnTo>
                    <a:pt x="693" y="1448"/>
                  </a:lnTo>
                  <a:lnTo>
                    <a:pt x="668" y="1457"/>
                  </a:lnTo>
                  <a:lnTo>
                    <a:pt x="646" y="1468"/>
                  </a:lnTo>
                  <a:lnTo>
                    <a:pt x="627" y="1483"/>
                  </a:lnTo>
                  <a:lnTo>
                    <a:pt x="613" y="1503"/>
                  </a:lnTo>
                  <a:lnTo>
                    <a:pt x="604" y="1527"/>
                  </a:lnTo>
                  <a:lnTo>
                    <a:pt x="601" y="1557"/>
                  </a:lnTo>
                  <a:lnTo>
                    <a:pt x="582" y="1582"/>
                  </a:lnTo>
                  <a:lnTo>
                    <a:pt x="587" y="1575"/>
                  </a:lnTo>
                  <a:lnTo>
                    <a:pt x="589" y="1571"/>
                  </a:lnTo>
                  <a:lnTo>
                    <a:pt x="588" y="1571"/>
                  </a:lnTo>
                  <a:lnTo>
                    <a:pt x="584" y="1573"/>
                  </a:lnTo>
                  <a:lnTo>
                    <a:pt x="576" y="1575"/>
                  </a:lnTo>
                  <a:lnTo>
                    <a:pt x="567" y="1578"/>
                  </a:lnTo>
                  <a:lnTo>
                    <a:pt x="555" y="1580"/>
                  </a:lnTo>
                  <a:lnTo>
                    <a:pt x="541" y="1582"/>
                  </a:lnTo>
                  <a:lnTo>
                    <a:pt x="537" y="1584"/>
                  </a:lnTo>
                  <a:lnTo>
                    <a:pt x="525" y="1591"/>
                  </a:lnTo>
                  <a:lnTo>
                    <a:pt x="510" y="1601"/>
                  </a:lnTo>
                  <a:lnTo>
                    <a:pt x="491" y="1614"/>
                  </a:lnTo>
                  <a:lnTo>
                    <a:pt x="472" y="1630"/>
                  </a:lnTo>
                  <a:lnTo>
                    <a:pt x="456" y="1647"/>
                  </a:lnTo>
                  <a:lnTo>
                    <a:pt x="444" y="1665"/>
                  </a:lnTo>
                  <a:lnTo>
                    <a:pt x="440" y="1684"/>
                  </a:lnTo>
                  <a:lnTo>
                    <a:pt x="417" y="1684"/>
                  </a:lnTo>
                  <a:lnTo>
                    <a:pt x="391" y="1688"/>
                  </a:lnTo>
                  <a:lnTo>
                    <a:pt x="362" y="1691"/>
                  </a:lnTo>
                  <a:lnTo>
                    <a:pt x="332" y="1696"/>
                  </a:lnTo>
                  <a:lnTo>
                    <a:pt x="301" y="1702"/>
                  </a:lnTo>
                  <a:lnTo>
                    <a:pt x="269" y="1709"/>
                  </a:lnTo>
                  <a:lnTo>
                    <a:pt x="237" y="1718"/>
                  </a:lnTo>
                  <a:lnTo>
                    <a:pt x="205" y="1725"/>
                  </a:lnTo>
                  <a:lnTo>
                    <a:pt x="174" y="1733"/>
                  </a:lnTo>
                  <a:lnTo>
                    <a:pt x="143" y="1742"/>
                  </a:lnTo>
                  <a:lnTo>
                    <a:pt x="114" y="1751"/>
                  </a:lnTo>
                  <a:lnTo>
                    <a:pt x="85" y="1760"/>
                  </a:lnTo>
                  <a:lnTo>
                    <a:pt x="60" y="1767"/>
                  </a:lnTo>
                  <a:lnTo>
                    <a:pt x="37" y="1774"/>
                  </a:lnTo>
                  <a:lnTo>
                    <a:pt x="17" y="1781"/>
                  </a:lnTo>
                  <a:lnTo>
                    <a:pt x="0" y="1786"/>
                  </a:lnTo>
                  <a:lnTo>
                    <a:pt x="481" y="1735"/>
                  </a:lnTo>
                  <a:lnTo>
                    <a:pt x="480" y="1744"/>
                  </a:lnTo>
                  <a:lnTo>
                    <a:pt x="478" y="1754"/>
                  </a:lnTo>
                  <a:lnTo>
                    <a:pt x="474" y="1763"/>
                  </a:lnTo>
                  <a:lnTo>
                    <a:pt x="471" y="1774"/>
                  </a:lnTo>
                  <a:lnTo>
                    <a:pt x="467" y="1783"/>
                  </a:lnTo>
                  <a:lnTo>
                    <a:pt x="464" y="1793"/>
                  </a:lnTo>
                  <a:lnTo>
                    <a:pt x="461" y="1802"/>
                  </a:lnTo>
                  <a:lnTo>
                    <a:pt x="460" y="1813"/>
                  </a:lnTo>
                  <a:lnTo>
                    <a:pt x="476" y="1811"/>
                  </a:lnTo>
                  <a:lnTo>
                    <a:pt x="494" y="1809"/>
                  </a:lnTo>
                  <a:lnTo>
                    <a:pt x="514" y="1804"/>
                  </a:lnTo>
                  <a:lnTo>
                    <a:pt x="535" y="1798"/>
                  </a:lnTo>
                  <a:lnTo>
                    <a:pt x="557" y="1791"/>
                  </a:lnTo>
                  <a:lnTo>
                    <a:pt x="579" y="1784"/>
                  </a:lnTo>
                  <a:lnTo>
                    <a:pt x="600" y="1777"/>
                  </a:lnTo>
                  <a:lnTo>
                    <a:pt x="621" y="1770"/>
                  </a:lnTo>
                  <a:lnTo>
                    <a:pt x="642" y="1765"/>
                  </a:lnTo>
                  <a:lnTo>
                    <a:pt x="660" y="1761"/>
                  </a:lnTo>
                  <a:lnTo>
                    <a:pt x="677" y="1758"/>
                  </a:lnTo>
                  <a:lnTo>
                    <a:pt x="691" y="1758"/>
                  </a:lnTo>
                  <a:lnTo>
                    <a:pt x="704" y="1760"/>
                  </a:lnTo>
                  <a:lnTo>
                    <a:pt x="714" y="1765"/>
                  </a:lnTo>
                  <a:lnTo>
                    <a:pt x="719" y="1774"/>
                  </a:lnTo>
                  <a:lnTo>
                    <a:pt x="721" y="1786"/>
                  </a:lnTo>
                  <a:lnTo>
                    <a:pt x="801" y="1786"/>
                  </a:lnTo>
                  <a:lnTo>
                    <a:pt x="902" y="1786"/>
                  </a:lnTo>
                  <a:lnTo>
                    <a:pt x="882" y="1813"/>
                  </a:lnTo>
                  <a:lnTo>
                    <a:pt x="894" y="1813"/>
                  </a:lnTo>
                  <a:lnTo>
                    <a:pt x="907" y="1811"/>
                  </a:lnTo>
                  <a:lnTo>
                    <a:pt x="921" y="1807"/>
                  </a:lnTo>
                  <a:lnTo>
                    <a:pt x="937" y="1804"/>
                  </a:lnTo>
                  <a:lnTo>
                    <a:pt x="953" y="1800"/>
                  </a:lnTo>
                  <a:lnTo>
                    <a:pt x="968" y="1797"/>
                  </a:lnTo>
                  <a:lnTo>
                    <a:pt x="985" y="1791"/>
                  </a:lnTo>
                  <a:lnTo>
                    <a:pt x="1002" y="1786"/>
                  </a:lnTo>
                  <a:lnTo>
                    <a:pt x="1019" y="1781"/>
                  </a:lnTo>
                  <a:lnTo>
                    <a:pt x="1036" y="1776"/>
                  </a:lnTo>
                  <a:lnTo>
                    <a:pt x="1052" y="1772"/>
                  </a:lnTo>
                  <a:lnTo>
                    <a:pt x="1068" y="1769"/>
                  </a:lnTo>
                  <a:lnTo>
                    <a:pt x="1083" y="1765"/>
                  </a:lnTo>
                  <a:lnTo>
                    <a:pt x="1098" y="1761"/>
                  </a:lnTo>
                  <a:lnTo>
                    <a:pt x="1111" y="1760"/>
                  </a:lnTo>
                  <a:lnTo>
                    <a:pt x="1123" y="1760"/>
                  </a:lnTo>
                  <a:lnTo>
                    <a:pt x="1123" y="1837"/>
                  </a:lnTo>
                  <a:lnTo>
                    <a:pt x="1134" y="1837"/>
                  </a:lnTo>
                  <a:lnTo>
                    <a:pt x="1147" y="1834"/>
                  </a:lnTo>
                  <a:lnTo>
                    <a:pt x="1162" y="1830"/>
                  </a:lnTo>
                  <a:lnTo>
                    <a:pt x="1177" y="1825"/>
                  </a:lnTo>
                  <a:lnTo>
                    <a:pt x="1193" y="1820"/>
                  </a:lnTo>
                  <a:lnTo>
                    <a:pt x="1209" y="1813"/>
                  </a:lnTo>
                  <a:lnTo>
                    <a:pt x="1226" y="1805"/>
                  </a:lnTo>
                  <a:lnTo>
                    <a:pt x="1243" y="1798"/>
                  </a:lnTo>
                  <a:lnTo>
                    <a:pt x="1260" y="1791"/>
                  </a:lnTo>
                  <a:lnTo>
                    <a:pt x="1277" y="1784"/>
                  </a:lnTo>
                  <a:lnTo>
                    <a:pt x="1292" y="1777"/>
                  </a:lnTo>
                  <a:lnTo>
                    <a:pt x="1308" y="1772"/>
                  </a:lnTo>
                  <a:lnTo>
                    <a:pt x="1324" y="1767"/>
                  </a:lnTo>
                  <a:lnTo>
                    <a:pt x="1338" y="1763"/>
                  </a:lnTo>
                  <a:lnTo>
                    <a:pt x="1351" y="1760"/>
                  </a:lnTo>
                  <a:lnTo>
                    <a:pt x="1363" y="1760"/>
                  </a:lnTo>
                  <a:lnTo>
                    <a:pt x="1308" y="1783"/>
                  </a:lnTo>
                  <a:lnTo>
                    <a:pt x="1278" y="1793"/>
                  </a:lnTo>
                  <a:lnTo>
                    <a:pt x="1268" y="1797"/>
                  </a:lnTo>
                  <a:lnTo>
                    <a:pt x="1273" y="1795"/>
                  </a:lnTo>
                  <a:lnTo>
                    <a:pt x="1289" y="1793"/>
                  </a:lnTo>
                  <a:lnTo>
                    <a:pt x="1312" y="1793"/>
                  </a:lnTo>
                  <a:lnTo>
                    <a:pt x="1338" y="1798"/>
                  </a:lnTo>
                  <a:lnTo>
                    <a:pt x="1363" y="1813"/>
                  </a:lnTo>
                  <a:lnTo>
                    <a:pt x="1372" y="1811"/>
                  </a:lnTo>
                  <a:lnTo>
                    <a:pt x="1381" y="1809"/>
                  </a:lnTo>
                  <a:lnTo>
                    <a:pt x="1393" y="1804"/>
                  </a:lnTo>
                  <a:lnTo>
                    <a:pt x="1404" y="1798"/>
                  </a:lnTo>
                  <a:lnTo>
                    <a:pt x="1415" y="1795"/>
                  </a:lnTo>
                  <a:lnTo>
                    <a:pt x="1426" y="1790"/>
                  </a:lnTo>
                  <a:lnTo>
                    <a:pt x="1436" y="1788"/>
                  </a:lnTo>
                  <a:lnTo>
                    <a:pt x="1444" y="1786"/>
                  </a:lnTo>
                  <a:lnTo>
                    <a:pt x="1444" y="1864"/>
                  </a:lnTo>
                  <a:lnTo>
                    <a:pt x="1453" y="1862"/>
                  </a:lnTo>
                  <a:lnTo>
                    <a:pt x="1465" y="1860"/>
                  </a:lnTo>
                  <a:lnTo>
                    <a:pt x="1479" y="1855"/>
                  </a:lnTo>
                  <a:lnTo>
                    <a:pt x="1494" y="1849"/>
                  </a:lnTo>
                  <a:lnTo>
                    <a:pt x="1509" y="1846"/>
                  </a:lnTo>
                  <a:lnTo>
                    <a:pt x="1522" y="1841"/>
                  </a:lnTo>
                  <a:lnTo>
                    <a:pt x="1536" y="1839"/>
                  </a:lnTo>
                  <a:lnTo>
                    <a:pt x="1545" y="1837"/>
                  </a:lnTo>
                  <a:lnTo>
                    <a:pt x="1547" y="1846"/>
                  </a:lnTo>
                  <a:lnTo>
                    <a:pt x="1555" y="1851"/>
                  </a:lnTo>
                  <a:lnTo>
                    <a:pt x="1567" y="1853"/>
                  </a:lnTo>
                  <a:lnTo>
                    <a:pt x="1583" y="1855"/>
                  </a:lnTo>
                  <a:lnTo>
                    <a:pt x="1601" y="1855"/>
                  </a:lnTo>
                  <a:lnTo>
                    <a:pt x="1620" y="1851"/>
                  </a:lnTo>
                  <a:lnTo>
                    <a:pt x="1643" y="1848"/>
                  </a:lnTo>
                  <a:lnTo>
                    <a:pt x="1665" y="1844"/>
                  </a:lnTo>
                  <a:lnTo>
                    <a:pt x="1687" y="1839"/>
                  </a:lnTo>
                  <a:lnTo>
                    <a:pt x="1709" y="1834"/>
                  </a:lnTo>
                  <a:lnTo>
                    <a:pt x="1729" y="1828"/>
                  </a:lnTo>
                  <a:lnTo>
                    <a:pt x="1747" y="1823"/>
                  </a:lnTo>
                  <a:lnTo>
                    <a:pt x="1763" y="1820"/>
                  </a:lnTo>
                  <a:lnTo>
                    <a:pt x="1775" y="1816"/>
                  </a:lnTo>
                  <a:lnTo>
                    <a:pt x="1782" y="1813"/>
                  </a:lnTo>
                  <a:lnTo>
                    <a:pt x="1785" y="1813"/>
                  </a:lnTo>
                  <a:lnTo>
                    <a:pt x="1746" y="1825"/>
                  </a:lnTo>
                  <a:lnTo>
                    <a:pt x="1716" y="1834"/>
                  </a:lnTo>
                  <a:lnTo>
                    <a:pt x="1696" y="1841"/>
                  </a:lnTo>
                  <a:lnTo>
                    <a:pt x="1683" y="1846"/>
                  </a:lnTo>
                  <a:lnTo>
                    <a:pt x="1678" y="1848"/>
                  </a:lnTo>
                  <a:lnTo>
                    <a:pt x="1679" y="1848"/>
                  </a:lnTo>
                  <a:lnTo>
                    <a:pt x="1686" y="1848"/>
                  </a:lnTo>
                  <a:lnTo>
                    <a:pt x="1695" y="1848"/>
                  </a:lnTo>
                  <a:lnTo>
                    <a:pt x="1708" y="1846"/>
                  </a:lnTo>
                  <a:lnTo>
                    <a:pt x="1721" y="1844"/>
                  </a:lnTo>
                  <a:lnTo>
                    <a:pt x="1737" y="1844"/>
                  </a:lnTo>
                  <a:lnTo>
                    <a:pt x="1751" y="1844"/>
                  </a:lnTo>
                  <a:lnTo>
                    <a:pt x="1764" y="1846"/>
                  </a:lnTo>
                  <a:lnTo>
                    <a:pt x="1775" y="1849"/>
                  </a:lnTo>
                  <a:lnTo>
                    <a:pt x="1782" y="1855"/>
                  </a:lnTo>
                  <a:lnTo>
                    <a:pt x="1785" y="1864"/>
                  </a:lnTo>
                  <a:lnTo>
                    <a:pt x="1801" y="1862"/>
                  </a:lnTo>
                  <a:lnTo>
                    <a:pt x="1815" y="1860"/>
                  </a:lnTo>
                  <a:lnTo>
                    <a:pt x="1831" y="1855"/>
                  </a:lnTo>
                  <a:lnTo>
                    <a:pt x="1845" y="1849"/>
                  </a:lnTo>
                  <a:lnTo>
                    <a:pt x="1860" y="1846"/>
                  </a:lnTo>
                  <a:lnTo>
                    <a:pt x="1875" y="1841"/>
                  </a:lnTo>
                  <a:lnTo>
                    <a:pt x="1890" y="1839"/>
                  </a:lnTo>
                  <a:lnTo>
                    <a:pt x="1905" y="1837"/>
                  </a:lnTo>
                  <a:lnTo>
                    <a:pt x="1912" y="1857"/>
                  </a:lnTo>
                  <a:lnTo>
                    <a:pt x="1928" y="1864"/>
                  </a:lnTo>
                  <a:lnTo>
                    <a:pt x="1950" y="1858"/>
                  </a:lnTo>
                  <a:lnTo>
                    <a:pt x="1976" y="1849"/>
                  </a:lnTo>
                  <a:lnTo>
                    <a:pt x="2001" y="1842"/>
                  </a:lnTo>
                  <a:lnTo>
                    <a:pt x="2023" y="1837"/>
                  </a:lnTo>
                  <a:lnTo>
                    <a:pt x="2039" y="1844"/>
                  </a:lnTo>
                  <a:lnTo>
                    <a:pt x="2045" y="1864"/>
                  </a:lnTo>
                  <a:lnTo>
                    <a:pt x="2266" y="1864"/>
                  </a:lnTo>
                  <a:lnTo>
                    <a:pt x="2312" y="1849"/>
                  </a:lnTo>
                  <a:lnTo>
                    <a:pt x="2351" y="1835"/>
                  </a:lnTo>
                  <a:lnTo>
                    <a:pt x="2384" y="1823"/>
                  </a:lnTo>
                  <a:lnTo>
                    <a:pt x="2411" y="1809"/>
                  </a:lnTo>
                  <a:lnTo>
                    <a:pt x="2433" y="1793"/>
                  </a:lnTo>
                  <a:lnTo>
                    <a:pt x="2452" y="1777"/>
                  </a:lnTo>
                  <a:lnTo>
                    <a:pt x="2466" y="1758"/>
                  </a:lnTo>
                  <a:lnTo>
                    <a:pt x="2476" y="1735"/>
                  </a:lnTo>
                  <a:lnTo>
                    <a:pt x="2486" y="1709"/>
                  </a:lnTo>
                  <a:lnTo>
                    <a:pt x="2491" y="1679"/>
                  </a:lnTo>
                  <a:lnTo>
                    <a:pt x="2495" y="1645"/>
                  </a:lnTo>
                  <a:lnTo>
                    <a:pt x="2497" y="1605"/>
                  </a:lnTo>
                  <a:lnTo>
                    <a:pt x="2500" y="1559"/>
                  </a:lnTo>
                  <a:lnTo>
                    <a:pt x="2501" y="1506"/>
                  </a:lnTo>
                  <a:lnTo>
                    <a:pt x="2504" y="1447"/>
                  </a:lnTo>
                  <a:lnTo>
                    <a:pt x="2506" y="1380"/>
                  </a:lnTo>
                  <a:lnTo>
                    <a:pt x="2510" y="1316"/>
                  </a:lnTo>
                  <a:lnTo>
                    <a:pt x="2513" y="1253"/>
                  </a:lnTo>
                  <a:lnTo>
                    <a:pt x="2514" y="1188"/>
                  </a:lnTo>
                  <a:lnTo>
                    <a:pt x="2516" y="1123"/>
                  </a:lnTo>
                  <a:lnTo>
                    <a:pt x="2516" y="1058"/>
                  </a:lnTo>
                  <a:lnTo>
                    <a:pt x="2516" y="991"/>
                  </a:lnTo>
                  <a:lnTo>
                    <a:pt x="2516" y="924"/>
                  </a:lnTo>
                  <a:lnTo>
                    <a:pt x="2514" y="857"/>
                  </a:lnTo>
                  <a:lnTo>
                    <a:pt x="2513" y="790"/>
                  </a:lnTo>
                  <a:lnTo>
                    <a:pt x="2512" y="723"/>
                  </a:lnTo>
                  <a:lnTo>
                    <a:pt x="2510" y="656"/>
                  </a:lnTo>
                  <a:lnTo>
                    <a:pt x="2509" y="591"/>
                  </a:lnTo>
                  <a:lnTo>
                    <a:pt x="2508" y="526"/>
                  </a:lnTo>
                  <a:lnTo>
                    <a:pt x="2508" y="461"/>
                  </a:lnTo>
                  <a:lnTo>
                    <a:pt x="2506" y="398"/>
                  </a:lnTo>
                  <a:lnTo>
                    <a:pt x="2506" y="334"/>
                  </a:lnTo>
                  <a:lnTo>
                    <a:pt x="2513" y="313"/>
                  </a:lnTo>
                  <a:lnTo>
                    <a:pt x="2518" y="287"/>
                  </a:lnTo>
                  <a:lnTo>
                    <a:pt x="2522" y="259"/>
                  </a:lnTo>
                  <a:lnTo>
                    <a:pt x="2525" y="229"/>
                  </a:lnTo>
                  <a:lnTo>
                    <a:pt x="2526" y="197"/>
                  </a:lnTo>
                  <a:lnTo>
                    <a:pt x="2527" y="165"/>
                  </a:lnTo>
                  <a:lnTo>
                    <a:pt x="2527" y="136"/>
                  </a:lnTo>
                  <a:lnTo>
                    <a:pt x="2527" y="106"/>
                  </a:lnTo>
                  <a:lnTo>
                    <a:pt x="2516" y="104"/>
                  </a:lnTo>
                  <a:lnTo>
                    <a:pt x="2509" y="102"/>
                  </a:lnTo>
                  <a:lnTo>
                    <a:pt x="2508" y="97"/>
                  </a:lnTo>
                  <a:lnTo>
                    <a:pt x="2508" y="92"/>
                  </a:lnTo>
                  <a:lnTo>
                    <a:pt x="2506" y="88"/>
                  </a:lnTo>
                  <a:lnTo>
                    <a:pt x="2505" y="83"/>
                  </a:lnTo>
                  <a:lnTo>
                    <a:pt x="2499" y="81"/>
                  </a:lnTo>
                  <a:lnTo>
                    <a:pt x="2487" y="79"/>
                  </a:lnTo>
                  <a:lnTo>
                    <a:pt x="2484" y="69"/>
                  </a:lnTo>
                  <a:lnTo>
                    <a:pt x="2478" y="56"/>
                  </a:lnTo>
                  <a:lnTo>
                    <a:pt x="2467" y="44"/>
                  </a:lnTo>
                  <a:lnTo>
                    <a:pt x="2454" y="32"/>
                  </a:lnTo>
                  <a:lnTo>
                    <a:pt x="2441" y="21"/>
                  </a:lnTo>
                  <a:lnTo>
                    <a:pt x="2428" y="12"/>
                  </a:lnTo>
                  <a:lnTo>
                    <a:pt x="2416" y="5"/>
                  </a:lnTo>
                  <a:lnTo>
                    <a:pt x="2407" y="4"/>
                  </a:lnTo>
                  <a:lnTo>
                    <a:pt x="2361" y="0"/>
                  </a:lnTo>
                  <a:lnTo>
                    <a:pt x="2316" y="0"/>
                  </a:lnTo>
                  <a:lnTo>
                    <a:pt x="2270" y="4"/>
                  </a:lnTo>
                  <a:lnTo>
                    <a:pt x="2224" y="9"/>
                  </a:lnTo>
                  <a:lnTo>
                    <a:pt x="2177" y="16"/>
                  </a:lnTo>
                  <a:lnTo>
                    <a:pt x="2131" y="25"/>
                  </a:lnTo>
                  <a:lnTo>
                    <a:pt x="2086" y="35"/>
                  </a:lnTo>
                  <a:lnTo>
                    <a:pt x="2040" y="46"/>
                  </a:lnTo>
                  <a:lnTo>
                    <a:pt x="1995" y="56"/>
                  </a:lnTo>
                  <a:lnTo>
                    <a:pt x="1951" y="67"/>
                  </a:lnTo>
                  <a:lnTo>
                    <a:pt x="1908" y="77"/>
                  </a:lnTo>
                  <a:lnTo>
                    <a:pt x="1865" y="86"/>
                  </a:lnTo>
                  <a:lnTo>
                    <a:pt x="1823" y="93"/>
                  </a:lnTo>
                  <a:lnTo>
                    <a:pt x="1782" y="100"/>
                  </a:lnTo>
                  <a:lnTo>
                    <a:pt x="1742" y="104"/>
                  </a:lnTo>
                  <a:lnTo>
                    <a:pt x="1704" y="106"/>
                  </a:lnTo>
                  <a:lnTo>
                    <a:pt x="1684" y="132"/>
                  </a:lnTo>
                  <a:lnTo>
                    <a:pt x="1682" y="148"/>
                  </a:lnTo>
                  <a:lnTo>
                    <a:pt x="1675" y="162"/>
                  </a:lnTo>
                  <a:lnTo>
                    <a:pt x="1665" y="173"/>
                  </a:lnTo>
                  <a:lnTo>
                    <a:pt x="1654" y="181"/>
                  </a:lnTo>
                  <a:lnTo>
                    <a:pt x="1644" y="192"/>
                  </a:lnTo>
                  <a:lnTo>
                    <a:pt x="1634" y="202"/>
                  </a:lnTo>
                  <a:lnTo>
                    <a:pt x="1627" y="215"/>
                  </a:lnTo>
                  <a:lnTo>
                    <a:pt x="1624" y="232"/>
                  </a:lnTo>
                  <a:lnTo>
                    <a:pt x="1613" y="234"/>
                  </a:lnTo>
                  <a:lnTo>
                    <a:pt x="1606" y="236"/>
                  </a:lnTo>
                  <a:lnTo>
                    <a:pt x="1605" y="241"/>
                  </a:lnTo>
                  <a:lnTo>
                    <a:pt x="1605" y="245"/>
                  </a:lnTo>
                  <a:lnTo>
                    <a:pt x="1603" y="250"/>
                  </a:lnTo>
                  <a:lnTo>
                    <a:pt x="1602" y="255"/>
                  </a:lnTo>
                  <a:lnTo>
                    <a:pt x="1596" y="257"/>
                  </a:lnTo>
                  <a:lnTo>
                    <a:pt x="1584" y="259"/>
                  </a:lnTo>
                  <a:lnTo>
                    <a:pt x="1584" y="334"/>
                  </a:lnTo>
                  <a:lnTo>
                    <a:pt x="1564" y="334"/>
                  </a:lnTo>
                  <a:lnTo>
                    <a:pt x="1564" y="412"/>
                  </a:lnTo>
                  <a:lnTo>
                    <a:pt x="1545" y="412"/>
                  </a:lnTo>
                  <a:lnTo>
                    <a:pt x="1553" y="412"/>
                  </a:lnTo>
                  <a:lnTo>
                    <a:pt x="1553" y="419"/>
                  </a:lnTo>
                  <a:lnTo>
                    <a:pt x="1547" y="433"/>
                  </a:lnTo>
                  <a:lnTo>
                    <a:pt x="1545" y="463"/>
                  </a:lnTo>
                  <a:lnTo>
                    <a:pt x="1524" y="463"/>
                  </a:lnTo>
                  <a:lnTo>
                    <a:pt x="1524" y="565"/>
                  </a:lnTo>
                  <a:close/>
                </a:path>
              </a:pathLst>
            </a:custGeom>
            <a:solidFill>
              <a:srgbClr val="BA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6" name="Freeform 26">
              <a:extLst>
                <a:ext uri="{FF2B5EF4-FFF2-40B4-BE49-F238E27FC236}">
                  <a16:creationId xmlns:a16="http://schemas.microsoft.com/office/drawing/2014/main" id="{EAA5A65D-071E-4C70-9058-C82F2E90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2512"/>
              <a:ext cx="753" cy="407"/>
            </a:xfrm>
            <a:custGeom>
              <a:avLst/>
              <a:gdLst>
                <a:gd name="T0" fmla="*/ 1 w 753"/>
                <a:gd name="T1" fmla="*/ 10 h 815"/>
                <a:gd name="T2" fmla="*/ 7 w 753"/>
                <a:gd name="T3" fmla="*/ 35 h 815"/>
                <a:gd name="T4" fmla="*/ 13 w 753"/>
                <a:gd name="T5" fmla="*/ 65 h 815"/>
                <a:gd name="T6" fmla="*/ 18 w 753"/>
                <a:gd name="T7" fmla="*/ 90 h 815"/>
                <a:gd name="T8" fmla="*/ 20 w 753"/>
                <a:gd name="T9" fmla="*/ 127 h 815"/>
                <a:gd name="T10" fmla="*/ 30 w 753"/>
                <a:gd name="T11" fmla="*/ 127 h 815"/>
                <a:gd name="T12" fmla="*/ 35 w 753"/>
                <a:gd name="T13" fmla="*/ 148 h 815"/>
                <a:gd name="T14" fmla="*/ 58 w 753"/>
                <a:gd name="T15" fmla="*/ 178 h 815"/>
                <a:gd name="T16" fmla="*/ 76 w 753"/>
                <a:gd name="T17" fmla="*/ 253 h 815"/>
                <a:gd name="T18" fmla="*/ 94 w 753"/>
                <a:gd name="T19" fmla="*/ 406 h 815"/>
                <a:gd name="T20" fmla="*/ 114 w 753"/>
                <a:gd name="T21" fmla="*/ 508 h 815"/>
                <a:gd name="T22" fmla="*/ 132 w 753"/>
                <a:gd name="T23" fmla="*/ 610 h 815"/>
                <a:gd name="T24" fmla="*/ 161 w 753"/>
                <a:gd name="T25" fmla="*/ 607 h 815"/>
                <a:gd name="T26" fmla="*/ 190 w 753"/>
                <a:gd name="T27" fmla="*/ 595 h 815"/>
                <a:gd name="T28" fmla="*/ 217 w 753"/>
                <a:gd name="T29" fmla="*/ 579 h 815"/>
                <a:gd name="T30" fmla="*/ 246 w 753"/>
                <a:gd name="T31" fmla="*/ 559 h 815"/>
                <a:gd name="T32" fmla="*/ 260 w 753"/>
                <a:gd name="T33" fmla="*/ 600 h 815"/>
                <a:gd name="T34" fmla="*/ 295 w 753"/>
                <a:gd name="T35" fmla="*/ 686 h 815"/>
                <a:gd name="T36" fmla="*/ 333 w 753"/>
                <a:gd name="T37" fmla="*/ 774 h 815"/>
                <a:gd name="T38" fmla="*/ 358 w 753"/>
                <a:gd name="T39" fmla="*/ 815 h 815"/>
                <a:gd name="T40" fmla="*/ 367 w 753"/>
                <a:gd name="T41" fmla="*/ 788 h 815"/>
                <a:gd name="T42" fmla="*/ 376 w 753"/>
                <a:gd name="T43" fmla="*/ 764 h 815"/>
                <a:gd name="T44" fmla="*/ 437 w 753"/>
                <a:gd name="T45" fmla="*/ 753 h 815"/>
                <a:gd name="T46" fmla="*/ 452 w 753"/>
                <a:gd name="T47" fmla="*/ 727 h 815"/>
                <a:gd name="T48" fmla="*/ 472 w 753"/>
                <a:gd name="T49" fmla="*/ 698 h 815"/>
                <a:gd name="T50" fmla="*/ 488 w 753"/>
                <a:gd name="T51" fmla="*/ 672 h 815"/>
                <a:gd name="T52" fmla="*/ 565 w 753"/>
                <a:gd name="T53" fmla="*/ 662 h 815"/>
                <a:gd name="T54" fmla="*/ 602 w 753"/>
                <a:gd name="T55" fmla="*/ 484 h 815"/>
                <a:gd name="T56" fmla="*/ 596 w 753"/>
                <a:gd name="T57" fmla="*/ 477 h 815"/>
                <a:gd name="T58" fmla="*/ 602 w 753"/>
                <a:gd name="T59" fmla="*/ 433 h 815"/>
                <a:gd name="T60" fmla="*/ 622 w 753"/>
                <a:gd name="T61" fmla="*/ 420 h 815"/>
                <a:gd name="T62" fmla="*/ 627 w 753"/>
                <a:gd name="T63" fmla="*/ 387 h 815"/>
                <a:gd name="T64" fmla="*/ 634 w 753"/>
                <a:gd name="T65" fmla="*/ 350 h 815"/>
                <a:gd name="T66" fmla="*/ 639 w 753"/>
                <a:gd name="T67" fmla="*/ 317 h 815"/>
                <a:gd name="T68" fmla="*/ 659 w 753"/>
                <a:gd name="T69" fmla="*/ 280 h 815"/>
                <a:gd name="T70" fmla="*/ 697 w 753"/>
                <a:gd name="T71" fmla="*/ 253 h 815"/>
                <a:gd name="T72" fmla="*/ 715 w 753"/>
                <a:gd name="T73" fmla="*/ 204 h 815"/>
                <a:gd name="T74" fmla="*/ 717 w 753"/>
                <a:gd name="T75" fmla="*/ 172 h 815"/>
                <a:gd name="T76" fmla="*/ 724 w 753"/>
                <a:gd name="T77" fmla="*/ 127 h 815"/>
                <a:gd name="T78" fmla="*/ 731 w 753"/>
                <a:gd name="T79" fmla="*/ 81 h 815"/>
                <a:gd name="T80" fmla="*/ 733 w 753"/>
                <a:gd name="T81" fmla="*/ 51 h 815"/>
                <a:gd name="T82" fmla="*/ 753 w 753"/>
                <a:gd name="T83" fmla="*/ 0 h 815"/>
                <a:gd name="T84" fmla="*/ 707 w 753"/>
                <a:gd name="T85" fmla="*/ 12 h 815"/>
                <a:gd name="T86" fmla="*/ 653 w 753"/>
                <a:gd name="T87" fmla="*/ 40 h 815"/>
                <a:gd name="T88" fmla="*/ 593 w 753"/>
                <a:gd name="T89" fmla="*/ 81 h 815"/>
                <a:gd name="T90" fmla="*/ 531 w 753"/>
                <a:gd name="T91" fmla="*/ 121 h 815"/>
                <a:gd name="T92" fmla="*/ 464 w 753"/>
                <a:gd name="T93" fmla="*/ 153 h 815"/>
                <a:gd name="T94" fmla="*/ 396 w 753"/>
                <a:gd name="T95" fmla="*/ 171 h 815"/>
                <a:gd name="T96" fmla="*/ 329 w 753"/>
                <a:gd name="T97" fmla="*/ 165 h 815"/>
                <a:gd name="T98" fmla="*/ 264 w 753"/>
                <a:gd name="T99" fmla="*/ 127 h 815"/>
                <a:gd name="T100" fmla="*/ 170 w 753"/>
                <a:gd name="T101" fmla="*/ 100 h 815"/>
                <a:gd name="T102" fmla="*/ 160 w 753"/>
                <a:gd name="T103" fmla="*/ 74 h 815"/>
                <a:gd name="T104" fmla="*/ 123 w 753"/>
                <a:gd name="T105" fmla="*/ 65 h 815"/>
                <a:gd name="T106" fmla="*/ 75 w 753"/>
                <a:gd name="T107" fmla="*/ 46 h 815"/>
                <a:gd name="T108" fmla="*/ 24 w 753"/>
                <a:gd name="T109" fmla="*/ 17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3" h="815">
                  <a:moveTo>
                    <a:pt x="0" y="0"/>
                  </a:moveTo>
                  <a:lnTo>
                    <a:pt x="1" y="10"/>
                  </a:lnTo>
                  <a:lnTo>
                    <a:pt x="3" y="23"/>
                  </a:lnTo>
                  <a:lnTo>
                    <a:pt x="7" y="35"/>
                  </a:lnTo>
                  <a:lnTo>
                    <a:pt x="11" y="49"/>
                  </a:lnTo>
                  <a:lnTo>
                    <a:pt x="13" y="65"/>
                  </a:lnTo>
                  <a:lnTo>
                    <a:pt x="17" y="77"/>
                  </a:lnTo>
                  <a:lnTo>
                    <a:pt x="18" y="90"/>
                  </a:lnTo>
                  <a:lnTo>
                    <a:pt x="20" y="100"/>
                  </a:lnTo>
                  <a:lnTo>
                    <a:pt x="20" y="127"/>
                  </a:lnTo>
                  <a:lnTo>
                    <a:pt x="38" y="127"/>
                  </a:lnTo>
                  <a:lnTo>
                    <a:pt x="30" y="127"/>
                  </a:lnTo>
                  <a:lnTo>
                    <a:pt x="31" y="134"/>
                  </a:lnTo>
                  <a:lnTo>
                    <a:pt x="35" y="148"/>
                  </a:lnTo>
                  <a:lnTo>
                    <a:pt x="38" y="178"/>
                  </a:lnTo>
                  <a:lnTo>
                    <a:pt x="58" y="178"/>
                  </a:lnTo>
                  <a:lnTo>
                    <a:pt x="58" y="253"/>
                  </a:lnTo>
                  <a:lnTo>
                    <a:pt x="76" y="253"/>
                  </a:lnTo>
                  <a:lnTo>
                    <a:pt x="76" y="406"/>
                  </a:lnTo>
                  <a:lnTo>
                    <a:pt x="94" y="406"/>
                  </a:lnTo>
                  <a:lnTo>
                    <a:pt x="94" y="508"/>
                  </a:lnTo>
                  <a:lnTo>
                    <a:pt x="114" y="508"/>
                  </a:lnTo>
                  <a:lnTo>
                    <a:pt x="114" y="586"/>
                  </a:lnTo>
                  <a:lnTo>
                    <a:pt x="132" y="610"/>
                  </a:lnTo>
                  <a:lnTo>
                    <a:pt x="146" y="609"/>
                  </a:lnTo>
                  <a:lnTo>
                    <a:pt x="161" y="607"/>
                  </a:lnTo>
                  <a:lnTo>
                    <a:pt x="175" y="602"/>
                  </a:lnTo>
                  <a:lnTo>
                    <a:pt x="190" y="595"/>
                  </a:lnTo>
                  <a:lnTo>
                    <a:pt x="203" y="588"/>
                  </a:lnTo>
                  <a:lnTo>
                    <a:pt x="217" y="579"/>
                  </a:lnTo>
                  <a:lnTo>
                    <a:pt x="231" y="570"/>
                  </a:lnTo>
                  <a:lnTo>
                    <a:pt x="246" y="559"/>
                  </a:lnTo>
                  <a:lnTo>
                    <a:pt x="250" y="570"/>
                  </a:lnTo>
                  <a:lnTo>
                    <a:pt x="260" y="600"/>
                  </a:lnTo>
                  <a:lnTo>
                    <a:pt x="277" y="640"/>
                  </a:lnTo>
                  <a:lnTo>
                    <a:pt x="295" y="686"/>
                  </a:lnTo>
                  <a:lnTo>
                    <a:pt x="315" y="734"/>
                  </a:lnTo>
                  <a:lnTo>
                    <a:pt x="333" y="774"/>
                  </a:lnTo>
                  <a:lnTo>
                    <a:pt x="348" y="804"/>
                  </a:lnTo>
                  <a:lnTo>
                    <a:pt x="358" y="815"/>
                  </a:lnTo>
                  <a:lnTo>
                    <a:pt x="361" y="792"/>
                  </a:lnTo>
                  <a:lnTo>
                    <a:pt x="367" y="788"/>
                  </a:lnTo>
                  <a:lnTo>
                    <a:pt x="374" y="786"/>
                  </a:lnTo>
                  <a:lnTo>
                    <a:pt x="376" y="764"/>
                  </a:lnTo>
                  <a:lnTo>
                    <a:pt x="434" y="764"/>
                  </a:lnTo>
                  <a:lnTo>
                    <a:pt x="437" y="753"/>
                  </a:lnTo>
                  <a:lnTo>
                    <a:pt x="443" y="741"/>
                  </a:lnTo>
                  <a:lnTo>
                    <a:pt x="452" y="727"/>
                  </a:lnTo>
                  <a:lnTo>
                    <a:pt x="463" y="713"/>
                  </a:lnTo>
                  <a:lnTo>
                    <a:pt x="472" y="698"/>
                  </a:lnTo>
                  <a:lnTo>
                    <a:pt x="481" y="684"/>
                  </a:lnTo>
                  <a:lnTo>
                    <a:pt x="488" y="672"/>
                  </a:lnTo>
                  <a:lnTo>
                    <a:pt x="490" y="662"/>
                  </a:lnTo>
                  <a:lnTo>
                    <a:pt x="565" y="662"/>
                  </a:lnTo>
                  <a:lnTo>
                    <a:pt x="584" y="484"/>
                  </a:lnTo>
                  <a:lnTo>
                    <a:pt x="602" y="484"/>
                  </a:lnTo>
                  <a:lnTo>
                    <a:pt x="595" y="484"/>
                  </a:lnTo>
                  <a:lnTo>
                    <a:pt x="596" y="477"/>
                  </a:lnTo>
                  <a:lnTo>
                    <a:pt x="600" y="463"/>
                  </a:lnTo>
                  <a:lnTo>
                    <a:pt x="602" y="433"/>
                  </a:lnTo>
                  <a:lnTo>
                    <a:pt x="621" y="433"/>
                  </a:lnTo>
                  <a:lnTo>
                    <a:pt x="622" y="420"/>
                  </a:lnTo>
                  <a:lnTo>
                    <a:pt x="623" y="405"/>
                  </a:lnTo>
                  <a:lnTo>
                    <a:pt x="627" y="387"/>
                  </a:lnTo>
                  <a:lnTo>
                    <a:pt x="631" y="369"/>
                  </a:lnTo>
                  <a:lnTo>
                    <a:pt x="634" y="350"/>
                  </a:lnTo>
                  <a:lnTo>
                    <a:pt x="638" y="332"/>
                  </a:lnTo>
                  <a:lnTo>
                    <a:pt x="639" y="317"/>
                  </a:lnTo>
                  <a:lnTo>
                    <a:pt x="640" y="306"/>
                  </a:lnTo>
                  <a:lnTo>
                    <a:pt x="659" y="280"/>
                  </a:lnTo>
                  <a:lnTo>
                    <a:pt x="678" y="280"/>
                  </a:lnTo>
                  <a:lnTo>
                    <a:pt x="697" y="253"/>
                  </a:lnTo>
                  <a:lnTo>
                    <a:pt x="697" y="204"/>
                  </a:lnTo>
                  <a:lnTo>
                    <a:pt x="715" y="204"/>
                  </a:lnTo>
                  <a:lnTo>
                    <a:pt x="716" y="192"/>
                  </a:lnTo>
                  <a:lnTo>
                    <a:pt x="717" y="172"/>
                  </a:lnTo>
                  <a:lnTo>
                    <a:pt x="720" y="151"/>
                  </a:lnTo>
                  <a:lnTo>
                    <a:pt x="724" y="127"/>
                  </a:lnTo>
                  <a:lnTo>
                    <a:pt x="728" y="104"/>
                  </a:lnTo>
                  <a:lnTo>
                    <a:pt x="731" y="81"/>
                  </a:lnTo>
                  <a:lnTo>
                    <a:pt x="732" y="63"/>
                  </a:lnTo>
                  <a:lnTo>
                    <a:pt x="733" y="51"/>
                  </a:lnTo>
                  <a:lnTo>
                    <a:pt x="753" y="51"/>
                  </a:lnTo>
                  <a:lnTo>
                    <a:pt x="753" y="0"/>
                  </a:lnTo>
                  <a:lnTo>
                    <a:pt x="731" y="3"/>
                  </a:lnTo>
                  <a:lnTo>
                    <a:pt x="707" y="12"/>
                  </a:lnTo>
                  <a:lnTo>
                    <a:pt x="681" y="25"/>
                  </a:lnTo>
                  <a:lnTo>
                    <a:pt x="653" y="40"/>
                  </a:lnTo>
                  <a:lnTo>
                    <a:pt x="623" y="60"/>
                  </a:lnTo>
                  <a:lnTo>
                    <a:pt x="593" y="81"/>
                  </a:lnTo>
                  <a:lnTo>
                    <a:pt x="562" y="100"/>
                  </a:lnTo>
                  <a:lnTo>
                    <a:pt x="531" y="121"/>
                  </a:lnTo>
                  <a:lnTo>
                    <a:pt x="497" y="139"/>
                  </a:lnTo>
                  <a:lnTo>
                    <a:pt x="464" y="153"/>
                  </a:lnTo>
                  <a:lnTo>
                    <a:pt x="430" y="165"/>
                  </a:lnTo>
                  <a:lnTo>
                    <a:pt x="396" y="171"/>
                  </a:lnTo>
                  <a:lnTo>
                    <a:pt x="362" y="172"/>
                  </a:lnTo>
                  <a:lnTo>
                    <a:pt x="329" y="165"/>
                  </a:lnTo>
                  <a:lnTo>
                    <a:pt x="297" y="151"/>
                  </a:lnTo>
                  <a:lnTo>
                    <a:pt x="264" y="127"/>
                  </a:lnTo>
                  <a:lnTo>
                    <a:pt x="264" y="100"/>
                  </a:lnTo>
                  <a:lnTo>
                    <a:pt x="170" y="100"/>
                  </a:lnTo>
                  <a:lnTo>
                    <a:pt x="170" y="76"/>
                  </a:lnTo>
                  <a:lnTo>
                    <a:pt x="160" y="74"/>
                  </a:lnTo>
                  <a:lnTo>
                    <a:pt x="144" y="70"/>
                  </a:lnTo>
                  <a:lnTo>
                    <a:pt x="123" y="65"/>
                  </a:lnTo>
                  <a:lnTo>
                    <a:pt x="99" y="56"/>
                  </a:lnTo>
                  <a:lnTo>
                    <a:pt x="75" y="46"/>
                  </a:lnTo>
                  <a:lnTo>
                    <a:pt x="48" y="33"/>
                  </a:lnTo>
                  <a:lnTo>
                    <a:pt x="2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7" name="Freeform 27">
              <a:extLst>
                <a:ext uri="{FF2B5EF4-FFF2-40B4-BE49-F238E27FC236}">
                  <a16:creationId xmlns:a16="http://schemas.microsoft.com/office/drawing/2014/main" id="{E18776FA-E6DD-4D8A-838A-D34C400D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2422"/>
              <a:ext cx="1645" cy="816"/>
            </a:xfrm>
            <a:custGeom>
              <a:avLst/>
              <a:gdLst>
                <a:gd name="T0" fmla="*/ 49 w 1645"/>
                <a:gd name="T1" fmla="*/ 410 h 1632"/>
                <a:gd name="T2" fmla="*/ 21 w 1645"/>
                <a:gd name="T3" fmla="*/ 519 h 1632"/>
                <a:gd name="T4" fmla="*/ 17 w 1645"/>
                <a:gd name="T5" fmla="*/ 651 h 1632"/>
                <a:gd name="T6" fmla="*/ 58 w 1645"/>
                <a:gd name="T7" fmla="*/ 729 h 1632"/>
                <a:gd name="T8" fmla="*/ 77 w 1645"/>
                <a:gd name="T9" fmla="*/ 903 h 1632"/>
                <a:gd name="T10" fmla="*/ 83 w 1645"/>
                <a:gd name="T11" fmla="*/ 1097 h 1632"/>
                <a:gd name="T12" fmla="*/ 85 w 1645"/>
                <a:gd name="T13" fmla="*/ 1218 h 1632"/>
                <a:gd name="T14" fmla="*/ 100 w 1645"/>
                <a:gd name="T15" fmla="*/ 1334 h 1632"/>
                <a:gd name="T16" fmla="*/ 109 w 1645"/>
                <a:gd name="T17" fmla="*/ 1348 h 1632"/>
                <a:gd name="T18" fmla="*/ 151 w 1645"/>
                <a:gd name="T19" fmla="*/ 1243 h 1632"/>
                <a:gd name="T20" fmla="*/ 201 w 1645"/>
                <a:gd name="T21" fmla="*/ 1303 h 1632"/>
                <a:gd name="T22" fmla="*/ 238 w 1645"/>
                <a:gd name="T23" fmla="*/ 1280 h 1632"/>
                <a:gd name="T24" fmla="*/ 240 w 1645"/>
                <a:gd name="T25" fmla="*/ 1306 h 1632"/>
                <a:gd name="T26" fmla="*/ 326 w 1645"/>
                <a:gd name="T27" fmla="*/ 1408 h 1632"/>
                <a:gd name="T28" fmla="*/ 441 w 1645"/>
                <a:gd name="T29" fmla="*/ 1554 h 1632"/>
                <a:gd name="T30" fmla="*/ 458 w 1645"/>
                <a:gd name="T31" fmla="*/ 1471 h 1632"/>
                <a:gd name="T32" fmla="*/ 481 w 1645"/>
                <a:gd name="T33" fmla="*/ 1471 h 1632"/>
                <a:gd name="T34" fmla="*/ 496 w 1645"/>
                <a:gd name="T35" fmla="*/ 1537 h 1632"/>
                <a:gd name="T36" fmla="*/ 495 w 1645"/>
                <a:gd name="T37" fmla="*/ 1507 h 1632"/>
                <a:gd name="T38" fmla="*/ 535 w 1645"/>
                <a:gd name="T39" fmla="*/ 1535 h 1632"/>
                <a:gd name="T40" fmla="*/ 541 w 1645"/>
                <a:gd name="T41" fmla="*/ 1431 h 1632"/>
                <a:gd name="T42" fmla="*/ 550 w 1645"/>
                <a:gd name="T43" fmla="*/ 1325 h 1632"/>
                <a:gd name="T44" fmla="*/ 554 w 1645"/>
                <a:gd name="T45" fmla="*/ 1223 h 1632"/>
                <a:gd name="T46" fmla="*/ 592 w 1645"/>
                <a:gd name="T47" fmla="*/ 1202 h 1632"/>
                <a:gd name="T48" fmla="*/ 586 w 1645"/>
                <a:gd name="T49" fmla="*/ 1216 h 1632"/>
                <a:gd name="T50" fmla="*/ 607 w 1645"/>
                <a:gd name="T51" fmla="*/ 1211 h 1632"/>
                <a:gd name="T52" fmla="*/ 1023 w 1645"/>
                <a:gd name="T53" fmla="*/ 1396 h 1632"/>
                <a:gd name="T54" fmla="*/ 1061 w 1645"/>
                <a:gd name="T55" fmla="*/ 1325 h 1632"/>
                <a:gd name="T56" fmla="*/ 1176 w 1645"/>
                <a:gd name="T57" fmla="*/ 1343 h 1632"/>
                <a:gd name="T58" fmla="*/ 1299 w 1645"/>
                <a:gd name="T59" fmla="*/ 1376 h 1632"/>
                <a:gd name="T60" fmla="*/ 1416 w 1645"/>
                <a:gd name="T61" fmla="*/ 1401 h 1632"/>
                <a:gd name="T62" fmla="*/ 1457 w 1645"/>
                <a:gd name="T63" fmla="*/ 1452 h 1632"/>
                <a:gd name="T64" fmla="*/ 1538 w 1645"/>
                <a:gd name="T65" fmla="*/ 1540 h 1632"/>
                <a:gd name="T66" fmla="*/ 1607 w 1645"/>
                <a:gd name="T67" fmla="*/ 1605 h 1632"/>
                <a:gd name="T68" fmla="*/ 1644 w 1645"/>
                <a:gd name="T69" fmla="*/ 1598 h 1632"/>
                <a:gd name="T70" fmla="*/ 1621 w 1645"/>
                <a:gd name="T71" fmla="*/ 1431 h 1632"/>
                <a:gd name="T72" fmla="*/ 1586 w 1645"/>
                <a:gd name="T73" fmla="*/ 1271 h 1632"/>
                <a:gd name="T74" fmla="*/ 1569 w 1645"/>
                <a:gd name="T75" fmla="*/ 1121 h 1632"/>
                <a:gd name="T76" fmla="*/ 1529 w 1645"/>
                <a:gd name="T77" fmla="*/ 1032 h 1632"/>
                <a:gd name="T78" fmla="*/ 1468 w 1645"/>
                <a:gd name="T79" fmla="*/ 852 h 1632"/>
                <a:gd name="T80" fmla="*/ 1436 w 1645"/>
                <a:gd name="T81" fmla="*/ 769 h 1632"/>
                <a:gd name="T82" fmla="*/ 1433 w 1645"/>
                <a:gd name="T83" fmla="*/ 768 h 1632"/>
                <a:gd name="T84" fmla="*/ 1399 w 1645"/>
                <a:gd name="T85" fmla="*/ 688 h 1632"/>
                <a:gd name="T86" fmla="*/ 1347 w 1645"/>
                <a:gd name="T87" fmla="*/ 616 h 1632"/>
                <a:gd name="T88" fmla="*/ 1275 w 1645"/>
                <a:gd name="T89" fmla="*/ 488 h 1632"/>
                <a:gd name="T90" fmla="*/ 1198 w 1645"/>
                <a:gd name="T91" fmla="*/ 368 h 1632"/>
                <a:gd name="T92" fmla="*/ 1155 w 1645"/>
                <a:gd name="T93" fmla="*/ 307 h 1632"/>
                <a:gd name="T94" fmla="*/ 1109 w 1645"/>
                <a:gd name="T95" fmla="*/ 268 h 1632"/>
                <a:gd name="T96" fmla="*/ 1042 w 1645"/>
                <a:gd name="T97" fmla="*/ 205 h 1632"/>
                <a:gd name="T98" fmla="*/ 990 w 1645"/>
                <a:gd name="T99" fmla="*/ 143 h 1632"/>
                <a:gd name="T100" fmla="*/ 947 w 1645"/>
                <a:gd name="T101" fmla="*/ 99 h 1632"/>
                <a:gd name="T102" fmla="*/ 895 w 1645"/>
                <a:gd name="T103" fmla="*/ 62 h 1632"/>
                <a:gd name="T104" fmla="*/ 904 w 1645"/>
                <a:gd name="T105" fmla="*/ 81 h 1632"/>
                <a:gd name="T106" fmla="*/ 784 w 1645"/>
                <a:gd name="T107" fmla="*/ 36 h 1632"/>
                <a:gd name="T108" fmla="*/ 560 w 1645"/>
                <a:gd name="T109" fmla="*/ 0 h 1632"/>
                <a:gd name="T110" fmla="*/ 303 w 1645"/>
                <a:gd name="T111" fmla="*/ 13 h 1632"/>
                <a:gd name="T112" fmla="*/ 83 w 1645"/>
                <a:gd name="T113" fmla="*/ 27 h 1632"/>
                <a:gd name="T114" fmla="*/ 51 w 1645"/>
                <a:gd name="T115" fmla="*/ 111 h 1632"/>
                <a:gd name="T116" fmla="*/ 15 w 1645"/>
                <a:gd name="T117" fmla="*/ 217 h 1632"/>
                <a:gd name="T118" fmla="*/ 1 w 1645"/>
                <a:gd name="T119" fmla="*/ 324 h 1632"/>
                <a:gd name="T120" fmla="*/ 45 w 1645"/>
                <a:gd name="T121" fmla="*/ 460 h 1632"/>
                <a:gd name="T122" fmla="*/ 65 w 1645"/>
                <a:gd name="T123" fmla="*/ 511 h 1632"/>
                <a:gd name="T124" fmla="*/ 66 w 1645"/>
                <a:gd name="T125" fmla="*/ 523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5" h="1632">
                  <a:moveTo>
                    <a:pt x="74" y="409"/>
                  </a:moveTo>
                  <a:lnTo>
                    <a:pt x="69" y="398"/>
                  </a:lnTo>
                  <a:lnTo>
                    <a:pt x="62" y="396"/>
                  </a:lnTo>
                  <a:lnTo>
                    <a:pt x="56" y="400"/>
                  </a:lnTo>
                  <a:lnTo>
                    <a:pt x="49" y="410"/>
                  </a:lnTo>
                  <a:lnTo>
                    <a:pt x="43" y="424"/>
                  </a:lnTo>
                  <a:lnTo>
                    <a:pt x="36" y="444"/>
                  </a:lnTo>
                  <a:lnTo>
                    <a:pt x="31" y="467"/>
                  </a:lnTo>
                  <a:lnTo>
                    <a:pt x="26" y="491"/>
                  </a:lnTo>
                  <a:lnTo>
                    <a:pt x="21" y="519"/>
                  </a:lnTo>
                  <a:lnTo>
                    <a:pt x="18" y="546"/>
                  </a:lnTo>
                  <a:lnTo>
                    <a:pt x="15" y="574"/>
                  </a:lnTo>
                  <a:lnTo>
                    <a:pt x="14" y="602"/>
                  </a:lnTo>
                  <a:lnTo>
                    <a:pt x="15" y="629"/>
                  </a:lnTo>
                  <a:lnTo>
                    <a:pt x="17" y="651"/>
                  </a:lnTo>
                  <a:lnTo>
                    <a:pt x="21" y="673"/>
                  </a:lnTo>
                  <a:lnTo>
                    <a:pt x="27" y="688"/>
                  </a:lnTo>
                  <a:lnTo>
                    <a:pt x="45" y="688"/>
                  </a:lnTo>
                  <a:lnTo>
                    <a:pt x="52" y="706"/>
                  </a:lnTo>
                  <a:lnTo>
                    <a:pt x="58" y="729"/>
                  </a:lnTo>
                  <a:lnTo>
                    <a:pt x="62" y="757"/>
                  </a:lnTo>
                  <a:lnTo>
                    <a:pt x="68" y="790"/>
                  </a:lnTo>
                  <a:lnTo>
                    <a:pt x="72" y="826"/>
                  </a:lnTo>
                  <a:lnTo>
                    <a:pt x="74" y="863"/>
                  </a:lnTo>
                  <a:lnTo>
                    <a:pt x="77" y="903"/>
                  </a:lnTo>
                  <a:lnTo>
                    <a:pt x="78" y="944"/>
                  </a:lnTo>
                  <a:lnTo>
                    <a:pt x="81" y="984"/>
                  </a:lnTo>
                  <a:lnTo>
                    <a:pt x="81" y="1025"/>
                  </a:lnTo>
                  <a:lnTo>
                    <a:pt x="82" y="1061"/>
                  </a:lnTo>
                  <a:lnTo>
                    <a:pt x="83" y="1097"/>
                  </a:lnTo>
                  <a:lnTo>
                    <a:pt x="83" y="1130"/>
                  </a:lnTo>
                  <a:lnTo>
                    <a:pt x="83" y="1158"/>
                  </a:lnTo>
                  <a:lnTo>
                    <a:pt x="83" y="1181"/>
                  </a:lnTo>
                  <a:lnTo>
                    <a:pt x="83" y="1199"/>
                  </a:lnTo>
                  <a:lnTo>
                    <a:pt x="85" y="1218"/>
                  </a:lnTo>
                  <a:lnTo>
                    <a:pt x="86" y="1241"/>
                  </a:lnTo>
                  <a:lnTo>
                    <a:pt x="90" y="1264"/>
                  </a:lnTo>
                  <a:lnTo>
                    <a:pt x="94" y="1287"/>
                  </a:lnTo>
                  <a:lnTo>
                    <a:pt x="96" y="1311"/>
                  </a:lnTo>
                  <a:lnTo>
                    <a:pt x="100" y="1334"/>
                  </a:lnTo>
                  <a:lnTo>
                    <a:pt x="102" y="1355"/>
                  </a:lnTo>
                  <a:lnTo>
                    <a:pt x="103" y="1376"/>
                  </a:lnTo>
                  <a:lnTo>
                    <a:pt x="103" y="1401"/>
                  </a:lnTo>
                  <a:lnTo>
                    <a:pt x="104" y="1375"/>
                  </a:lnTo>
                  <a:lnTo>
                    <a:pt x="109" y="1348"/>
                  </a:lnTo>
                  <a:lnTo>
                    <a:pt x="116" y="1325"/>
                  </a:lnTo>
                  <a:lnTo>
                    <a:pt x="124" y="1303"/>
                  </a:lnTo>
                  <a:lnTo>
                    <a:pt x="133" y="1281"/>
                  </a:lnTo>
                  <a:lnTo>
                    <a:pt x="142" y="1262"/>
                  </a:lnTo>
                  <a:lnTo>
                    <a:pt x="151" y="1243"/>
                  </a:lnTo>
                  <a:lnTo>
                    <a:pt x="159" y="1223"/>
                  </a:lnTo>
                  <a:lnTo>
                    <a:pt x="163" y="1264"/>
                  </a:lnTo>
                  <a:lnTo>
                    <a:pt x="171" y="1288"/>
                  </a:lnTo>
                  <a:lnTo>
                    <a:pt x="185" y="1301"/>
                  </a:lnTo>
                  <a:lnTo>
                    <a:pt x="201" y="1303"/>
                  </a:lnTo>
                  <a:lnTo>
                    <a:pt x="219" y="1297"/>
                  </a:lnTo>
                  <a:lnTo>
                    <a:pt x="238" y="1285"/>
                  </a:lnTo>
                  <a:lnTo>
                    <a:pt x="256" y="1267"/>
                  </a:lnTo>
                  <a:lnTo>
                    <a:pt x="271" y="1248"/>
                  </a:lnTo>
                  <a:lnTo>
                    <a:pt x="238" y="1280"/>
                  </a:lnTo>
                  <a:lnTo>
                    <a:pt x="219" y="1299"/>
                  </a:lnTo>
                  <a:lnTo>
                    <a:pt x="213" y="1310"/>
                  </a:lnTo>
                  <a:lnTo>
                    <a:pt x="215" y="1313"/>
                  </a:lnTo>
                  <a:lnTo>
                    <a:pt x="226" y="1311"/>
                  </a:lnTo>
                  <a:lnTo>
                    <a:pt x="240" y="1306"/>
                  </a:lnTo>
                  <a:lnTo>
                    <a:pt x="256" y="1303"/>
                  </a:lnTo>
                  <a:lnTo>
                    <a:pt x="271" y="1301"/>
                  </a:lnTo>
                  <a:lnTo>
                    <a:pt x="287" y="1332"/>
                  </a:lnTo>
                  <a:lnTo>
                    <a:pt x="305" y="1369"/>
                  </a:lnTo>
                  <a:lnTo>
                    <a:pt x="326" y="1408"/>
                  </a:lnTo>
                  <a:lnTo>
                    <a:pt x="349" y="1447"/>
                  </a:lnTo>
                  <a:lnTo>
                    <a:pt x="372" y="1484"/>
                  </a:lnTo>
                  <a:lnTo>
                    <a:pt x="396" y="1515"/>
                  </a:lnTo>
                  <a:lnTo>
                    <a:pt x="419" y="1540"/>
                  </a:lnTo>
                  <a:lnTo>
                    <a:pt x="441" y="1554"/>
                  </a:lnTo>
                  <a:lnTo>
                    <a:pt x="443" y="1535"/>
                  </a:lnTo>
                  <a:lnTo>
                    <a:pt x="444" y="1517"/>
                  </a:lnTo>
                  <a:lnTo>
                    <a:pt x="448" y="1500"/>
                  </a:lnTo>
                  <a:lnTo>
                    <a:pt x="453" y="1484"/>
                  </a:lnTo>
                  <a:lnTo>
                    <a:pt x="458" y="1471"/>
                  </a:lnTo>
                  <a:lnTo>
                    <a:pt x="465" y="1461"/>
                  </a:lnTo>
                  <a:lnTo>
                    <a:pt x="471" y="1454"/>
                  </a:lnTo>
                  <a:lnTo>
                    <a:pt x="478" y="1452"/>
                  </a:lnTo>
                  <a:lnTo>
                    <a:pt x="479" y="1463"/>
                  </a:lnTo>
                  <a:lnTo>
                    <a:pt x="481" y="1471"/>
                  </a:lnTo>
                  <a:lnTo>
                    <a:pt x="484" y="1482"/>
                  </a:lnTo>
                  <a:lnTo>
                    <a:pt x="488" y="1494"/>
                  </a:lnTo>
                  <a:lnTo>
                    <a:pt x="491" y="1507"/>
                  </a:lnTo>
                  <a:lnTo>
                    <a:pt x="495" y="1521"/>
                  </a:lnTo>
                  <a:lnTo>
                    <a:pt x="496" y="1537"/>
                  </a:lnTo>
                  <a:lnTo>
                    <a:pt x="498" y="1554"/>
                  </a:lnTo>
                  <a:lnTo>
                    <a:pt x="492" y="1530"/>
                  </a:lnTo>
                  <a:lnTo>
                    <a:pt x="490" y="1515"/>
                  </a:lnTo>
                  <a:lnTo>
                    <a:pt x="491" y="1507"/>
                  </a:lnTo>
                  <a:lnTo>
                    <a:pt x="495" y="1507"/>
                  </a:lnTo>
                  <a:lnTo>
                    <a:pt x="501" y="1512"/>
                  </a:lnTo>
                  <a:lnTo>
                    <a:pt x="511" y="1523"/>
                  </a:lnTo>
                  <a:lnTo>
                    <a:pt x="522" y="1537"/>
                  </a:lnTo>
                  <a:lnTo>
                    <a:pt x="535" y="1554"/>
                  </a:lnTo>
                  <a:lnTo>
                    <a:pt x="535" y="1535"/>
                  </a:lnTo>
                  <a:lnTo>
                    <a:pt x="537" y="1515"/>
                  </a:lnTo>
                  <a:lnTo>
                    <a:pt x="537" y="1494"/>
                  </a:lnTo>
                  <a:lnTo>
                    <a:pt x="538" y="1473"/>
                  </a:lnTo>
                  <a:lnTo>
                    <a:pt x="539" y="1452"/>
                  </a:lnTo>
                  <a:lnTo>
                    <a:pt x="541" y="1431"/>
                  </a:lnTo>
                  <a:lnTo>
                    <a:pt x="543" y="1410"/>
                  </a:lnTo>
                  <a:lnTo>
                    <a:pt x="545" y="1389"/>
                  </a:lnTo>
                  <a:lnTo>
                    <a:pt x="546" y="1368"/>
                  </a:lnTo>
                  <a:lnTo>
                    <a:pt x="549" y="1347"/>
                  </a:lnTo>
                  <a:lnTo>
                    <a:pt x="550" y="1325"/>
                  </a:lnTo>
                  <a:lnTo>
                    <a:pt x="551" y="1304"/>
                  </a:lnTo>
                  <a:lnTo>
                    <a:pt x="552" y="1283"/>
                  </a:lnTo>
                  <a:lnTo>
                    <a:pt x="552" y="1262"/>
                  </a:lnTo>
                  <a:lnTo>
                    <a:pt x="554" y="1243"/>
                  </a:lnTo>
                  <a:lnTo>
                    <a:pt x="554" y="1223"/>
                  </a:lnTo>
                  <a:lnTo>
                    <a:pt x="556" y="1236"/>
                  </a:lnTo>
                  <a:lnTo>
                    <a:pt x="563" y="1237"/>
                  </a:lnTo>
                  <a:lnTo>
                    <a:pt x="572" y="1230"/>
                  </a:lnTo>
                  <a:lnTo>
                    <a:pt x="582" y="1216"/>
                  </a:lnTo>
                  <a:lnTo>
                    <a:pt x="592" y="1202"/>
                  </a:lnTo>
                  <a:lnTo>
                    <a:pt x="601" y="1188"/>
                  </a:lnTo>
                  <a:lnTo>
                    <a:pt x="607" y="1176"/>
                  </a:lnTo>
                  <a:lnTo>
                    <a:pt x="610" y="1172"/>
                  </a:lnTo>
                  <a:lnTo>
                    <a:pt x="594" y="1202"/>
                  </a:lnTo>
                  <a:lnTo>
                    <a:pt x="586" y="1216"/>
                  </a:lnTo>
                  <a:lnTo>
                    <a:pt x="585" y="1220"/>
                  </a:lnTo>
                  <a:lnTo>
                    <a:pt x="589" y="1216"/>
                  </a:lnTo>
                  <a:lnTo>
                    <a:pt x="596" y="1211"/>
                  </a:lnTo>
                  <a:lnTo>
                    <a:pt x="602" y="1208"/>
                  </a:lnTo>
                  <a:lnTo>
                    <a:pt x="607" y="1211"/>
                  </a:lnTo>
                  <a:lnTo>
                    <a:pt x="610" y="1223"/>
                  </a:lnTo>
                  <a:lnTo>
                    <a:pt x="1005" y="1452"/>
                  </a:lnTo>
                  <a:lnTo>
                    <a:pt x="1007" y="1433"/>
                  </a:lnTo>
                  <a:lnTo>
                    <a:pt x="1014" y="1413"/>
                  </a:lnTo>
                  <a:lnTo>
                    <a:pt x="1023" y="1396"/>
                  </a:lnTo>
                  <a:lnTo>
                    <a:pt x="1033" y="1378"/>
                  </a:lnTo>
                  <a:lnTo>
                    <a:pt x="1042" y="1362"/>
                  </a:lnTo>
                  <a:lnTo>
                    <a:pt x="1052" y="1348"/>
                  </a:lnTo>
                  <a:lnTo>
                    <a:pt x="1058" y="1336"/>
                  </a:lnTo>
                  <a:lnTo>
                    <a:pt x="1061" y="1325"/>
                  </a:lnTo>
                  <a:lnTo>
                    <a:pt x="1083" y="1325"/>
                  </a:lnTo>
                  <a:lnTo>
                    <a:pt x="1105" y="1329"/>
                  </a:lnTo>
                  <a:lnTo>
                    <a:pt x="1129" y="1332"/>
                  </a:lnTo>
                  <a:lnTo>
                    <a:pt x="1152" y="1338"/>
                  </a:lnTo>
                  <a:lnTo>
                    <a:pt x="1176" y="1343"/>
                  </a:lnTo>
                  <a:lnTo>
                    <a:pt x="1201" y="1350"/>
                  </a:lnTo>
                  <a:lnTo>
                    <a:pt x="1224" y="1355"/>
                  </a:lnTo>
                  <a:lnTo>
                    <a:pt x="1249" y="1362"/>
                  </a:lnTo>
                  <a:lnTo>
                    <a:pt x="1274" y="1371"/>
                  </a:lnTo>
                  <a:lnTo>
                    <a:pt x="1299" y="1376"/>
                  </a:lnTo>
                  <a:lnTo>
                    <a:pt x="1323" y="1383"/>
                  </a:lnTo>
                  <a:lnTo>
                    <a:pt x="1347" y="1389"/>
                  </a:lnTo>
                  <a:lnTo>
                    <a:pt x="1370" y="1394"/>
                  </a:lnTo>
                  <a:lnTo>
                    <a:pt x="1394" y="1398"/>
                  </a:lnTo>
                  <a:lnTo>
                    <a:pt x="1416" y="1401"/>
                  </a:lnTo>
                  <a:lnTo>
                    <a:pt x="1437" y="1401"/>
                  </a:lnTo>
                  <a:lnTo>
                    <a:pt x="1440" y="1424"/>
                  </a:lnTo>
                  <a:lnTo>
                    <a:pt x="1448" y="1426"/>
                  </a:lnTo>
                  <a:lnTo>
                    <a:pt x="1454" y="1429"/>
                  </a:lnTo>
                  <a:lnTo>
                    <a:pt x="1457" y="1452"/>
                  </a:lnTo>
                  <a:lnTo>
                    <a:pt x="1467" y="1457"/>
                  </a:lnTo>
                  <a:lnTo>
                    <a:pt x="1482" y="1471"/>
                  </a:lnTo>
                  <a:lnTo>
                    <a:pt x="1500" y="1493"/>
                  </a:lnTo>
                  <a:lnTo>
                    <a:pt x="1519" y="1515"/>
                  </a:lnTo>
                  <a:lnTo>
                    <a:pt x="1538" y="1540"/>
                  </a:lnTo>
                  <a:lnTo>
                    <a:pt x="1555" y="1561"/>
                  </a:lnTo>
                  <a:lnTo>
                    <a:pt x="1565" y="1575"/>
                  </a:lnTo>
                  <a:lnTo>
                    <a:pt x="1569" y="1581"/>
                  </a:lnTo>
                  <a:lnTo>
                    <a:pt x="1607" y="1581"/>
                  </a:lnTo>
                  <a:lnTo>
                    <a:pt x="1607" y="1605"/>
                  </a:lnTo>
                  <a:lnTo>
                    <a:pt x="1620" y="1602"/>
                  </a:lnTo>
                  <a:lnTo>
                    <a:pt x="1633" y="1600"/>
                  </a:lnTo>
                  <a:lnTo>
                    <a:pt x="1641" y="1605"/>
                  </a:lnTo>
                  <a:lnTo>
                    <a:pt x="1645" y="1632"/>
                  </a:lnTo>
                  <a:lnTo>
                    <a:pt x="1644" y="1598"/>
                  </a:lnTo>
                  <a:lnTo>
                    <a:pt x="1642" y="1565"/>
                  </a:lnTo>
                  <a:lnTo>
                    <a:pt x="1638" y="1531"/>
                  </a:lnTo>
                  <a:lnTo>
                    <a:pt x="1633" y="1498"/>
                  </a:lnTo>
                  <a:lnTo>
                    <a:pt x="1628" y="1464"/>
                  </a:lnTo>
                  <a:lnTo>
                    <a:pt x="1621" y="1431"/>
                  </a:lnTo>
                  <a:lnTo>
                    <a:pt x="1613" y="1399"/>
                  </a:lnTo>
                  <a:lnTo>
                    <a:pt x="1607" y="1366"/>
                  </a:lnTo>
                  <a:lnTo>
                    <a:pt x="1600" y="1334"/>
                  </a:lnTo>
                  <a:lnTo>
                    <a:pt x="1593" y="1303"/>
                  </a:lnTo>
                  <a:lnTo>
                    <a:pt x="1586" y="1271"/>
                  </a:lnTo>
                  <a:lnTo>
                    <a:pt x="1581" y="1241"/>
                  </a:lnTo>
                  <a:lnTo>
                    <a:pt x="1576" y="1209"/>
                  </a:lnTo>
                  <a:lnTo>
                    <a:pt x="1572" y="1179"/>
                  </a:lnTo>
                  <a:lnTo>
                    <a:pt x="1570" y="1149"/>
                  </a:lnTo>
                  <a:lnTo>
                    <a:pt x="1569" y="1121"/>
                  </a:lnTo>
                  <a:lnTo>
                    <a:pt x="1566" y="1104"/>
                  </a:lnTo>
                  <a:lnTo>
                    <a:pt x="1557" y="1086"/>
                  </a:lnTo>
                  <a:lnTo>
                    <a:pt x="1546" y="1076"/>
                  </a:lnTo>
                  <a:lnTo>
                    <a:pt x="1531" y="1070"/>
                  </a:lnTo>
                  <a:lnTo>
                    <a:pt x="1529" y="1032"/>
                  </a:lnTo>
                  <a:lnTo>
                    <a:pt x="1519" y="995"/>
                  </a:lnTo>
                  <a:lnTo>
                    <a:pt x="1508" y="958"/>
                  </a:lnTo>
                  <a:lnTo>
                    <a:pt x="1495" y="921"/>
                  </a:lnTo>
                  <a:lnTo>
                    <a:pt x="1480" y="885"/>
                  </a:lnTo>
                  <a:lnTo>
                    <a:pt x="1468" y="852"/>
                  </a:lnTo>
                  <a:lnTo>
                    <a:pt x="1459" y="820"/>
                  </a:lnTo>
                  <a:lnTo>
                    <a:pt x="1457" y="790"/>
                  </a:lnTo>
                  <a:lnTo>
                    <a:pt x="1440" y="787"/>
                  </a:lnTo>
                  <a:lnTo>
                    <a:pt x="1438" y="778"/>
                  </a:lnTo>
                  <a:lnTo>
                    <a:pt x="1436" y="769"/>
                  </a:lnTo>
                  <a:lnTo>
                    <a:pt x="1419" y="766"/>
                  </a:lnTo>
                  <a:lnTo>
                    <a:pt x="1420" y="773"/>
                  </a:lnTo>
                  <a:lnTo>
                    <a:pt x="1424" y="775"/>
                  </a:lnTo>
                  <a:lnTo>
                    <a:pt x="1429" y="775"/>
                  </a:lnTo>
                  <a:lnTo>
                    <a:pt x="1433" y="768"/>
                  </a:lnTo>
                  <a:lnTo>
                    <a:pt x="1436" y="759"/>
                  </a:lnTo>
                  <a:lnTo>
                    <a:pt x="1434" y="746"/>
                  </a:lnTo>
                  <a:lnTo>
                    <a:pt x="1429" y="731"/>
                  </a:lnTo>
                  <a:lnTo>
                    <a:pt x="1419" y="713"/>
                  </a:lnTo>
                  <a:lnTo>
                    <a:pt x="1399" y="688"/>
                  </a:lnTo>
                  <a:lnTo>
                    <a:pt x="1381" y="688"/>
                  </a:lnTo>
                  <a:lnTo>
                    <a:pt x="1363" y="664"/>
                  </a:lnTo>
                  <a:lnTo>
                    <a:pt x="1361" y="651"/>
                  </a:lnTo>
                  <a:lnTo>
                    <a:pt x="1355" y="636"/>
                  </a:lnTo>
                  <a:lnTo>
                    <a:pt x="1347" y="616"/>
                  </a:lnTo>
                  <a:lnTo>
                    <a:pt x="1335" y="593"/>
                  </a:lnTo>
                  <a:lnTo>
                    <a:pt x="1322" y="569"/>
                  </a:lnTo>
                  <a:lnTo>
                    <a:pt x="1308" y="542"/>
                  </a:lnTo>
                  <a:lnTo>
                    <a:pt x="1292" y="516"/>
                  </a:lnTo>
                  <a:lnTo>
                    <a:pt x="1275" y="488"/>
                  </a:lnTo>
                  <a:lnTo>
                    <a:pt x="1258" y="461"/>
                  </a:lnTo>
                  <a:lnTo>
                    <a:pt x="1242" y="435"/>
                  </a:lnTo>
                  <a:lnTo>
                    <a:pt x="1227" y="410"/>
                  </a:lnTo>
                  <a:lnTo>
                    <a:pt x="1211" y="388"/>
                  </a:lnTo>
                  <a:lnTo>
                    <a:pt x="1198" y="368"/>
                  </a:lnTo>
                  <a:lnTo>
                    <a:pt x="1187" y="352"/>
                  </a:lnTo>
                  <a:lnTo>
                    <a:pt x="1180" y="340"/>
                  </a:lnTo>
                  <a:lnTo>
                    <a:pt x="1174" y="333"/>
                  </a:lnTo>
                  <a:lnTo>
                    <a:pt x="1155" y="333"/>
                  </a:lnTo>
                  <a:lnTo>
                    <a:pt x="1155" y="307"/>
                  </a:lnTo>
                  <a:lnTo>
                    <a:pt x="1137" y="280"/>
                  </a:lnTo>
                  <a:lnTo>
                    <a:pt x="1130" y="278"/>
                  </a:lnTo>
                  <a:lnTo>
                    <a:pt x="1122" y="277"/>
                  </a:lnTo>
                  <a:lnTo>
                    <a:pt x="1116" y="273"/>
                  </a:lnTo>
                  <a:lnTo>
                    <a:pt x="1109" y="268"/>
                  </a:lnTo>
                  <a:lnTo>
                    <a:pt x="1101" y="263"/>
                  </a:lnTo>
                  <a:lnTo>
                    <a:pt x="1095" y="259"/>
                  </a:lnTo>
                  <a:lnTo>
                    <a:pt x="1087" y="257"/>
                  </a:lnTo>
                  <a:lnTo>
                    <a:pt x="1080" y="256"/>
                  </a:lnTo>
                  <a:lnTo>
                    <a:pt x="1042" y="205"/>
                  </a:lnTo>
                  <a:lnTo>
                    <a:pt x="1040" y="187"/>
                  </a:lnTo>
                  <a:lnTo>
                    <a:pt x="1031" y="175"/>
                  </a:lnTo>
                  <a:lnTo>
                    <a:pt x="1019" y="164"/>
                  </a:lnTo>
                  <a:lnTo>
                    <a:pt x="1005" y="153"/>
                  </a:lnTo>
                  <a:lnTo>
                    <a:pt x="990" y="143"/>
                  </a:lnTo>
                  <a:lnTo>
                    <a:pt x="978" y="132"/>
                  </a:lnTo>
                  <a:lnTo>
                    <a:pt x="969" y="120"/>
                  </a:lnTo>
                  <a:lnTo>
                    <a:pt x="967" y="102"/>
                  </a:lnTo>
                  <a:lnTo>
                    <a:pt x="959" y="101"/>
                  </a:lnTo>
                  <a:lnTo>
                    <a:pt x="947" y="99"/>
                  </a:lnTo>
                  <a:lnTo>
                    <a:pt x="935" y="94"/>
                  </a:lnTo>
                  <a:lnTo>
                    <a:pt x="922" y="87"/>
                  </a:lnTo>
                  <a:lnTo>
                    <a:pt x="910" y="80"/>
                  </a:lnTo>
                  <a:lnTo>
                    <a:pt x="901" y="71"/>
                  </a:lnTo>
                  <a:lnTo>
                    <a:pt x="895" y="62"/>
                  </a:lnTo>
                  <a:lnTo>
                    <a:pt x="892" y="53"/>
                  </a:lnTo>
                  <a:lnTo>
                    <a:pt x="908" y="69"/>
                  </a:lnTo>
                  <a:lnTo>
                    <a:pt x="914" y="78"/>
                  </a:lnTo>
                  <a:lnTo>
                    <a:pt x="913" y="81"/>
                  </a:lnTo>
                  <a:lnTo>
                    <a:pt x="904" y="81"/>
                  </a:lnTo>
                  <a:lnTo>
                    <a:pt x="888" y="78"/>
                  </a:lnTo>
                  <a:lnTo>
                    <a:pt x="869" y="71"/>
                  </a:lnTo>
                  <a:lnTo>
                    <a:pt x="845" y="62"/>
                  </a:lnTo>
                  <a:lnTo>
                    <a:pt x="818" y="53"/>
                  </a:lnTo>
                  <a:lnTo>
                    <a:pt x="784" y="36"/>
                  </a:lnTo>
                  <a:lnTo>
                    <a:pt x="745" y="23"/>
                  </a:lnTo>
                  <a:lnTo>
                    <a:pt x="703" y="13"/>
                  </a:lnTo>
                  <a:lnTo>
                    <a:pt x="658" y="6"/>
                  </a:lnTo>
                  <a:lnTo>
                    <a:pt x="610" y="2"/>
                  </a:lnTo>
                  <a:lnTo>
                    <a:pt x="560" y="0"/>
                  </a:lnTo>
                  <a:lnTo>
                    <a:pt x="509" y="0"/>
                  </a:lnTo>
                  <a:lnTo>
                    <a:pt x="457" y="2"/>
                  </a:lnTo>
                  <a:lnTo>
                    <a:pt x="405" y="4"/>
                  </a:lnTo>
                  <a:lnTo>
                    <a:pt x="354" y="7"/>
                  </a:lnTo>
                  <a:lnTo>
                    <a:pt x="303" y="13"/>
                  </a:lnTo>
                  <a:lnTo>
                    <a:pt x="253" y="16"/>
                  </a:lnTo>
                  <a:lnTo>
                    <a:pt x="206" y="20"/>
                  </a:lnTo>
                  <a:lnTo>
                    <a:pt x="162" y="23"/>
                  </a:lnTo>
                  <a:lnTo>
                    <a:pt x="121" y="27"/>
                  </a:lnTo>
                  <a:lnTo>
                    <a:pt x="83" y="27"/>
                  </a:lnTo>
                  <a:lnTo>
                    <a:pt x="65" y="53"/>
                  </a:lnTo>
                  <a:lnTo>
                    <a:pt x="64" y="64"/>
                  </a:lnTo>
                  <a:lnTo>
                    <a:pt x="61" y="78"/>
                  </a:lnTo>
                  <a:lnTo>
                    <a:pt x="57" y="94"/>
                  </a:lnTo>
                  <a:lnTo>
                    <a:pt x="51" y="111"/>
                  </a:lnTo>
                  <a:lnTo>
                    <a:pt x="44" y="131"/>
                  </a:lnTo>
                  <a:lnTo>
                    <a:pt x="38" y="150"/>
                  </a:lnTo>
                  <a:lnTo>
                    <a:pt x="30" y="173"/>
                  </a:lnTo>
                  <a:lnTo>
                    <a:pt x="23" y="194"/>
                  </a:lnTo>
                  <a:lnTo>
                    <a:pt x="15" y="217"/>
                  </a:lnTo>
                  <a:lnTo>
                    <a:pt x="10" y="240"/>
                  </a:lnTo>
                  <a:lnTo>
                    <a:pt x="5" y="263"/>
                  </a:lnTo>
                  <a:lnTo>
                    <a:pt x="1" y="284"/>
                  </a:lnTo>
                  <a:lnTo>
                    <a:pt x="0" y="305"/>
                  </a:lnTo>
                  <a:lnTo>
                    <a:pt x="1" y="324"/>
                  </a:lnTo>
                  <a:lnTo>
                    <a:pt x="4" y="342"/>
                  </a:lnTo>
                  <a:lnTo>
                    <a:pt x="9" y="358"/>
                  </a:lnTo>
                  <a:lnTo>
                    <a:pt x="27" y="358"/>
                  </a:lnTo>
                  <a:lnTo>
                    <a:pt x="27" y="460"/>
                  </a:lnTo>
                  <a:lnTo>
                    <a:pt x="45" y="460"/>
                  </a:lnTo>
                  <a:lnTo>
                    <a:pt x="38" y="460"/>
                  </a:lnTo>
                  <a:lnTo>
                    <a:pt x="39" y="467"/>
                  </a:lnTo>
                  <a:lnTo>
                    <a:pt x="43" y="481"/>
                  </a:lnTo>
                  <a:lnTo>
                    <a:pt x="45" y="511"/>
                  </a:lnTo>
                  <a:lnTo>
                    <a:pt x="65" y="511"/>
                  </a:lnTo>
                  <a:lnTo>
                    <a:pt x="65" y="562"/>
                  </a:lnTo>
                  <a:lnTo>
                    <a:pt x="65" y="548"/>
                  </a:lnTo>
                  <a:lnTo>
                    <a:pt x="65" y="537"/>
                  </a:lnTo>
                  <a:lnTo>
                    <a:pt x="65" y="532"/>
                  </a:lnTo>
                  <a:lnTo>
                    <a:pt x="66" y="523"/>
                  </a:lnTo>
                  <a:lnTo>
                    <a:pt x="68" y="511"/>
                  </a:lnTo>
                  <a:lnTo>
                    <a:pt x="69" y="490"/>
                  </a:lnTo>
                  <a:lnTo>
                    <a:pt x="72" y="458"/>
                  </a:lnTo>
                  <a:lnTo>
                    <a:pt x="74" y="409"/>
                  </a:lnTo>
                  <a:close/>
                </a:path>
              </a:pathLst>
            </a:custGeom>
            <a:solidFill>
              <a:srgbClr val="E8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8" name="Freeform 28">
              <a:extLst>
                <a:ext uri="{FF2B5EF4-FFF2-40B4-BE49-F238E27FC236}">
                  <a16:creationId xmlns:a16="http://schemas.microsoft.com/office/drawing/2014/main" id="{33853CD0-3D92-448D-B2F6-B89A1670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" y="2779"/>
              <a:ext cx="3046" cy="1125"/>
            </a:xfrm>
            <a:custGeom>
              <a:avLst/>
              <a:gdLst>
                <a:gd name="T0" fmla="*/ 71 w 3046"/>
                <a:gd name="T1" fmla="*/ 1578 h 2251"/>
                <a:gd name="T2" fmla="*/ 72 w 3046"/>
                <a:gd name="T3" fmla="*/ 2182 h 2251"/>
                <a:gd name="T4" fmla="*/ 102 w 3046"/>
                <a:gd name="T5" fmla="*/ 2237 h 2251"/>
                <a:gd name="T6" fmla="*/ 333 w 3046"/>
                <a:gd name="T7" fmla="*/ 2150 h 2251"/>
                <a:gd name="T8" fmla="*/ 673 w 3046"/>
                <a:gd name="T9" fmla="*/ 2171 h 2251"/>
                <a:gd name="T10" fmla="*/ 997 w 3046"/>
                <a:gd name="T11" fmla="*/ 2186 h 2251"/>
                <a:gd name="T12" fmla="*/ 1537 w 3046"/>
                <a:gd name="T13" fmla="*/ 2164 h 2251"/>
                <a:gd name="T14" fmla="*/ 1665 w 3046"/>
                <a:gd name="T15" fmla="*/ 2145 h 2251"/>
                <a:gd name="T16" fmla="*/ 1805 w 3046"/>
                <a:gd name="T17" fmla="*/ 2217 h 2251"/>
                <a:gd name="T18" fmla="*/ 2138 w 3046"/>
                <a:gd name="T19" fmla="*/ 2150 h 2251"/>
                <a:gd name="T20" fmla="*/ 2388 w 3046"/>
                <a:gd name="T21" fmla="*/ 2120 h 2251"/>
                <a:gd name="T22" fmla="*/ 2539 w 3046"/>
                <a:gd name="T23" fmla="*/ 2161 h 2251"/>
                <a:gd name="T24" fmla="*/ 2760 w 3046"/>
                <a:gd name="T25" fmla="*/ 2135 h 2251"/>
                <a:gd name="T26" fmla="*/ 3046 w 3046"/>
                <a:gd name="T27" fmla="*/ 2115 h 2251"/>
                <a:gd name="T28" fmla="*/ 2949 w 3046"/>
                <a:gd name="T29" fmla="*/ 1916 h 2251"/>
                <a:gd name="T30" fmla="*/ 2755 w 3046"/>
                <a:gd name="T31" fmla="*/ 1872 h 2251"/>
                <a:gd name="T32" fmla="*/ 2683 w 3046"/>
                <a:gd name="T33" fmla="*/ 1892 h 2251"/>
                <a:gd name="T34" fmla="*/ 2661 w 3046"/>
                <a:gd name="T35" fmla="*/ 1864 h 2251"/>
                <a:gd name="T36" fmla="*/ 2574 w 3046"/>
                <a:gd name="T37" fmla="*/ 1886 h 2251"/>
                <a:gd name="T38" fmla="*/ 2501 w 3046"/>
                <a:gd name="T39" fmla="*/ 1809 h 2251"/>
                <a:gd name="T40" fmla="*/ 2436 w 3046"/>
                <a:gd name="T41" fmla="*/ 1848 h 2251"/>
                <a:gd name="T42" fmla="*/ 2321 w 3046"/>
                <a:gd name="T43" fmla="*/ 1830 h 2251"/>
                <a:gd name="T44" fmla="*/ 2207 w 3046"/>
                <a:gd name="T45" fmla="*/ 1842 h 2251"/>
                <a:gd name="T46" fmla="*/ 2151 w 3046"/>
                <a:gd name="T47" fmla="*/ 1793 h 2251"/>
                <a:gd name="T48" fmla="*/ 2086 w 3046"/>
                <a:gd name="T49" fmla="*/ 1869 h 2251"/>
                <a:gd name="T50" fmla="*/ 2035 w 3046"/>
                <a:gd name="T51" fmla="*/ 1769 h 2251"/>
                <a:gd name="T52" fmla="*/ 1990 w 3046"/>
                <a:gd name="T53" fmla="*/ 1543 h 2251"/>
                <a:gd name="T54" fmla="*/ 1986 w 3046"/>
                <a:gd name="T55" fmla="*/ 1526 h 2251"/>
                <a:gd name="T56" fmla="*/ 1854 w 3046"/>
                <a:gd name="T57" fmla="*/ 1276 h 2251"/>
                <a:gd name="T58" fmla="*/ 1741 w 3046"/>
                <a:gd name="T59" fmla="*/ 1086 h 2251"/>
                <a:gd name="T60" fmla="*/ 1654 w 3046"/>
                <a:gd name="T61" fmla="*/ 1021 h 2251"/>
                <a:gd name="T62" fmla="*/ 1586 w 3046"/>
                <a:gd name="T63" fmla="*/ 896 h 2251"/>
                <a:gd name="T64" fmla="*/ 1547 w 3046"/>
                <a:gd name="T65" fmla="*/ 781 h 2251"/>
                <a:gd name="T66" fmla="*/ 1465 w 3046"/>
                <a:gd name="T67" fmla="*/ 660 h 2251"/>
                <a:gd name="T68" fmla="*/ 1347 w 3046"/>
                <a:gd name="T69" fmla="*/ 639 h 2251"/>
                <a:gd name="T70" fmla="*/ 1279 w 3046"/>
                <a:gd name="T71" fmla="*/ 653 h 2251"/>
                <a:gd name="T72" fmla="*/ 1298 w 3046"/>
                <a:gd name="T73" fmla="*/ 817 h 2251"/>
                <a:gd name="T74" fmla="*/ 1185 w 3046"/>
                <a:gd name="T75" fmla="*/ 568 h 2251"/>
                <a:gd name="T76" fmla="*/ 1082 w 3046"/>
                <a:gd name="T77" fmla="*/ 528 h 2251"/>
                <a:gd name="T78" fmla="*/ 1060 w 3046"/>
                <a:gd name="T79" fmla="*/ 533 h 2251"/>
                <a:gd name="T80" fmla="*/ 882 w 3046"/>
                <a:gd name="T81" fmla="*/ 313 h 2251"/>
                <a:gd name="T82" fmla="*/ 843 w 3046"/>
                <a:gd name="T83" fmla="*/ 546 h 2251"/>
                <a:gd name="T84" fmla="*/ 691 w 3046"/>
                <a:gd name="T85" fmla="*/ 581 h 2251"/>
                <a:gd name="T86" fmla="*/ 561 w 3046"/>
                <a:gd name="T87" fmla="*/ 315 h 2251"/>
                <a:gd name="T88" fmla="*/ 514 w 3046"/>
                <a:gd name="T89" fmla="*/ 354 h 2251"/>
                <a:gd name="T90" fmla="*/ 527 w 3046"/>
                <a:gd name="T91" fmla="*/ 561 h 2251"/>
                <a:gd name="T92" fmla="*/ 456 w 3046"/>
                <a:gd name="T93" fmla="*/ 255 h 2251"/>
                <a:gd name="T94" fmla="*/ 361 w 3046"/>
                <a:gd name="T95" fmla="*/ 220 h 2251"/>
                <a:gd name="T96" fmla="*/ 388 w 3046"/>
                <a:gd name="T97" fmla="*/ 528 h 2251"/>
                <a:gd name="T98" fmla="*/ 339 w 3046"/>
                <a:gd name="T99" fmla="*/ 354 h 2251"/>
                <a:gd name="T100" fmla="*/ 282 w 3046"/>
                <a:gd name="T101" fmla="*/ 160 h 2251"/>
                <a:gd name="T102" fmla="*/ 272 w 3046"/>
                <a:gd name="T103" fmla="*/ 590 h 2251"/>
                <a:gd name="T104" fmla="*/ 209 w 3046"/>
                <a:gd name="T105" fmla="*/ 326 h 2251"/>
                <a:gd name="T106" fmla="*/ 132 w 3046"/>
                <a:gd name="T107" fmla="*/ 0 h 2251"/>
                <a:gd name="T108" fmla="*/ 158 w 3046"/>
                <a:gd name="T109" fmla="*/ 296 h 2251"/>
                <a:gd name="T110" fmla="*/ 124 w 3046"/>
                <a:gd name="T111" fmla="*/ 290 h 2251"/>
                <a:gd name="T112" fmla="*/ 24 w 3046"/>
                <a:gd name="T113" fmla="*/ 136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46" h="2251">
                  <a:moveTo>
                    <a:pt x="9" y="180"/>
                  </a:moveTo>
                  <a:lnTo>
                    <a:pt x="21" y="385"/>
                  </a:lnTo>
                  <a:lnTo>
                    <a:pt x="33" y="579"/>
                  </a:lnTo>
                  <a:lnTo>
                    <a:pt x="42" y="758"/>
                  </a:lnTo>
                  <a:lnTo>
                    <a:pt x="50" y="924"/>
                  </a:lnTo>
                  <a:lnTo>
                    <a:pt x="56" y="1079"/>
                  </a:lnTo>
                  <a:lnTo>
                    <a:pt x="62" y="1220"/>
                  </a:lnTo>
                  <a:lnTo>
                    <a:pt x="65" y="1350"/>
                  </a:lnTo>
                  <a:lnTo>
                    <a:pt x="69" y="1469"/>
                  </a:lnTo>
                  <a:lnTo>
                    <a:pt x="71" y="1578"/>
                  </a:lnTo>
                  <a:lnTo>
                    <a:pt x="73" y="1677"/>
                  </a:lnTo>
                  <a:lnTo>
                    <a:pt x="75" y="1765"/>
                  </a:lnTo>
                  <a:lnTo>
                    <a:pt x="75" y="1844"/>
                  </a:lnTo>
                  <a:lnTo>
                    <a:pt x="75" y="1916"/>
                  </a:lnTo>
                  <a:lnTo>
                    <a:pt x="75" y="1978"/>
                  </a:lnTo>
                  <a:lnTo>
                    <a:pt x="73" y="2032"/>
                  </a:lnTo>
                  <a:lnTo>
                    <a:pt x="73" y="2080"/>
                  </a:lnTo>
                  <a:lnTo>
                    <a:pt x="73" y="2120"/>
                  </a:lnTo>
                  <a:lnTo>
                    <a:pt x="72" y="2154"/>
                  </a:lnTo>
                  <a:lnTo>
                    <a:pt x="72" y="2182"/>
                  </a:lnTo>
                  <a:lnTo>
                    <a:pt x="72" y="2205"/>
                  </a:lnTo>
                  <a:lnTo>
                    <a:pt x="72" y="2223"/>
                  </a:lnTo>
                  <a:lnTo>
                    <a:pt x="73" y="2235"/>
                  </a:lnTo>
                  <a:lnTo>
                    <a:pt x="75" y="2244"/>
                  </a:lnTo>
                  <a:lnTo>
                    <a:pt x="77" y="2249"/>
                  </a:lnTo>
                  <a:lnTo>
                    <a:pt x="80" y="2251"/>
                  </a:lnTo>
                  <a:lnTo>
                    <a:pt x="84" y="2251"/>
                  </a:lnTo>
                  <a:lnTo>
                    <a:pt x="89" y="2247"/>
                  </a:lnTo>
                  <a:lnTo>
                    <a:pt x="96" y="2242"/>
                  </a:lnTo>
                  <a:lnTo>
                    <a:pt x="102" y="2237"/>
                  </a:lnTo>
                  <a:lnTo>
                    <a:pt x="111" y="2228"/>
                  </a:lnTo>
                  <a:lnTo>
                    <a:pt x="122" y="2221"/>
                  </a:lnTo>
                  <a:lnTo>
                    <a:pt x="133" y="2214"/>
                  </a:lnTo>
                  <a:lnTo>
                    <a:pt x="158" y="2198"/>
                  </a:lnTo>
                  <a:lnTo>
                    <a:pt x="186" y="2186"/>
                  </a:lnTo>
                  <a:lnTo>
                    <a:pt x="213" y="2175"/>
                  </a:lnTo>
                  <a:lnTo>
                    <a:pt x="242" y="2166"/>
                  </a:lnTo>
                  <a:lnTo>
                    <a:pt x="272" y="2159"/>
                  </a:lnTo>
                  <a:lnTo>
                    <a:pt x="302" y="2154"/>
                  </a:lnTo>
                  <a:lnTo>
                    <a:pt x="333" y="2150"/>
                  </a:lnTo>
                  <a:lnTo>
                    <a:pt x="366" y="2149"/>
                  </a:lnTo>
                  <a:lnTo>
                    <a:pt x="399" y="2149"/>
                  </a:lnTo>
                  <a:lnTo>
                    <a:pt x="431" y="2149"/>
                  </a:lnTo>
                  <a:lnTo>
                    <a:pt x="465" y="2150"/>
                  </a:lnTo>
                  <a:lnTo>
                    <a:pt x="499" y="2152"/>
                  </a:lnTo>
                  <a:lnTo>
                    <a:pt x="533" y="2156"/>
                  </a:lnTo>
                  <a:lnTo>
                    <a:pt x="569" y="2159"/>
                  </a:lnTo>
                  <a:lnTo>
                    <a:pt x="604" y="2163"/>
                  </a:lnTo>
                  <a:lnTo>
                    <a:pt x="638" y="2168"/>
                  </a:lnTo>
                  <a:lnTo>
                    <a:pt x="673" y="2171"/>
                  </a:lnTo>
                  <a:lnTo>
                    <a:pt x="707" y="2177"/>
                  </a:lnTo>
                  <a:lnTo>
                    <a:pt x="741" y="2180"/>
                  </a:lnTo>
                  <a:lnTo>
                    <a:pt x="775" y="2184"/>
                  </a:lnTo>
                  <a:lnTo>
                    <a:pt x="809" y="2187"/>
                  </a:lnTo>
                  <a:lnTo>
                    <a:pt x="843" y="2189"/>
                  </a:lnTo>
                  <a:lnTo>
                    <a:pt x="874" y="2191"/>
                  </a:lnTo>
                  <a:lnTo>
                    <a:pt x="907" y="2191"/>
                  </a:lnTo>
                  <a:lnTo>
                    <a:pt x="938" y="2191"/>
                  </a:lnTo>
                  <a:lnTo>
                    <a:pt x="968" y="2189"/>
                  </a:lnTo>
                  <a:lnTo>
                    <a:pt x="997" y="2186"/>
                  </a:lnTo>
                  <a:lnTo>
                    <a:pt x="1026" y="2180"/>
                  </a:lnTo>
                  <a:lnTo>
                    <a:pt x="1053" y="2173"/>
                  </a:lnTo>
                  <a:lnTo>
                    <a:pt x="1079" y="2164"/>
                  </a:lnTo>
                  <a:lnTo>
                    <a:pt x="1104" y="2152"/>
                  </a:lnTo>
                  <a:lnTo>
                    <a:pt x="1128" y="2140"/>
                  </a:lnTo>
                  <a:lnTo>
                    <a:pt x="1504" y="2140"/>
                  </a:lnTo>
                  <a:lnTo>
                    <a:pt x="1507" y="2142"/>
                  </a:lnTo>
                  <a:lnTo>
                    <a:pt x="1513" y="2149"/>
                  </a:lnTo>
                  <a:lnTo>
                    <a:pt x="1524" y="2156"/>
                  </a:lnTo>
                  <a:lnTo>
                    <a:pt x="1537" y="2164"/>
                  </a:lnTo>
                  <a:lnTo>
                    <a:pt x="1551" y="2175"/>
                  </a:lnTo>
                  <a:lnTo>
                    <a:pt x="1568" y="2182"/>
                  </a:lnTo>
                  <a:lnTo>
                    <a:pt x="1584" y="2189"/>
                  </a:lnTo>
                  <a:lnTo>
                    <a:pt x="1598" y="2191"/>
                  </a:lnTo>
                  <a:lnTo>
                    <a:pt x="1606" y="2182"/>
                  </a:lnTo>
                  <a:lnTo>
                    <a:pt x="1617" y="2173"/>
                  </a:lnTo>
                  <a:lnTo>
                    <a:pt x="1627" y="2164"/>
                  </a:lnTo>
                  <a:lnTo>
                    <a:pt x="1639" y="2156"/>
                  </a:lnTo>
                  <a:lnTo>
                    <a:pt x="1651" y="2149"/>
                  </a:lnTo>
                  <a:lnTo>
                    <a:pt x="1665" y="2145"/>
                  </a:lnTo>
                  <a:lnTo>
                    <a:pt x="1678" y="2142"/>
                  </a:lnTo>
                  <a:lnTo>
                    <a:pt x="1692" y="2140"/>
                  </a:lnTo>
                  <a:lnTo>
                    <a:pt x="1705" y="2150"/>
                  </a:lnTo>
                  <a:lnTo>
                    <a:pt x="1718" y="2163"/>
                  </a:lnTo>
                  <a:lnTo>
                    <a:pt x="1730" y="2177"/>
                  </a:lnTo>
                  <a:lnTo>
                    <a:pt x="1742" y="2189"/>
                  </a:lnTo>
                  <a:lnTo>
                    <a:pt x="1755" y="2200"/>
                  </a:lnTo>
                  <a:lnTo>
                    <a:pt x="1769" y="2208"/>
                  </a:lnTo>
                  <a:lnTo>
                    <a:pt x="1785" y="2215"/>
                  </a:lnTo>
                  <a:lnTo>
                    <a:pt x="1805" y="2217"/>
                  </a:lnTo>
                  <a:lnTo>
                    <a:pt x="1831" y="2187"/>
                  </a:lnTo>
                  <a:lnTo>
                    <a:pt x="1860" y="2166"/>
                  </a:lnTo>
                  <a:lnTo>
                    <a:pt x="1890" y="2150"/>
                  </a:lnTo>
                  <a:lnTo>
                    <a:pt x="1922" y="2140"/>
                  </a:lnTo>
                  <a:lnTo>
                    <a:pt x="1956" y="2135"/>
                  </a:lnTo>
                  <a:lnTo>
                    <a:pt x="1990" y="2135"/>
                  </a:lnTo>
                  <a:lnTo>
                    <a:pt x="2027" y="2136"/>
                  </a:lnTo>
                  <a:lnTo>
                    <a:pt x="2063" y="2140"/>
                  </a:lnTo>
                  <a:lnTo>
                    <a:pt x="2101" y="2145"/>
                  </a:lnTo>
                  <a:lnTo>
                    <a:pt x="2138" y="2150"/>
                  </a:lnTo>
                  <a:lnTo>
                    <a:pt x="2176" y="2156"/>
                  </a:lnTo>
                  <a:lnTo>
                    <a:pt x="2212" y="2159"/>
                  </a:lnTo>
                  <a:lnTo>
                    <a:pt x="2249" y="2161"/>
                  </a:lnTo>
                  <a:lnTo>
                    <a:pt x="2284" y="2157"/>
                  </a:lnTo>
                  <a:lnTo>
                    <a:pt x="2318" y="2152"/>
                  </a:lnTo>
                  <a:lnTo>
                    <a:pt x="2351" y="2140"/>
                  </a:lnTo>
                  <a:lnTo>
                    <a:pt x="2351" y="2115"/>
                  </a:lnTo>
                  <a:lnTo>
                    <a:pt x="2363" y="2115"/>
                  </a:lnTo>
                  <a:lnTo>
                    <a:pt x="2374" y="2117"/>
                  </a:lnTo>
                  <a:lnTo>
                    <a:pt x="2388" y="2120"/>
                  </a:lnTo>
                  <a:lnTo>
                    <a:pt x="2402" y="2124"/>
                  </a:lnTo>
                  <a:lnTo>
                    <a:pt x="2416" y="2127"/>
                  </a:lnTo>
                  <a:lnTo>
                    <a:pt x="2432" y="2131"/>
                  </a:lnTo>
                  <a:lnTo>
                    <a:pt x="2448" y="2136"/>
                  </a:lnTo>
                  <a:lnTo>
                    <a:pt x="2463" y="2140"/>
                  </a:lnTo>
                  <a:lnTo>
                    <a:pt x="2479" y="2145"/>
                  </a:lnTo>
                  <a:lnTo>
                    <a:pt x="2495" y="2150"/>
                  </a:lnTo>
                  <a:lnTo>
                    <a:pt x="2510" y="2154"/>
                  </a:lnTo>
                  <a:lnTo>
                    <a:pt x="2525" y="2157"/>
                  </a:lnTo>
                  <a:lnTo>
                    <a:pt x="2539" y="2161"/>
                  </a:lnTo>
                  <a:lnTo>
                    <a:pt x="2552" y="2164"/>
                  </a:lnTo>
                  <a:lnTo>
                    <a:pt x="2564" y="2166"/>
                  </a:lnTo>
                  <a:lnTo>
                    <a:pt x="2576" y="2166"/>
                  </a:lnTo>
                  <a:lnTo>
                    <a:pt x="2581" y="2157"/>
                  </a:lnTo>
                  <a:lnTo>
                    <a:pt x="2595" y="2150"/>
                  </a:lnTo>
                  <a:lnTo>
                    <a:pt x="2617" y="2145"/>
                  </a:lnTo>
                  <a:lnTo>
                    <a:pt x="2646" y="2140"/>
                  </a:lnTo>
                  <a:lnTo>
                    <a:pt x="2680" y="2138"/>
                  </a:lnTo>
                  <a:lnTo>
                    <a:pt x="2718" y="2136"/>
                  </a:lnTo>
                  <a:lnTo>
                    <a:pt x="2760" y="2135"/>
                  </a:lnTo>
                  <a:lnTo>
                    <a:pt x="2802" y="2135"/>
                  </a:lnTo>
                  <a:lnTo>
                    <a:pt x="2844" y="2135"/>
                  </a:lnTo>
                  <a:lnTo>
                    <a:pt x="2885" y="2135"/>
                  </a:lnTo>
                  <a:lnTo>
                    <a:pt x="2923" y="2136"/>
                  </a:lnTo>
                  <a:lnTo>
                    <a:pt x="2957" y="2136"/>
                  </a:lnTo>
                  <a:lnTo>
                    <a:pt x="2986" y="2138"/>
                  </a:lnTo>
                  <a:lnTo>
                    <a:pt x="3008" y="2138"/>
                  </a:lnTo>
                  <a:lnTo>
                    <a:pt x="3023" y="2140"/>
                  </a:lnTo>
                  <a:lnTo>
                    <a:pt x="3028" y="2140"/>
                  </a:lnTo>
                  <a:lnTo>
                    <a:pt x="3046" y="2115"/>
                  </a:lnTo>
                  <a:lnTo>
                    <a:pt x="3043" y="2096"/>
                  </a:lnTo>
                  <a:lnTo>
                    <a:pt x="3037" y="2073"/>
                  </a:lnTo>
                  <a:lnTo>
                    <a:pt x="3028" y="2050"/>
                  </a:lnTo>
                  <a:lnTo>
                    <a:pt x="3019" y="2025"/>
                  </a:lnTo>
                  <a:lnTo>
                    <a:pt x="3008" y="2003"/>
                  </a:lnTo>
                  <a:lnTo>
                    <a:pt x="2999" y="1980"/>
                  </a:lnTo>
                  <a:lnTo>
                    <a:pt x="2993" y="1957"/>
                  </a:lnTo>
                  <a:lnTo>
                    <a:pt x="2990" y="1936"/>
                  </a:lnTo>
                  <a:lnTo>
                    <a:pt x="2976" y="1930"/>
                  </a:lnTo>
                  <a:lnTo>
                    <a:pt x="2949" y="1916"/>
                  </a:lnTo>
                  <a:lnTo>
                    <a:pt x="2917" y="1900"/>
                  </a:lnTo>
                  <a:lnTo>
                    <a:pt x="2880" y="1881"/>
                  </a:lnTo>
                  <a:lnTo>
                    <a:pt x="2844" y="1869"/>
                  </a:lnTo>
                  <a:lnTo>
                    <a:pt x="2813" y="1862"/>
                  </a:lnTo>
                  <a:lnTo>
                    <a:pt x="2791" y="1867"/>
                  </a:lnTo>
                  <a:lnTo>
                    <a:pt x="2783" y="1886"/>
                  </a:lnTo>
                  <a:lnTo>
                    <a:pt x="2776" y="1885"/>
                  </a:lnTo>
                  <a:lnTo>
                    <a:pt x="2769" y="1883"/>
                  </a:lnTo>
                  <a:lnTo>
                    <a:pt x="2761" y="1878"/>
                  </a:lnTo>
                  <a:lnTo>
                    <a:pt x="2755" y="1872"/>
                  </a:lnTo>
                  <a:lnTo>
                    <a:pt x="2748" y="1869"/>
                  </a:lnTo>
                  <a:lnTo>
                    <a:pt x="2740" y="1864"/>
                  </a:lnTo>
                  <a:lnTo>
                    <a:pt x="2734" y="1862"/>
                  </a:lnTo>
                  <a:lnTo>
                    <a:pt x="2726" y="1860"/>
                  </a:lnTo>
                  <a:lnTo>
                    <a:pt x="2723" y="1879"/>
                  </a:lnTo>
                  <a:lnTo>
                    <a:pt x="2714" y="1895"/>
                  </a:lnTo>
                  <a:lnTo>
                    <a:pt x="2702" y="1908"/>
                  </a:lnTo>
                  <a:lnTo>
                    <a:pt x="2689" y="1911"/>
                  </a:lnTo>
                  <a:lnTo>
                    <a:pt x="2688" y="1902"/>
                  </a:lnTo>
                  <a:lnTo>
                    <a:pt x="2683" y="1892"/>
                  </a:lnTo>
                  <a:lnTo>
                    <a:pt x="2678" y="1883"/>
                  </a:lnTo>
                  <a:lnTo>
                    <a:pt x="2671" y="1872"/>
                  </a:lnTo>
                  <a:lnTo>
                    <a:pt x="2663" y="1864"/>
                  </a:lnTo>
                  <a:lnTo>
                    <a:pt x="2658" y="1855"/>
                  </a:lnTo>
                  <a:lnTo>
                    <a:pt x="2653" y="1844"/>
                  </a:lnTo>
                  <a:lnTo>
                    <a:pt x="2651" y="1835"/>
                  </a:lnTo>
                  <a:lnTo>
                    <a:pt x="2662" y="1851"/>
                  </a:lnTo>
                  <a:lnTo>
                    <a:pt x="2667" y="1860"/>
                  </a:lnTo>
                  <a:lnTo>
                    <a:pt x="2666" y="1864"/>
                  </a:lnTo>
                  <a:lnTo>
                    <a:pt x="2661" y="1864"/>
                  </a:lnTo>
                  <a:lnTo>
                    <a:pt x="2653" y="1860"/>
                  </a:lnTo>
                  <a:lnTo>
                    <a:pt x="2641" y="1853"/>
                  </a:lnTo>
                  <a:lnTo>
                    <a:pt x="2628" y="1844"/>
                  </a:lnTo>
                  <a:lnTo>
                    <a:pt x="2614" y="1835"/>
                  </a:lnTo>
                  <a:lnTo>
                    <a:pt x="2612" y="1853"/>
                  </a:lnTo>
                  <a:lnTo>
                    <a:pt x="2607" y="1865"/>
                  </a:lnTo>
                  <a:lnTo>
                    <a:pt x="2600" y="1874"/>
                  </a:lnTo>
                  <a:lnTo>
                    <a:pt x="2593" y="1879"/>
                  </a:lnTo>
                  <a:lnTo>
                    <a:pt x="2584" y="1883"/>
                  </a:lnTo>
                  <a:lnTo>
                    <a:pt x="2574" y="1886"/>
                  </a:lnTo>
                  <a:lnTo>
                    <a:pt x="2565" y="1886"/>
                  </a:lnTo>
                  <a:lnTo>
                    <a:pt x="2557" y="1886"/>
                  </a:lnTo>
                  <a:lnTo>
                    <a:pt x="2556" y="1876"/>
                  </a:lnTo>
                  <a:lnTo>
                    <a:pt x="2551" y="1867"/>
                  </a:lnTo>
                  <a:lnTo>
                    <a:pt x="2544" y="1857"/>
                  </a:lnTo>
                  <a:lnTo>
                    <a:pt x="2536" y="1848"/>
                  </a:lnTo>
                  <a:lnTo>
                    <a:pt x="2527" y="1839"/>
                  </a:lnTo>
                  <a:lnTo>
                    <a:pt x="2518" y="1828"/>
                  </a:lnTo>
                  <a:lnTo>
                    <a:pt x="2509" y="1820"/>
                  </a:lnTo>
                  <a:lnTo>
                    <a:pt x="2501" y="1809"/>
                  </a:lnTo>
                  <a:lnTo>
                    <a:pt x="2500" y="1820"/>
                  </a:lnTo>
                  <a:lnTo>
                    <a:pt x="2495" y="1828"/>
                  </a:lnTo>
                  <a:lnTo>
                    <a:pt x="2488" y="1837"/>
                  </a:lnTo>
                  <a:lnTo>
                    <a:pt x="2480" y="1844"/>
                  </a:lnTo>
                  <a:lnTo>
                    <a:pt x="2471" y="1851"/>
                  </a:lnTo>
                  <a:lnTo>
                    <a:pt x="2462" y="1857"/>
                  </a:lnTo>
                  <a:lnTo>
                    <a:pt x="2453" y="1858"/>
                  </a:lnTo>
                  <a:lnTo>
                    <a:pt x="2445" y="1860"/>
                  </a:lnTo>
                  <a:lnTo>
                    <a:pt x="2442" y="1857"/>
                  </a:lnTo>
                  <a:lnTo>
                    <a:pt x="2436" y="1848"/>
                  </a:lnTo>
                  <a:lnTo>
                    <a:pt x="2425" y="1837"/>
                  </a:lnTo>
                  <a:lnTo>
                    <a:pt x="2414" y="1825"/>
                  </a:lnTo>
                  <a:lnTo>
                    <a:pt x="2402" y="1814"/>
                  </a:lnTo>
                  <a:lnTo>
                    <a:pt x="2389" y="1807"/>
                  </a:lnTo>
                  <a:lnTo>
                    <a:pt x="2378" y="1804"/>
                  </a:lnTo>
                  <a:lnTo>
                    <a:pt x="2369" y="1809"/>
                  </a:lnTo>
                  <a:lnTo>
                    <a:pt x="2369" y="1835"/>
                  </a:lnTo>
                  <a:lnTo>
                    <a:pt x="2355" y="1841"/>
                  </a:lnTo>
                  <a:lnTo>
                    <a:pt x="2338" y="1837"/>
                  </a:lnTo>
                  <a:lnTo>
                    <a:pt x="2321" y="1830"/>
                  </a:lnTo>
                  <a:lnTo>
                    <a:pt x="2304" y="1820"/>
                  </a:lnTo>
                  <a:lnTo>
                    <a:pt x="2286" y="1807"/>
                  </a:lnTo>
                  <a:lnTo>
                    <a:pt x="2269" y="1795"/>
                  </a:lnTo>
                  <a:lnTo>
                    <a:pt x="2253" y="1788"/>
                  </a:lnTo>
                  <a:lnTo>
                    <a:pt x="2239" y="1784"/>
                  </a:lnTo>
                  <a:lnTo>
                    <a:pt x="2237" y="1795"/>
                  </a:lnTo>
                  <a:lnTo>
                    <a:pt x="2232" y="1807"/>
                  </a:lnTo>
                  <a:lnTo>
                    <a:pt x="2225" y="1820"/>
                  </a:lnTo>
                  <a:lnTo>
                    <a:pt x="2216" y="1832"/>
                  </a:lnTo>
                  <a:lnTo>
                    <a:pt x="2207" y="1842"/>
                  </a:lnTo>
                  <a:lnTo>
                    <a:pt x="2198" y="1851"/>
                  </a:lnTo>
                  <a:lnTo>
                    <a:pt x="2189" y="1858"/>
                  </a:lnTo>
                  <a:lnTo>
                    <a:pt x="2181" y="1860"/>
                  </a:lnTo>
                  <a:lnTo>
                    <a:pt x="2180" y="1851"/>
                  </a:lnTo>
                  <a:lnTo>
                    <a:pt x="2178" y="1841"/>
                  </a:lnTo>
                  <a:lnTo>
                    <a:pt x="2175" y="1832"/>
                  </a:lnTo>
                  <a:lnTo>
                    <a:pt x="2169" y="1821"/>
                  </a:lnTo>
                  <a:lnTo>
                    <a:pt x="2164" y="1813"/>
                  </a:lnTo>
                  <a:lnTo>
                    <a:pt x="2158" y="1804"/>
                  </a:lnTo>
                  <a:lnTo>
                    <a:pt x="2151" y="1793"/>
                  </a:lnTo>
                  <a:lnTo>
                    <a:pt x="2144" y="1784"/>
                  </a:lnTo>
                  <a:lnTo>
                    <a:pt x="2137" y="1788"/>
                  </a:lnTo>
                  <a:lnTo>
                    <a:pt x="2127" y="1797"/>
                  </a:lnTo>
                  <a:lnTo>
                    <a:pt x="2117" y="1809"/>
                  </a:lnTo>
                  <a:lnTo>
                    <a:pt x="2108" y="1825"/>
                  </a:lnTo>
                  <a:lnTo>
                    <a:pt x="2100" y="1842"/>
                  </a:lnTo>
                  <a:lnTo>
                    <a:pt x="2093" y="1860"/>
                  </a:lnTo>
                  <a:lnTo>
                    <a:pt x="2088" y="1874"/>
                  </a:lnTo>
                  <a:lnTo>
                    <a:pt x="2087" y="1886"/>
                  </a:lnTo>
                  <a:lnTo>
                    <a:pt x="2086" y="1869"/>
                  </a:lnTo>
                  <a:lnTo>
                    <a:pt x="2084" y="1851"/>
                  </a:lnTo>
                  <a:lnTo>
                    <a:pt x="2082" y="1837"/>
                  </a:lnTo>
                  <a:lnTo>
                    <a:pt x="2078" y="1821"/>
                  </a:lnTo>
                  <a:lnTo>
                    <a:pt x="2074" y="1807"/>
                  </a:lnTo>
                  <a:lnTo>
                    <a:pt x="2071" y="1793"/>
                  </a:lnTo>
                  <a:lnTo>
                    <a:pt x="2070" y="1776"/>
                  </a:lnTo>
                  <a:lnTo>
                    <a:pt x="2069" y="1758"/>
                  </a:lnTo>
                  <a:lnTo>
                    <a:pt x="2056" y="1758"/>
                  </a:lnTo>
                  <a:lnTo>
                    <a:pt x="2043" y="1761"/>
                  </a:lnTo>
                  <a:lnTo>
                    <a:pt x="2035" y="1769"/>
                  </a:lnTo>
                  <a:lnTo>
                    <a:pt x="2031" y="1784"/>
                  </a:lnTo>
                  <a:lnTo>
                    <a:pt x="2031" y="1760"/>
                  </a:lnTo>
                  <a:lnTo>
                    <a:pt x="2028" y="1733"/>
                  </a:lnTo>
                  <a:lnTo>
                    <a:pt x="2026" y="1707"/>
                  </a:lnTo>
                  <a:lnTo>
                    <a:pt x="2022" y="1681"/>
                  </a:lnTo>
                  <a:lnTo>
                    <a:pt x="2016" y="1654"/>
                  </a:lnTo>
                  <a:lnTo>
                    <a:pt x="2011" y="1626"/>
                  </a:lnTo>
                  <a:lnTo>
                    <a:pt x="2005" y="1598"/>
                  </a:lnTo>
                  <a:lnTo>
                    <a:pt x="1998" y="1570"/>
                  </a:lnTo>
                  <a:lnTo>
                    <a:pt x="1990" y="1543"/>
                  </a:lnTo>
                  <a:lnTo>
                    <a:pt x="1984" y="1517"/>
                  </a:lnTo>
                  <a:lnTo>
                    <a:pt x="1976" y="1490"/>
                  </a:lnTo>
                  <a:lnTo>
                    <a:pt x="1967" y="1464"/>
                  </a:lnTo>
                  <a:lnTo>
                    <a:pt x="1959" y="1441"/>
                  </a:lnTo>
                  <a:lnTo>
                    <a:pt x="1951" y="1418"/>
                  </a:lnTo>
                  <a:lnTo>
                    <a:pt x="1945" y="1395"/>
                  </a:lnTo>
                  <a:lnTo>
                    <a:pt x="1937" y="1376"/>
                  </a:lnTo>
                  <a:lnTo>
                    <a:pt x="1965" y="1461"/>
                  </a:lnTo>
                  <a:lnTo>
                    <a:pt x="1981" y="1508"/>
                  </a:lnTo>
                  <a:lnTo>
                    <a:pt x="1986" y="1526"/>
                  </a:lnTo>
                  <a:lnTo>
                    <a:pt x="1981" y="1519"/>
                  </a:lnTo>
                  <a:lnTo>
                    <a:pt x="1969" y="1494"/>
                  </a:lnTo>
                  <a:lnTo>
                    <a:pt x="1950" y="1459"/>
                  </a:lnTo>
                  <a:lnTo>
                    <a:pt x="1926" y="1417"/>
                  </a:lnTo>
                  <a:lnTo>
                    <a:pt x="1899" y="1376"/>
                  </a:lnTo>
                  <a:lnTo>
                    <a:pt x="1891" y="1357"/>
                  </a:lnTo>
                  <a:lnTo>
                    <a:pt x="1883" y="1337"/>
                  </a:lnTo>
                  <a:lnTo>
                    <a:pt x="1874" y="1316"/>
                  </a:lnTo>
                  <a:lnTo>
                    <a:pt x="1865" y="1297"/>
                  </a:lnTo>
                  <a:lnTo>
                    <a:pt x="1854" y="1276"/>
                  </a:lnTo>
                  <a:lnTo>
                    <a:pt x="1844" y="1255"/>
                  </a:lnTo>
                  <a:lnTo>
                    <a:pt x="1833" y="1234"/>
                  </a:lnTo>
                  <a:lnTo>
                    <a:pt x="1822" y="1214"/>
                  </a:lnTo>
                  <a:lnTo>
                    <a:pt x="1810" y="1193"/>
                  </a:lnTo>
                  <a:lnTo>
                    <a:pt x="1798" y="1174"/>
                  </a:lnTo>
                  <a:lnTo>
                    <a:pt x="1786" y="1154"/>
                  </a:lnTo>
                  <a:lnTo>
                    <a:pt x="1775" y="1137"/>
                  </a:lnTo>
                  <a:lnTo>
                    <a:pt x="1763" y="1117"/>
                  </a:lnTo>
                  <a:lnTo>
                    <a:pt x="1752" y="1102"/>
                  </a:lnTo>
                  <a:lnTo>
                    <a:pt x="1741" y="1086"/>
                  </a:lnTo>
                  <a:lnTo>
                    <a:pt x="1730" y="1070"/>
                  </a:lnTo>
                  <a:lnTo>
                    <a:pt x="1730" y="1172"/>
                  </a:lnTo>
                  <a:lnTo>
                    <a:pt x="1721" y="1167"/>
                  </a:lnTo>
                  <a:lnTo>
                    <a:pt x="1711" y="1154"/>
                  </a:lnTo>
                  <a:lnTo>
                    <a:pt x="1698" y="1137"/>
                  </a:lnTo>
                  <a:lnTo>
                    <a:pt x="1686" y="1114"/>
                  </a:lnTo>
                  <a:lnTo>
                    <a:pt x="1674" y="1091"/>
                  </a:lnTo>
                  <a:lnTo>
                    <a:pt x="1664" y="1065"/>
                  </a:lnTo>
                  <a:lnTo>
                    <a:pt x="1657" y="1042"/>
                  </a:lnTo>
                  <a:lnTo>
                    <a:pt x="1654" y="1021"/>
                  </a:lnTo>
                  <a:lnTo>
                    <a:pt x="1652" y="1017"/>
                  </a:lnTo>
                  <a:lnTo>
                    <a:pt x="1645" y="1005"/>
                  </a:lnTo>
                  <a:lnTo>
                    <a:pt x="1636" y="991"/>
                  </a:lnTo>
                  <a:lnTo>
                    <a:pt x="1627" y="975"/>
                  </a:lnTo>
                  <a:lnTo>
                    <a:pt x="1617" y="963"/>
                  </a:lnTo>
                  <a:lnTo>
                    <a:pt x="1607" y="956"/>
                  </a:lnTo>
                  <a:lnTo>
                    <a:pt x="1601" y="956"/>
                  </a:lnTo>
                  <a:lnTo>
                    <a:pt x="1598" y="968"/>
                  </a:lnTo>
                  <a:lnTo>
                    <a:pt x="1596" y="934"/>
                  </a:lnTo>
                  <a:lnTo>
                    <a:pt x="1586" y="896"/>
                  </a:lnTo>
                  <a:lnTo>
                    <a:pt x="1573" y="853"/>
                  </a:lnTo>
                  <a:lnTo>
                    <a:pt x="1559" y="810"/>
                  </a:lnTo>
                  <a:lnTo>
                    <a:pt x="1542" y="769"/>
                  </a:lnTo>
                  <a:lnTo>
                    <a:pt x="1528" y="732"/>
                  </a:lnTo>
                  <a:lnTo>
                    <a:pt x="1513" y="704"/>
                  </a:lnTo>
                  <a:lnTo>
                    <a:pt x="1504" y="688"/>
                  </a:lnTo>
                  <a:lnTo>
                    <a:pt x="1532" y="748"/>
                  </a:lnTo>
                  <a:lnTo>
                    <a:pt x="1546" y="778"/>
                  </a:lnTo>
                  <a:lnTo>
                    <a:pt x="1551" y="787"/>
                  </a:lnTo>
                  <a:lnTo>
                    <a:pt x="1547" y="781"/>
                  </a:lnTo>
                  <a:lnTo>
                    <a:pt x="1538" y="766"/>
                  </a:lnTo>
                  <a:lnTo>
                    <a:pt x="1525" y="750"/>
                  </a:lnTo>
                  <a:lnTo>
                    <a:pt x="1513" y="737"/>
                  </a:lnTo>
                  <a:lnTo>
                    <a:pt x="1504" y="739"/>
                  </a:lnTo>
                  <a:lnTo>
                    <a:pt x="1503" y="729"/>
                  </a:lnTo>
                  <a:lnTo>
                    <a:pt x="1498" y="716"/>
                  </a:lnTo>
                  <a:lnTo>
                    <a:pt x="1491" y="702"/>
                  </a:lnTo>
                  <a:lnTo>
                    <a:pt x="1483" y="688"/>
                  </a:lnTo>
                  <a:lnTo>
                    <a:pt x="1474" y="674"/>
                  </a:lnTo>
                  <a:lnTo>
                    <a:pt x="1465" y="660"/>
                  </a:lnTo>
                  <a:lnTo>
                    <a:pt x="1456" y="648"/>
                  </a:lnTo>
                  <a:lnTo>
                    <a:pt x="1448" y="637"/>
                  </a:lnTo>
                  <a:lnTo>
                    <a:pt x="1448" y="688"/>
                  </a:lnTo>
                  <a:lnTo>
                    <a:pt x="1430" y="688"/>
                  </a:lnTo>
                  <a:lnTo>
                    <a:pt x="1430" y="790"/>
                  </a:lnTo>
                  <a:lnTo>
                    <a:pt x="1424" y="767"/>
                  </a:lnTo>
                  <a:lnTo>
                    <a:pt x="1411" y="737"/>
                  </a:lnTo>
                  <a:lnTo>
                    <a:pt x="1393" y="704"/>
                  </a:lnTo>
                  <a:lnTo>
                    <a:pt x="1371" y="670"/>
                  </a:lnTo>
                  <a:lnTo>
                    <a:pt x="1347" y="639"/>
                  </a:lnTo>
                  <a:lnTo>
                    <a:pt x="1326" y="612"/>
                  </a:lnTo>
                  <a:lnTo>
                    <a:pt x="1308" y="595"/>
                  </a:lnTo>
                  <a:lnTo>
                    <a:pt x="1298" y="588"/>
                  </a:lnTo>
                  <a:lnTo>
                    <a:pt x="1296" y="597"/>
                  </a:lnTo>
                  <a:lnTo>
                    <a:pt x="1295" y="607"/>
                  </a:lnTo>
                  <a:lnTo>
                    <a:pt x="1291" y="616"/>
                  </a:lnTo>
                  <a:lnTo>
                    <a:pt x="1289" y="625"/>
                  </a:lnTo>
                  <a:lnTo>
                    <a:pt x="1285" y="634"/>
                  </a:lnTo>
                  <a:lnTo>
                    <a:pt x="1281" y="644"/>
                  </a:lnTo>
                  <a:lnTo>
                    <a:pt x="1279" y="653"/>
                  </a:lnTo>
                  <a:lnTo>
                    <a:pt x="1278" y="663"/>
                  </a:lnTo>
                  <a:lnTo>
                    <a:pt x="1283" y="648"/>
                  </a:lnTo>
                  <a:lnTo>
                    <a:pt x="1286" y="641"/>
                  </a:lnTo>
                  <a:lnTo>
                    <a:pt x="1287" y="639"/>
                  </a:lnTo>
                  <a:lnTo>
                    <a:pt x="1286" y="648"/>
                  </a:lnTo>
                  <a:lnTo>
                    <a:pt x="1283" y="663"/>
                  </a:lnTo>
                  <a:lnTo>
                    <a:pt x="1281" y="688"/>
                  </a:lnTo>
                  <a:lnTo>
                    <a:pt x="1279" y="722"/>
                  </a:lnTo>
                  <a:lnTo>
                    <a:pt x="1278" y="766"/>
                  </a:lnTo>
                  <a:lnTo>
                    <a:pt x="1298" y="817"/>
                  </a:lnTo>
                  <a:lnTo>
                    <a:pt x="1296" y="801"/>
                  </a:lnTo>
                  <a:lnTo>
                    <a:pt x="1291" y="781"/>
                  </a:lnTo>
                  <a:lnTo>
                    <a:pt x="1283" y="758"/>
                  </a:lnTo>
                  <a:lnTo>
                    <a:pt x="1274" y="736"/>
                  </a:lnTo>
                  <a:lnTo>
                    <a:pt x="1261" y="709"/>
                  </a:lnTo>
                  <a:lnTo>
                    <a:pt x="1248" y="681"/>
                  </a:lnTo>
                  <a:lnTo>
                    <a:pt x="1234" y="653"/>
                  </a:lnTo>
                  <a:lnTo>
                    <a:pt x="1218" y="625"/>
                  </a:lnTo>
                  <a:lnTo>
                    <a:pt x="1202" y="597"/>
                  </a:lnTo>
                  <a:lnTo>
                    <a:pt x="1185" y="568"/>
                  </a:lnTo>
                  <a:lnTo>
                    <a:pt x="1170" y="540"/>
                  </a:lnTo>
                  <a:lnTo>
                    <a:pt x="1155" y="514"/>
                  </a:lnTo>
                  <a:lnTo>
                    <a:pt x="1141" y="491"/>
                  </a:lnTo>
                  <a:lnTo>
                    <a:pt x="1129" y="468"/>
                  </a:lnTo>
                  <a:lnTo>
                    <a:pt x="1117" y="449"/>
                  </a:lnTo>
                  <a:lnTo>
                    <a:pt x="1110" y="433"/>
                  </a:lnTo>
                  <a:lnTo>
                    <a:pt x="1091" y="459"/>
                  </a:lnTo>
                  <a:lnTo>
                    <a:pt x="1090" y="498"/>
                  </a:lnTo>
                  <a:lnTo>
                    <a:pt x="1087" y="521"/>
                  </a:lnTo>
                  <a:lnTo>
                    <a:pt x="1082" y="528"/>
                  </a:lnTo>
                  <a:lnTo>
                    <a:pt x="1074" y="523"/>
                  </a:lnTo>
                  <a:lnTo>
                    <a:pt x="1064" y="509"/>
                  </a:lnTo>
                  <a:lnTo>
                    <a:pt x="1051" y="487"/>
                  </a:lnTo>
                  <a:lnTo>
                    <a:pt x="1035" y="461"/>
                  </a:lnTo>
                  <a:lnTo>
                    <a:pt x="1015" y="433"/>
                  </a:lnTo>
                  <a:lnTo>
                    <a:pt x="1039" y="480"/>
                  </a:lnTo>
                  <a:lnTo>
                    <a:pt x="1056" y="510"/>
                  </a:lnTo>
                  <a:lnTo>
                    <a:pt x="1064" y="526"/>
                  </a:lnTo>
                  <a:lnTo>
                    <a:pt x="1065" y="533"/>
                  </a:lnTo>
                  <a:lnTo>
                    <a:pt x="1060" y="533"/>
                  </a:lnTo>
                  <a:lnTo>
                    <a:pt x="1049" y="530"/>
                  </a:lnTo>
                  <a:lnTo>
                    <a:pt x="1035" y="530"/>
                  </a:lnTo>
                  <a:lnTo>
                    <a:pt x="1015" y="535"/>
                  </a:lnTo>
                  <a:lnTo>
                    <a:pt x="1005" y="521"/>
                  </a:lnTo>
                  <a:lnTo>
                    <a:pt x="989" y="496"/>
                  </a:lnTo>
                  <a:lnTo>
                    <a:pt x="970" y="465"/>
                  </a:lnTo>
                  <a:lnTo>
                    <a:pt x="948" y="428"/>
                  </a:lnTo>
                  <a:lnTo>
                    <a:pt x="924" y="389"/>
                  </a:lnTo>
                  <a:lnTo>
                    <a:pt x="902" y="350"/>
                  </a:lnTo>
                  <a:lnTo>
                    <a:pt x="882" y="313"/>
                  </a:lnTo>
                  <a:lnTo>
                    <a:pt x="865" y="282"/>
                  </a:lnTo>
                  <a:lnTo>
                    <a:pt x="864" y="313"/>
                  </a:lnTo>
                  <a:lnTo>
                    <a:pt x="860" y="350"/>
                  </a:lnTo>
                  <a:lnTo>
                    <a:pt x="855" y="391"/>
                  </a:lnTo>
                  <a:lnTo>
                    <a:pt x="851" y="431"/>
                  </a:lnTo>
                  <a:lnTo>
                    <a:pt x="848" y="470"/>
                  </a:lnTo>
                  <a:lnTo>
                    <a:pt x="849" y="507"/>
                  </a:lnTo>
                  <a:lnTo>
                    <a:pt x="855" y="539"/>
                  </a:lnTo>
                  <a:lnTo>
                    <a:pt x="865" y="561"/>
                  </a:lnTo>
                  <a:lnTo>
                    <a:pt x="843" y="546"/>
                  </a:lnTo>
                  <a:lnTo>
                    <a:pt x="821" y="521"/>
                  </a:lnTo>
                  <a:lnTo>
                    <a:pt x="797" y="491"/>
                  </a:lnTo>
                  <a:lnTo>
                    <a:pt x="774" y="456"/>
                  </a:lnTo>
                  <a:lnTo>
                    <a:pt x="751" y="421"/>
                  </a:lnTo>
                  <a:lnTo>
                    <a:pt x="731" y="385"/>
                  </a:lnTo>
                  <a:lnTo>
                    <a:pt x="712" y="356"/>
                  </a:lnTo>
                  <a:lnTo>
                    <a:pt x="697" y="333"/>
                  </a:lnTo>
                  <a:lnTo>
                    <a:pt x="697" y="637"/>
                  </a:lnTo>
                  <a:lnTo>
                    <a:pt x="695" y="609"/>
                  </a:lnTo>
                  <a:lnTo>
                    <a:pt x="691" y="581"/>
                  </a:lnTo>
                  <a:lnTo>
                    <a:pt x="684" y="553"/>
                  </a:lnTo>
                  <a:lnTo>
                    <a:pt x="674" y="524"/>
                  </a:lnTo>
                  <a:lnTo>
                    <a:pt x="664" y="496"/>
                  </a:lnTo>
                  <a:lnTo>
                    <a:pt x="652" y="468"/>
                  </a:lnTo>
                  <a:lnTo>
                    <a:pt x="638" y="442"/>
                  </a:lnTo>
                  <a:lnTo>
                    <a:pt x="623" y="415"/>
                  </a:lnTo>
                  <a:lnTo>
                    <a:pt x="608" y="389"/>
                  </a:lnTo>
                  <a:lnTo>
                    <a:pt x="592" y="364"/>
                  </a:lnTo>
                  <a:lnTo>
                    <a:pt x="576" y="340"/>
                  </a:lnTo>
                  <a:lnTo>
                    <a:pt x="561" y="315"/>
                  </a:lnTo>
                  <a:lnTo>
                    <a:pt x="546" y="292"/>
                  </a:lnTo>
                  <a:lnTo>
                    <a:pt x="532" y="271"/>
                  </a:lnTo>
                  <a:lnTo>
                    <a:pt x="520" y="250"/>
                  </a:lnTo>
                  <a:lnTo>
                    <a:pt x="508" y="231"/>
                  </a:lnTo>
                  <a:lnTo>
                    <a:pt x="508" y="250"/>
                  </a:lnTo>
                  <a:lnTo>
                    <a:pt x="510" y="269"/>
                  </a:lnTo>
                  <a:lnTo>
                    <a:pt x="510" y="290"/>
                  </a:lnTo>
                  <a:lnTo>
                    <a:pt x="511" y="312"/>
                  </a:lnTo>
                  <a:lnTo>
                    <a:pt x="512" y="333"/>
                  </a:lnTo>
                  <a:lnTo>
                    <a:pt x="514" y="354"/>
                  </a:lnTo>
                  <a:lnTo>
                    <a:pt x="516" y="375"/>
                  </a:lnTo>
                  <a:lnTo>
                    <a:pt x="518" y="396"/>
                  </a:lnTo>
                  <a:lnTo>
                    <a:pt x="519" y="417"/>
                  </a:lnTo>
                  <a:lnTo>
                    <a:pt x="522" y="438"/>
                  </a:lnTo>
                  <a:lnTo>
                    <a:pt x="523" y="459"/>
                  </a:lnTo>
                  <a:lnTo>
                    <a:pt x="524" y="480"/>
                  </a:lnTo>
                  <a:lnTo>
                    <a:pt x="525" y="502"/>
                  </a:lnTo>
                  <a:lnTo>
                    <a:pt x="525" y="523"/>
                  </a:lnTo>
                  <a:lnTo>
                    <a:pt x="527" y="542"/>
                  </a:lnTo>
                  <a:lnTo>
                    <a:pt x="527" y="561"/>
                  </a:lnTo>
                  <a:lnTo>
                    <a:pt x="539" y="540"/>
                  </a:lnTo>
                  <a:lnTo>
                    <a:pt x="544" y="516"/>
                  </a:lnTo>
                  <a:lnTo>
                    <a:pt x="544" y="487"/>
                  </a:lnTo>
                  <a:lnTo>
                    <a:pt x="540" y="458"/>
                  </a:lnTo>
                  <a:lnTo>
                    <a:pt x="532" y="426"/>
                  </a:lnTo>
                  <a:lnTo>
                    <a:pt x="522" y="392"/>
                  </a:lnTo>
                  <a:lnTo>
                    <a:pt x="507" y="357"/>
                  </a:lnTo>
                  <a:lnTo>
                    <a:pt x="491" y="322"/>
                  </a:lnTo>
                  <a:lnTo>
                    <a:pt x="474" y="289"/>
                  </a:lnTo>
                  <a:lnTo>
                    <a:pt x="456" y="255"/>
                  </a:lnTo>
                  <a:lnTo>
                    <a:pt x="437" y="222"/>
                  </a:lnTo>
                  <a:lnTo>
                    <a:pt x="418" y="192"/>
                  </a:lnTo>
                  <a:lnTo>
                    <a:pt x="400" y="164"/>
                  </a:lnTo>
                  <a:lnTo>
                    <a:pt x="384" y="139"/>
                  </a:lnTo>
                  <a:lnTo>
                    <a:pt x="369" y="120"/>
                  </a:lnTo>
                  <a:lnTo>
                    <a:pt x="357" y="102"/>
                  </a:lnTo>
                  <a:lnTo>
                    <a:pt x="357" y="130"/>
                  </a:lnTo>
                  <a:lnTo>
                    <a:pt x="358" y="160"/>
                  </a:lnTo>
                  <a:lnTo>
                    <a:pt x="358" y="190"/>
                  </a:lnTo>
                  <a:lnTo>
                    <a:pt x="361" y="220"/>
                  </a:lnTo>
                  <a:lnTo>
                    <a:pt x="362" y="252"/>
                  </a:lnTo>
                  <a:lnTo>
                    <a:pt x="363" y="282"/>
                  </a:lnTo>
                  <a:lnTo>
                    <a:pt x="366" y="313"/>
                  </a:lnTo>
                  <a:lnTo>
                    <a:pt x="369" y="345"/>
                  </a:lnTo>
                  <a:lnTo>
                    <a:pt x="371" y="375"/>
                  </a:lnTo>
                  <a:lnTo>
                    <a:pt x="375" y="407"/>
                  </a:lnTo>
                  <a:lnTo>
                    <a:pt x="378" y="438"/>
                  </a:lnTo>
                  <a:lnTo>
                    <a:pt x="382" y="468"/>
                  </a:lnTo>
                  <a:lnTo>
                    <a:pt x="384" y="498"/>
                  </a:lnTo>
                  <a:lnTo>
                    <a:pt x="388" y="528"/>
                  </a:lnTo>
                  <a:lnTo>
                    <a:pt x="391" y="558"/>
                  </a:lnTo>
                  <a:lnTo>
                    <a:pt x="395" y="588"/>
                  </a:lnTo>
                  <a:lnTo>
                    <a:pt x="393" y="563"/>
                  </a:lnTo>
                  <a:lnTo>
                    <a:pt x="390" y="537"/>
                  </a:lnTo>
                  <a:lnTo>
                    <a:pt x="384" y="509"/>
                  </a:lnTo>
                  <a:lnTo>
                    <a:pt x="378" y="479"/>
                  </a:lnTo>
                  <a:lnTo>
                    <a:pt x="369" y="449"/>
                  </a:lnTo>
                  <a:lnTo>
                    <a:pt x="359" y="419"/>
                  </a:lnTo>
                  <a:lnTo>
                    <a:pt x="349" y="387"/>
                  </a:lnTo>
                  <a:lnTo>
                    <a:pt x="339" y="354"/>
                  </a:lnTo>
                  <a:lnTo>
                    <a:pt x="328" y="322"/>
                  </a:lnTo>
                  <a:lnTo>
                    <a:pt x="318" y="289"/>
                  </a:lnTo>
                  <a:lnTo>
                    <a:pt x="309" y="257"/>
                  </a:lnTo>
                  <a:lnTo>
                    <a:pt x="299" y="225"/>
                  </a:lnTo>
                  <a:lnTo>
                    <a:pt x="293" y="194"/>
                  </a:lnTo>
                  <a:lnTo>
                    <a:pt x="288" y="162"/>
                  </a:lnTo>
                  <a:lnTo>
                    <a:pt x="284" y="132"/>
                  </a:lnTo>
                  <a:lnTo>
                    <a:pt x="282" y="102"/>
                  </a:lnTo>
                  <a:lnTo>
                    <a:pt x="282" y="127"/>
                  </a:lnTo>
                  <a:lnTo>
                    <a:pt x="282" y="160"/>
                  </a:lnTo>
                  <a:lnTo>
                    <a:pt x="284" y="202"/>
                  </a:lnTo>
                  <a:lnTo>
                    <a:pt x="284" y="250"/>
                  </a:lnTo>
                  <a:lnTo>
                    <a:pt x="284" y="301"/>
                  </a:lnTo>
                  <a:lnTo>
                    <a:pt x="284" y="352"/>
                  </a:lnTo>
                  <a:lnTo>
                    <a:pt x="282" y="405"/>
                  </a:lnTo>
                  <a:lnTo>
                    <a:pt x="282" y="454"/>
                  </a:lnTo>
                  <a:lnTo>
                    <a:pt x="281" y="500"/>
                  </a:lnTo>
                  <a:lnTo>
                    <a:pt x="278" y="539"/>
                  </a:lnTo>
                  <a:lnTo>
                    <a:pt x="276" y="570"/>
                  </a:lnTo>
                  <a:lnTo>
                    <a:pt x="272" y="590"/>
                  </a:lnTo>
                  <a:lnTo>
                    <a:pt x="267" y="600"/>
                  </a:lnTo>
                  <a:lnTo>
                    <a:pt x="260" y="595"/>
                  </a:lnTo>
                  <a:lnTo>
                    <a:pt x="254" y="574"/>
                  </a:lnTo>
                  <a:lnTo>
                    <a:pt x="244" y="535"/>
                  </a:lnTo>
                  <a:lnTo>
                    <a:pt x="239" y="509"/>
                  </a:lnTo>
                  <a:lnTo>
                    <a:pt x="234" y="479"/>
                  </a:lnTo>
                  <a:lnTo>
                    <a:pt x="229" y="445"/>
                  </a:lnTo>
                  <a:lnTo>
                    <a:pt x="222" y="407"/>
                  </a:lnTo>
                  <a:lnTo>
                    <a:pt x="216" y="368"/>
                  </a:lnTo>
                  <a:lnTo>
                    <a:pt x="209" y="326"/>
                  </a:lnTo>
                  <a:lnTo>
                    <a:pt x="201" y="283"/>
                  </a:lnTo>
                  <a:lnTo>
                    <a:pt x="194" y="241"/>
                  </a:lnTo>
                  <a:lnTo>
                    <a:pt x="186" y="199"/>
                  </a:lnTo>
                  <a:lnTo>
                    <a:pt x="178" y="160"/>
                  </a:lnTo>
                  <a:lnTo>
                    <a:pt x="170" y="123"/>
                  </a:lnTo>
                  <a:lnTo>
                    <a:pt x="162" y="88"/>
                  </a:lnTo>
                  <a:lnTo>
                    <a:pt x="154" y="58"/>
                  </a:lnTo>
                  <a:lnTo>
                    <a:pt x="146" y="33"/>
                  </a:lnTo>
                  <a:lnTo>
                    <a:pt x="140" y="14"/>
                  </a:lnTo>
                  <a:lnTo>
                    <a:pt x="132" y="0"/>
                  </a:lnTo>
                  <a:lnTo>
                    <a:pt x="132" y="9"/>
                  </a:lnTo>
                  <a:lnTo>
                    <a:pt x="133" y="26"/>
                  </a:lnTo>
                  <a:lnTo>
                    <a:pt x="136" y="51"/>
                  </a:lnTo>
                  <a:lnTo>
                    <a:pt x="139" y="81"/>
                  </a:lnTo>
                  <a:lnTo>
                    <a:pt x="141" y="114"/>
                  </a:lnTo>
                  <a:lnTo>
                    <a:pt x="144" y="151"/>
                  </a:lnTo>
                  <a:lnTo>
                    <a:pt x="148" y="190"/>
                  </a:lnTo>
                  <a:lnTo>
                    <a:pt x="152" y="227"/>
                  </a:lnTo>
                  <a:lnTo>
                    <a:pt x="154" y="262"/>
                  </a:lnTo>
                  <a:lnTo>
                    <a:pt x="158" y="296"/>
                  </a:lnTo>
                  <a:lnTo>
                    <a:pt x="161" y="326"/>
                  </a:lnTo>
                  <a:lnTo>
                    <a:pt x="163" y="348"/>
                  </a:lnTo>
                  <a:lnTo>
                    <a:pt x="166" y="364"/>
                  </a:lnTo>
                  <a:lnTo>
                    <a:pt x="169" y="373"/>
                  </a:lnTo>
                  <a:lnTo>
                    <a:pt x="170" y="370"/>
                  </a:lnTo>
                  <a:lnTo>
                    <a:pt x="170" y="357"/>
                  </a:lnTo>
                  <a:lnTo>
                    <a:pt x="161" y="352"/>
                  </a:lnTo>
                  <a:lnTo>
                    <a:pt x="150" y="338"/>
                  </a:lnTo>
                  <a:lnTo>
                    <a:pt x="137" y="315"/>
                  </a:lnTo>
                  <a:lnTo>
                    <a:pt x="124" y="290"/>
                  </a:lnTo>
                  <a:lnTo>
                    <a:pt x="113" y="264"/>
                  </a:lnTo>
                  <a:lnTo>
                    <a:pt x="103" y="239"/>
                  </a:lnTo>
                  <a:lnTo>
                    <a:pt x="97" y="220"/>
                  </a:lnTo>
                  <a:lnTo>
                    <a:pt x="94" y="206"/>
                  </a:lnTo>
                  <a:lnTo>
                    <a:pt x="76" y="180"/>
                  </a:lnTo>
                  <a:lnTo>
                    <a:pt x="56" y="180"/>
                  </a:lnTo>
                  <a:lnTo>
                    <a:pt x="56" y="153"/>
                  </a:lnTo>
                  <a:lnTo>
                    <a:pt x="38" y="153"/>
                  </a:lnTo>
                  <a:lnTo>
                    <a:pt x="18" y="129"/>
                  </a:lnTo>
                  <a:lnTo>
                    <a:pt x="24" y="136"/>
                  </a:lnTo>
                  <a:lnTo>
                    <a:pt x="26" y="137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4" y="123"/>
                  </a:lnTo>
                  <a:lnTo>
                    <a:pt x="21" y="111"/>
                  </a:lnTo>
                  <a:lnTo>
                    <a:pt x="20" y="95"/>
                  </a:lnTo>
                  <a:lnTo>
                    <a:pt x="18" y="77"/>
                  </a:lnTo>
                  <a:lnTo>
                    <a:pt x="0" y="53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A86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69" name="Freeform 29">
              <a:extLst>
                <a:ext uri="{FF2B5EF4-FFF2-40B4-BE49-F238E27FC236}">
                  <a16:creationId xmlns:a16="http://schemas.microsoft.com/office/drawing/2014/main" id="{80C23433-D83D-4493-94E9-6EF540A42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" y="2299"/>
              <a:ext cx="1298" cy="595"/>
            </a:xfrm>
            <a:custGeom>
              <a:avLst/>
              <a:gdLst>
                <a:gd name="T0" fmla="*/ 24 w 1298"/>
                <a:gd name="T1" fmla="*/ 317 h 1190"/>
                <a:gd name="T2" fmla="*/ 40 w 1298"/>
                <a:gd name="T3" fmla="*/ 502 h 1190"/>
                <a:gd name="T4" fmla="*/ 59 w 1298"/>
                <a:gd name="T5" fmla="*/ 649 h 1190"/>
                <a:gd name="T6" fmla="*/ 123 w 1298"/>
                <a:gd name="T7" fmla="*/ 449 h 1190"/>
                <a:gd name="T8" fmla="*/ 158 w 1298"/>
                <a:gd name="T9" fmla="*/ 507 h 1190"/>
                <a:gd name="T10" fmla="*/ 182 w 1298"/>
                <a:gd name="T11" fmla="*/ 602 h 1190"/>
                <a:gd name="T12" fmla="*/ 199 w 1298"/>
                <a:gd name="T13" fmla="*/ 451 h 1190"/>
                <a:gd name="T14" fmla="*/ 215 w 1298"/>
                <a:gd name="T15" fmla="*/ 301 h 1190"/>
                <a:gd name="T16" fmla="*/ 262 w 1298"/>
                <a:gd name="T17" fmla="*/ 319 h 1190"/>
                <a:gd name="T18" fmla="*/ 280 w 1298"/>
                <a:gd name="T19" fmla="*/ 470 h 1190"/>
                <a:gd name="T20" fmla="*/ 283 w 1298"/>
                <a:gd name="T21" fmla="*/ 614 h 1190"/>
                <a:gd name="T22" fmla="*/ 300 w 1298"/>
                <a:gd name="T23" fmla="*/ 479 h 1190"/>
                <a:gd name="T24" fmla="*/ 326 w 1298"/>
                <a:gd name="T25" fmla="*/ 322 h 1190"/>
                <a:gd name="T26" fmla="*/ 339 w 1298"/>
                <a:gd name="T27" fmla="*/ 171 h 1190"/>
                <a:gd name="T28" fmla="*/ 347 w 1298"/>
                <a:gd name="T29" fmla="*/ 311 h 1190"/>
                <a:gd name="T30" fmla="*/ 370 w 1298"/>
                <a:gd name="T31" fmla="*/ 519 h 1190"/>
                <a:gd name="T32" fmla="*/ 401 w 1298"/>
                <a:gd name="T33" fmla="*/ 554 h 1190"/>
                <a:gd name="T34" fmla="*/ 433 w 1298"/>
                <a:gd name="T35" fmla="*/ 451 h 1190"/>
                <a:gd name="T36" fmla="*/ 480 w 1298"/>
                <a:gd name="T37" fmla="*/ 503 h 1190"/>
                <a:gd name="T38" fmla="*/ 527 w 1298"/>
                <a:gd name="T39" fmla="*/ 399 h 1190"/>
                <a:gd name="T40" fmla="*/ 558 w 1298"/>
                <a:gd name="T41" fmla="*/ 524 h 1190"/>
                <a:gd name="T42" fmla="*/ 597 w 1298"/>
                <a:gd name="T43" fmla="*/ 419 h 1190"/>
                <a:gd name="T44" fmla="*/ 643 w 1298"/>
                <a:gd name="T45" fmla="*/ 366 h 1190"/>
                <a:gd name="T46" fmla="*/ 677 w 1298"/>
                <a:gd name="T47" fmla="*/ 477 h 1190"/>
                <a:gd name="T48" fmla="*/ 718 w 1298"/>
                <a:gd name="T49" fmla="*/ 387 h 1190"/>
                <a:gd name="T50" fmla="*/ 736 w 1298"/>
                <a:gd name="T51" fmla="*/ 451 h 1190"/>
                <a:gd name="T52" fmla="*/ 771 w 1298"/>
                <a:gd name="T53" fmla="*/ 604 h 1190"/>
                <a:gd name="T54" fmla="*/ 795 w 1298"/>
                <a:gd name="T55" fmla="*/ 623 h 1190"/>
                <a:gd name="T56" fmla="*/ 829 w 1298"/>
                <a:gd name="T57" fmla="*/ 711 h 1190"/>
                <a:gd name="T58" fmla="*/ 865 w 1298"/>
                <a:gd name="T59" fmla="*/ 757 h 1190"/>
                <a:gd name="T60" fmla="*/ 912 w 1298"/>
                <a:gd name="T61" fmla="*/ 574 h 1190"/>
                <a:gd name="T62" fmla="*/ 923 w 1298"/>
                <a:gd name="T63" fmla="*/ 662 h 1190"/>
                <a:gd name="T64" fmla="*/ 935 w 1298"/>
                <a:gd name="T65" fmla="*/ 905 h 1190"/>
                <a:gd name="T66" fmla="*/ 978 w 1298"/>
                <a:gd name="T67" fmla="*/ 1036 h 1190"/>
                <a:gd name="T68" fmla="*/ 993 w 1298"/>
                <a:gd name="T69" fmla="*/ 883 h 1190"/>
                <a:gd name="T70" fmla="*/ 1010 w 1298"/>
                <a:gd name="T71" fmla="*/ 721 h 1190"/>
                <a:gd name="T72" fmla="*/ 1014 w 1298"/>
                <a:gd name="T73" fmla="*/ 880 h 1190"/>
                <a:gd name="T74" fmla="*/ 1055 w 1298"/>
                <a:gd name="T75" fmla="*/ 839 h 1190"/>
                <a:gd name="T76" fmla="*/ 1068 w 1298"/>
                <a:gd name="T77" fmla="*/ 1017 h 1190"/>
                <a:gd name="T78" fmla="*/ 1097 w 1298"/>
                <a:gd name="T79" fmla="*/ 1175 h 1190"/>
                <a:gd name="T80" fmla="*/ 1115 w 1298"/>
                <a:gd name="T81" fmla="*/ 1084 h 1190"/>
                <a:gd name="T82" fmla="*/ 1128 w 1298"/>
                <a:gd name="T83" fmla="*/ 1088 h 1190"/>
                <a:gd name="T84" fmla="*/ 1178 w 1298"/>
                <a:gd name="T85" fmla="*/ 1073 h 1190"/>
                <a:gd name="T86" fmla="*/ 1229 w 1298"/>
                <a:gd name="T87" fmla="*/ 1093 h 1190"/>
                <a:gd name="T88" fmla="*/ 1260 w 1298"/>
                <a:gd name="T89" fmla="*/ 1012 h 1190"/>
                <a:gd name="T90" fmla="*/ 1294 w 1298"/>
                <a:gd name="T91" fmla="*/ 978 h 1190"/>
                <a:gd name="T92" fmla="*/ 1242 w 1298"/>
                <a:gd name="T93" fmla="*/ 808 h 1190"/>
                <a:gd name="T94" fmla="*/ 1196 w 1298"/>
                <a:gd name="T95" fmla="*/ 575 h 1190"/>
                <a:gd name="T96" fmla="*/ 1186 w 1298"/>
                <a:gd name="T97" fmla="*/ 375 h 1190"/>
                <a:gd name="T98" fmla="*/ 1091 w 1298"/>
                <a:gd name="T99" fmla="*/ 44 h 1190"/>
                <a:gd name="T100" fmla="*/ 942 w 1298"/>
                <a:gd name="T101" fmla="*/ 23 h 1190"/>
                <a:gd name="T102" fmla="*/ 756 w 1298"/>
                <a:gd name="T103" fmla="*/ 0 h 1190"/>
                <a:gd name="T104" fmla="*/ 621 w 1298"/>
                <a:gd name="T105" fmla="*/ 44 h 1190"/>
                <a:gd name="T106" fmla="*/ 0 w 1298"/>
                <a:gd name="T107" fmla="*/ 95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8" h="1190">
                  <a:moveTo>
                    <a:pt x="20" y="146"/>
                  </a:moveTo>
                  <a:lnTo>
                    <a:pt x="20" y="176"/>
                  </a:lnTo>
                  <a:lnTo>
                    <a:pt x="20" y="211"/>
                  </a:lnTo>
                  <a:lnTo>
                    <a:pt x="21" y="246"/>
                  </a:lnTo>
                  <a:lnTo>
                    <a:pt x="23" y="282"/>
                  </a:lnTo>
                  <a:lnTo>
                    <a:pt x="24" y="317"/>
                  </a:lnTo>
                  <a:lnTo>
                    <a:pt x="28" y="348"/>
                  </a:lnTo>
                  <a:lnTo>
                    <a:pt x="32" y="377"/>
                  </a:lnTo>
                  <a:lnTo>
                    <a:pt x="38" y="399"/>
                  </a:lnTo>
                  <a:lnTo>
                    <a:pt x="38" y="431"/>
                  </a:lnTo>
                  <a:lnTo>
                    <a:pt x="38" y="465"/>
                  </a:lnTo>
                  <a:lnTo>
                    <a:pt x="40" y="502"/>
                  </a:lnTo>
                  <a:lnTo>
                    <a:pt x="41" y="540"/>
                  </a:lnTo>
                  <a:lnTo>
                    <a:pt x="42" y="577"/>
                  </a:lnTo>
                  <a:lnTo>
                    <a:pt x="46" y="614"/>
                  </a:lnTo>
                  <a:lnTo>
                    <a:pt x="50" y="649"/>
                  </a:lnTo>
                  <a:lnTo>
                    <a:pt x="57" y="679"/>
                  </a:lnTo>
                  <a:lnTo>
                    <a:pt x="59" y="649"/>
                  </a:lnTo>
                  <a:lnTo>
                    <a:pt x="66" y="614"/>
                  </a:lnTo>
                  <a:lnTo>
                    <a:pt x="76" y="579"/>
                  </a:lnTo>
                  <a:lnTo>
                    <a:pt x="88" y="544"/>
                  </a:lnTo>
                  <a:lnTo>
                    <a:pt x="100" y="509"/>
                  </a:lnTo>
                  <a:lnTo>
                    <a:pt x="113" y="477"/>
                  </a:lnTo>
                  <a:lnTo>
                    <a:pt x="123" y="449"/>
                  </a:lnTo>
                  <a:lnTo>
                    <a:pt x="132" y="426"/>
                  </a:lnTo>
                  <a:lnTo>
                    <a:pt x="134" y="436"/>
                  </a:lnTo>
                  <a:lnTo>
                    <a:pt x="139" y="452"/>
                  </a:lnTo>
                  <a:lnTo>
                    <a:pt x="144" y="470"/>
                  </a:lnTo>
                  <a:lnTo>
                    <a:pt x="152" y="489"/>
                  </a:lnTo>
                  <a:lnTo>
                    <a:pt x="158" y="507"/>
                  </a:lnTo>
                  <a:lnTo>
                    <a:pt x="164" y="524"/>
                  </a:lnTo>
                  <a:lnTo>
                    <a:pt x="169" y="540"/>
                  </a:lnTo>
                  <a:lnTo>
                    <a:pt x="170" y="553"/>
                  </a:lnTo>
                  <a:lnTo>
                    <a:pt x="170" y="630"/>
                  </a:lnTo>
                  <a:lnTo>
                    <a:pt x="177" y="618"/>
                  </a:lnTo>
                  <a:lnTo>
                    <a:pt x="182" y="602"/>
                  </a:lnTo>
                  <a:lnTo>
                    <a:pt x="186" y="582"/>
                  </a:lnTo>
                  <a:lnTo>
                    <a:pt x="190" y="560"/>
                  </a:lnTo>
                  <a:lnTo>
                    <a:pt x="192" y="535"/>
                  </a:lnTo>
                  <a:lnTo>
                    <a:pt x="195" y="509"/>
                  </a:lnTo>
                  <a:lnTo>
                    <a:pt x="196" y="480"/>
                  </a:lnTo>
                  <a:lnTo>
                    <a:pt x="199" y="451"/>
                  </a:lnTo>
                  <a:lnTo>
                    <a:pt x="200" y="422"/>
                  </a:lnTo>
                  <a:lnTo>
                    <a:pt x="202" y="394"/>
                  </a:lnTo>
                  <a:lnTo>
                    <a:pt x="204" y="368"/>
                  </a:lnTo>
                  <a:lnTo>
                    <a:pt x="207" y="343"/>
                  </a:lnTo>
                  <a:lnTo>
                    <a:pt x="211" y="320"/>
                  </a:lnTo>
                  <a:lnTo>
                    <a:pt x="215" y="301"/>
                  </a:lnTo>
                  <a:lnTo>
                    <a:pt x="220" y="285"/>
                  </a:lnTo>
                  <a:lnTo>
                    <a:pt x="226" y="273"/>
                  </a:lnTo>
                  <a:lnTo>
                    <a:pt x="245" y="273"/>
                  </a:lnTo>
                  <a:lnTo>
                    <a:pt x="251" y="285"/>
                  </a:lnTo>
                  <a:lnTo>
                    <a:pt x="258" y="299"/>
                  </a:lnTo>
                  <a:lnTo>
                    <a:pt x="262" y="319"/>
                  </a:lnTo>
                  <a:lnTo>
                    <a:pt x="267" y="340"/>
                  </a:lnTo>
                  <a:lnTo>
                    <a:pt x="271" y="363"/>
                  </a:lnTo>
                  <a:lnTo>
                    <a:pt x="273" y="387"/>
                  </a:lnTo>
                  <a:lnTo>
                    <a:pt x="276" y="414"/>
                  </a:lnTo>
                  <a:lnTo>
                    <a:pt x="277" y="442"/>
                  </a:lnTo>
                  <a:lnTo>
                    <a:pt x="280" y="470"/>
                  </a:lnTo>
                  <a:lnTo>
                    <a:pt x="280" y="496"/>
                  </a:lnTo>
                  <a:lnTo>
                    <a:pt x="281" y="523"/>
                  </a:lnTo>
                  <a:lnTo>
                    <a:pt x="283" y="549"/>
                  </a:lnTo>
                  <a:lnTo>
                    <a:pt x="283" y="572"/>
                  </a:lnTo>
                  <a:lnTo>
                    <a:pt x="283" y="595"/>
                  </a:lnTo>
                  <a:lnTo>
                    <a:pt x="283" y="614"/>
                  </a:lnTo>
                  <a:lnTo>
                    <a:pt x="283" y="630"/>
                  </a:lnTo>
                  <a:lnTo>
                    <a:pt x="283" y="579"/>
                  </a:lnTo>
                  <a:lnTo>
                    <a:pt x="286" y="554"/>
                  </a:lnTo>
                  <a:lnTo>
                    <a:pt x="290" y="530"/>
                  </a:lnTo>
                  <a:lnTo>
                    <a:pt x="294" y="505"/>
                  </a:lnTo>
                  <a:lnTo>
                    <a:pt x="300" y="479"/>
                  </a:lnTo>
                  <a:lnTo>
                    <a:pt x="303" y="454"/>
                  </a:lnTo>
                  <a:lnTo>
                    <a:pt x="309" y="428"/>
                  </a:lnTo>
                  <a:lnTo>
                    <a:pt x="313" y="401"/>
                  </a:lnTo>
                  <a:lnTo>
                    <a:pt x="318" y="375"/>
                  </a:lnTo>
                  <a:lnTo>
                    <a:pt x="322" y="348"/>
                  </a:lnTo>
                  <a:lnTo>
                    <a:pt x="326" y="322"/>
                  </a:lnTo>
                  <a:lnTo>
                    <a:pt x="330" y="296"/>
                  </a:lnTo>
                  <a:lnTo>
                    <a:pt x="332" y="271"/>
                  </a:lnTo>
                  <a:lnTo>
                    <a:pt x="335" y="245"/>
                  </a:lnTo>
                  <a:lnTo>
                    <a:pt x="337" y="220"/>
                  </a:lnTo>
                  <a:lnTo>
                    <a:pt x="339" y="195"/>
                  </a:lnTo>
                  <a:lnTo>
                    <a:pt x="339" y="171"/>
                  </a:lnTo>
                  <a:lnTo>
                    <a:pt x="339" y="180"/>
                  </a:lnTo>
                  <a:lnTo>
                    <a:pt x="340" y="195"/>
                  </a:lnTo>
                  <a:lnTo>
                    <a:pt x="341" y="218"/>
                  </a:lnTo>
                  <a:lnTo>
                    <a:pt x="343" y="246"/>
                  </a:lnTo>
                  <a:lnTo>
                    <a:pt x="344" y="276"/>
                  </a:lnTo>
                  <a:lnTo>
                    <a:pt x="347" y="311"/>
                  </a:lnTo>
                  <a:lnTo>
                    <a:pt x="349" y="348"/>
                  </a:lnTo>
                  <a:lnTo>
                    <a:pt x="353" y="385"/>
                  </a:lnTo>
                  <a:lnTo>
                    <a:pt x="357" y="421"/>
                  </a:lnTo>
                  <a:lnTo>
                    <a:pt x="361" y="458"/>
                  </a:lnTo>
                  <a:lnTo>
                    <a:pt x="366" y="489"/>
                  </a:lnTo>
                  <a:lnTo>
                    <a:pt x="370" y="519"/>
                  </a:lnTo>
                  <a:lnTo>
                    <a:pt x="377" y="544"/>
                  </a:lnTo>
                  <a:lnTo>
                    <a:pt x="382" y="563"/>
                  </a:lnTo>
                  <a:lnTo>
                    <a:pt x="388" y="575"/>
                  </a:lnTo>
                  <a:lnTo>
                    <a:pt x="395" y="579"/>
                  </a:lnTo>
                  <a:lnTo>
                    <a:pt x="396" y="568"/>
                  </a:lnTo>
                  <a:lnTo>
                    <a:pt x="401" y="554"/>
                  </a:lnTo>
                  <a:lnTo>
                    <a:pt x="407" y="540"/>
                  </a:lnTo>
                  <a:lnTo>
                    <a:pt x="415" y="524"/>
                  </a:lnTo>
                  <a:lnTo>
                    <a:pt x="421" y="507"/>
                  </a:lnTo>
                  <a:lnTo>
                    <a:pt x="426" y="489"/>
                  </a:lnTo>
                  <a:lnTo>
                    <a:pt x="432" y="470"/>
                  </a:lnTo>
                  <a:lnTo>
                    <a:pt x="433" y="451"/>
                  </a:lnTo>
                  <a:lnTo>
                    <a:pt x="433" y="553"/>
                  </a:lnTo>
                  <a:lnTo>
                    <a:pt x="452" y="502"/>
                  </a:lnTo>
                  <a:lnTo>
                    <a:pt x="452" y="502"/>
                  </a:lnTo>
                  <a:lnTo>
                    <a:pt x="471" y="526"/>
                  </a:lnTo>
                  <a:lnTo>
                    <a:pt x="473" y="516"/>
                  </a:lnTo>
                  <a:lnTo>
                    <a:pt x="480" y="503"/>
                  </a:lnTo>
                  <a:lnTo>
                    <a:pt x="489" y="489"/>
                  </a:lnTo>
                  <a:lnTo>
                    <a:pt x="499" y="473"/>
                  </a:lnTo>
                  <a:lnTo>
                    <a:pt x="509" y="456"/>
                  </a:lnTo>
                  <a:lnTo>
                    <a:pt x="518" y="438"/>
                  </a:lnTo>
                  <a:lnTo>
                    <a:pt x="524" y="419"/>
                  </a:lnTo>
                  <a:lnTo>
                    <a:pt x="527" y="399"/>
                  </a:lnTo>
                  <a:lnTo>
                    <a:pt x="528" y="419"/>
                  </a:lnTo>
                  <a:lnTo>
                    <a:pt x="531" y="442"/>
                  </a:lnTo>
                  <a:lnTo>
                    <a:pt x="535" y="463"/>
                  </a:lnTo>
                  <a:lnTo>
                    <a:pt x="541" y="486"/>
                  </a:lnTo>
                  <a:lnTo>
                    <a:pt x="549" y="507"/>
                  </a:lnTo>
                  <a:lnTo>
                    <a:pt x="558" y="524"/>
                  </a:lnTo>
                  <a:lnTo>
                    <a:pt x="570" y="540"/>
                  </a:lnTo>
                  <a:lnTo>
                    <a:pt x="583" y="553"/>
                  </a:lnTo>
                  <a:lnTo>
                    <a:pt x="584" y="523"/>
                  </a:lnTo>
                  <a:lnTo>
                    <a:pt x="587" y="489"/>
                  </a:lnTo>
                  <a:lnTo>
                    <a:pt x="591" y="454"/>
                  </a:lnTo>
                  <a:lnTo>
                    <a:pt x="597" y="419"/>
                  </a:lnTo>
                  <a:lnTo>
                    <a:pt x="605" y="387"/>
                  </a:lnTo>
                  <a:lnTo>
                    <a:pt x="614" y="359"/>
                  </a:lnTo>
                  <a:lnTo>
                    <a:pt x="626" y="338"/>
                  </a:lnTo>
                  <a:lnTo>
                    <a:pt x="641" y="324"/>
                  </a:lnTo>
                  <a:lnTo>
                    <a:pt x="642" y="343"/>
                  </a:lnTo>
                  <a:lnTo>
                    <a:pt x="643" y="366"/>
                  </a:lnTo>
                  <a:lnTo>
                    <a:pt x="647" y="387"/>
                  </a:lnTo>
                  <a:lnTo>
                    <a:pt x="652" y="410"/>
                  </a:lnTo>
                  <a:lnTo>
                    <a:pt x="658" y="431"/>
                  </a:lnTo>
                  <a:lnTo>
                    <a:pt x="664" y="449"/>
                  </a:lnTo>
                  <a:lnTo>
                    <a:pt x="671" y="465"/>
                  </a:lnTo>
                  <a:lnTo>
                    <a:pt x="677" y="477"/>
                  </a:lnTo>
                  <a:lnTo>
                    <a:pt x="679" y="465"/>
                  </a:lnTo>
                  <a:lnTo>
                    <a:pt x="684" y="451"/>
                  </a:lnTo>
                  <a:lnTo>
                    <a:pt x="690" y="433"/>
                  </a:lnTo>
                  <a:lnTo>
                    <a:pt x="698" y="415"/>
                  </a:lnTo>
                  <a:lnTo>
                    <a:pt x="707" y="399"/>
                  </a:lnTo>
                  <a:lnTo>
                    <a:pt x="718" y="387"/>
                  </a:lnTo>
                  <a:lnTo>
                    <a:pt x="727" y="378"/>
                  </a:lnTo>
                  <a:lnTo>
                    <a:pt x="735" y="375"/>
                  </a:lnTo>
                  <a:lnTo>
                    <a:pt x="735" y="502"/>
                  </a:lnTo>
                  <a:lnTo>
                    <a:pt x="735" y="472"/>
                  </a:lnTo>
                  <a:lnTo>
                    <a:pt x="735" y="456"/>
                  </a:lnTo>
                  <a:lnTo>
                    <a:pt x="736" y="451"/>
                  </a:lnTo>
                  <a:lnTo>
                    <a:pt x="740" y="454"/>
                  </a:lnTo>
                  <a:lnTo>
                    <a:pt x="744" y="465"/>
                  </a:lnTo>
                  <a:lnTo>
                    <a:pt x="750" y="477"/>
                  </a:lnTo>
                  <a:lnTo>
                    <a:pt x="760" y="491"/>
                  </a:lnTo>
                  <a:lnTo>
                    <a:pt x="771" y="502"/>
                  </a:lnTo>
                  <a:lnTo>
                    <a:pt x="771" y="604"/>
                  </a:lnTo>
                  <a:lnTo>
                    <a:pt x="790" y="630"/>
                  </a:lnTo>
                  <a:lnTo>
                    <a:pt x="784" y="623"/>
                  </a:lnTo>
                  <a:lnTo>
                    <a:pt x="783" y="619"/>
                  </a:lnTo>
                  <a:lnTo>
                    <a:pt x="783" y="618"/>
                  </a:lnTo>
                  <a:lnTo>
                    <a:pt x="788" y="619"/>
                  </a:lnTo>
                  <a:lnTo>
                    <a:pt x="795" y="623"/>
                  </a:lnTo>
                  <a:lnTo>
                    <a:pt x="804" y="626"/>
                  </a:lnTo>
                  <a:lnTo>
                    <a:pt x="816" y="628"/>
                  </a:lnTo>
                  <a:lnTo>
                    <a:pt x="829" y="630"/>
                  </a:lnTo>
                  <a:lnTo>
                    <a:pt x="829" y="757"/>
                  </a:lnTo>
                  <a:lnTo>
                    <a:pt x="829" y="727"/>
                  </a:lnTo>
                  <a:lnTo>
                    <a:pt x="829" y="711"/>
                  </a:lnTo>
                  <a:lnTo>
                    <a:pt x="830" y="706"/>
                  </a:lnTo>
                  <a:lnTo>
                    <a:pt x="834" y="709"/>
                  </a:lnTo>
                  <a:lnTo>
                    <a:pt x="838" y="720"/>
                  </a:lnTo>
                  <a:lnTo>
                    <a:pt x="844" y="732"/>
                  </a:lnTo>
                  <a:lnTo>
                    <a:pt x="854" y="746"/>
                  </a:lnTo>
                  <a:lnTo>
                    <a:pt x="865" y="757"/>
                  </a:lnTo>
                  <a:lnTo>
                    <a:pt x="868" y="725"/>
                  </a:lnTo>
                  <a:lnTo>
                    <a:pt x="875" y="692"/>
                  </a:lnTo>
                  <a:lnTo>
                    <a:pt x="884" y="658"/>
                  </a:lnTo>
                  <a:lnTo>
                    <a:pt x="894" y="625"/>
                  </a:lnTo>
                  <a:lnTo>
                    <a:pt x="903" y="597"/>
                  </a:lnTo>
                  <a:lnTo>
                    <a:pt x="912" y="574"/>
                  </a:lnTo>
                  <a:lnTo>
                    <a:pt x="919" y="558"/>
                  </a:lnTo>
                  <a:lnTo>
                    <a:pt x="922" y="553"/>
                  </a:lnTo>
                  <a:lnTo>
                    <a:pt x="922" y="570"/>
                  </a:lnTo>
                  <a:lnTo>
                    <a:pt x="922" y="595"/>
                  </a:lnTo>
                  <a:lnTo>
                    <a:pt x="922" y="626"/>
                  </a:lnTo>
                  <a:lnTo>
                    <a:pt x="923" y="662"/>
                  </a:lnTo>
                  <a:lnTo>
                    <a:pt x="923" y="699"/>
                  </a:lnTo>
                  <a:lnTo>
                    <a:pt x="924" y="739"/>
                  </a:lnTo>
                  <a:lnTo>
                    <a:pt x="927" y="781"/>
                  </a:lnTo>
                  <a:lnTo>
                    <a:pt x="928" y="824"/>
                  </a:lnTo>
                  <a:lnTo>
                    <a:pt x="932" y="864"/>
                  </a:lnTo>
                  <a:lnTo>
                    <a:pt x="935" y="905"/>
                  </a:lnTo>
                  <a:lnTo>
                    <a:pt x="940" y="940"/>
                  </a:lnTo>
                  <a:lnTo>
                    <a:pt x="945" y="971"/>
                  </a:lnTo>
                  <a:lnTo>
                    <a:pt x="952" y="998"/>
                  </a:lnTo>
                  <a:lnTo>
                    <a:pt x="959" y="1019"/>
                  </a:lnTo>
                  <a:lnTo>
                    <a:pt x="967" y="1031"/>
                  </a:lnTo>
                  <a:lnTo>
                    <a:pt x="978" y="1036"/>
                  </a:lnTo>
                  <a:lnTo>
                    <a:pt x="978" y="1015"/>
                  </a:lnTo>
                  <a:lnTo>
                    <a:pt x="980" y="992"/>
                  </a:lnTo>
                  <a:lnTo>
                    <a:pt x="983" y="968"/>
                  </a:lnTo>
                  <a:lnTo>
                    <a:pt x="986" y="941"/>
                  </a:lnTo>
                  <a:lnTo>
                    <a:pt x="990" y="913"/>
                  </a:lnTo>
                  <a:lnTo>
                    <a:pt x="993" y="883"/>
                  </a:lnTo>
                  <a:lnTo>
                    <a:pt x="997" y="855"/>
                  </a:lnTo>
                  <a:lnTo>
                    <a:pt x="1001" y="827"/>
                  </a:lnTo>
                  <a:lnTo>
                    <a:pt x="1005" y="799"/>
                  </a:lnTo>
                  <a:lnTo>
                    <a:pt x="1008" y="771"/>
                  </a:lnTo>
                  <a:lnTo>
                    <a:pt x="1009" y="744"/>
                  </a:lnTo>
                  <a:lnTo>
                    <a:pt x="1010" y="721"/>
                  </a:lnTo>
                  <a:lnTo>
                    <a:pt x="1009" y="700"/>
                  </a:lnTo>
                  <a:lnTo>
                    <a:pt x="1008" y="681"/>
                  </a:lnTo>
                  <a:lnTo>
                    <a:pt x="1004" y="667"/>
                  </a:lnTo>
                  <a:lnTo>
                    <a:pt x="997" y="655"/>
                  </a:lnTo>
                  <a:lnTo>
                    <a:pt x="997" y="883"/>
                  </a:lnTo>
                  <a:lnTo>
                    <a:pt x="1014" y="880"/>
                  </a:lnTo>
                  <a:lnTo>
                    <a:pt x="1017" y="871"/>
                  </a:lnTo>
                  <a:lnTo>
                    <a:pt x="1018" y="862"/>
                  </a:lnTo>
                  <a:lnTo>
                    <a:pt x="1035" y="859"/>
                  </a:lnTo>
                  <a:lnTo>
                    <a:pt x="1054" y="808"/>
                  </a:lnTo>
                  <a:lnTo>
                    <a:pt x="1054" y="820"/>
                  </a:lnTo>
                  <a:lnTo>
                    <a:pt x="1055" y="839"/>
                  </a:lnTo>
                  <a:lnTo>
                    <a:pt x="1055" y="862"/>
                  </a:lnTo>
                  <a:lnTo>
                    <a:pt x="1057" y="889"/>
                  </a:lnTo>
                  <a:lnTo>
                    <a:pt x="1059" y="919"/>
                  </a:lnTo>
                  <a:lnTo>
                    <a:pt x="1061" y="950"/>
                  </a:lnTo>
                  <a:lnTo>
                    <a:pt x="1064" y="984"/>
                  </a:lnTo>
                  <a:lnTo>
                    <a:pt x="1068" y="1017"/>
                  </a:lnTo>
                  <a:lnTo>
                    <a:pt x="1071" y="1051"/>
                  </a:lnTo>
                  <a:lnTo>
                    <a:pt x="1076" y="1082"/>
                  </a:lnTo>
                  <a:lnTo>
                    <a:pt x="1080" y="1112"/>
                  </a:lnTo>
                  <a:lnTo>
                    <a:pt x="1085" y="1137"/>
                  </a:lnTo>
                  <a:lnTo>
                    <a:pt x="1090" y="1158"/>
                  </a:lnTo>
                  <a:lnTo>
                    <a:pt x="1097" y="1175"/>
                  </a:lnTo>
                  <a:lnTo>
                    <a:pt x="1103" y="1186"/>
                  </a:lnTo>
                  <a:lnTo>
                    <a:pt x="1110" y="1190"/>
                  </a:lnTo>
                  <a:lnTo>
                    <a:pt x="1110" y="1112"/>
                  </a:lnTo>
                  <a:lnTo>
                    <a:pt x="1111" y="1103"/>
                  </a:lnTo>
                  <a:lnTo>
                    <a:pt x="1112" y="1093"/>
                  </a:lnTo>
                  <a:lnTo>
                    <a:pt x="1115" y="1084"/>
                  </a:lnTo>
                  <a:lnTo>
                    <a:pt x="1119" y="1073"/>
                  </a:lnTo>
                  <a:lnTo>
                    <a:pt x="1123" y="1065"/>
                  </a:lnTo>
                  <a:lnTo>
                    <a:pt x="1125" y="1056"/>
                  </a:lnTo>
                  <a:lnTo>
                    <a:pt x="1127" y="1045"/>
                  </a:lnTo>
                  <a:lnTo>
                    <a:pt x="1128" y="1036"/>
                  </a:lnTo>
                  <a:lnTo>
                    <a:pt x="1128" y="1088"/>
                  </a:lnTo>
                  <a:lnTo>
                    <a:pt x="1148" y="1088"/>
                  </a:lnTo>
                  <a:lnTo>
                    <a:pt x="1148" y="1036"/>
                  </a:lnTo>
                  <a:lnTo>
                    <a:pt x="1154" y="1040"/>
                  </a:lnTo>
                  <a:lnTo>
                    <a:pt x="1162" y="1049"/>
                  </a:lnTo>
                  <a:lnTo>
                    <a:pt x="1170" y="1061"/>
                  </a:lnTo>
                  <a:lnTo>
                    <a:pt x="1178" y="1073"/>
                  </a:lnTo>
                  <a:lnTo>
                    <a:pt x="1187" y="1088"/>
                  </a:lnTo>
                  <a:lnTo>
                    <a:pt x="1197" y="1100"/>
                  </a:lnTo>
                  <a:lnTo>
                    <a:pt x="1209" y="1109"/>
                  </a:lnTo>
                  <a:lnTo>
                    <a:pt x="1222" y="1112"/>
                  </a:lnTo>
                  <a:lnTo>
                    <a:pt x="1223" y="1103"/>
                  </a:lnTo>
                  <a:lnTo>
                    <a:pt x="1229" y="1093"/>
                  </a:lnTo>
                  <a:lnTo>
                    <a:pt x="1234" y="1082"/>
                  </a:lnTo>
                  <a:lnTo>
                    <a:pt x="1242" y="1072"/>
                  </a:lnTo>
                  <a:lnTo>
                    <a:pt x="1248" y="1059"/>
                  </a:lnTo>
                  <a:lnTo>
                    <a:pt x="1253" y="1045"/>
                  </a:lnTo>
                  <a:lnTo>
                    <a:pt x="1259" y="1029"/>
                  </a:lnTo>
                  <a:lnTo>
                    <a:pt x="1260" y="1012"/>
                  </a:lnTo>
                  <a:lnTo>
                    <a:pt x="1264" y="1026"/>
                  </a:lnTo>
                  <a:lnTo>
                    <a:pt x="1272" y="1033"/>
                  </a:lnTo>
                  <a:lnTo>
                    <a:pt x="1285" y="1036"/>
                  </a:lnTo>
                  <a:lnTo>
                    <a:pt x="1298" y="1036"/>
                  </a:lnTo>
                  <a:lnTo>
                    <a:pt x="1297" y="1012"/>
                  </a:lnTo>
                  <a:lnTo>
                    <a:pt x="1294" y="978"/>
                  </a:lnTo>
                  <a:lnTo>
                    <a:pt x="1290" y="941"/>
                  </a:lnTo>
                  <a:lnTo>
                    <a:pt x="1284" y="903"/>
                  </a:lnTo>
                  <a:lnTo>
                    <a:pt x="1276" y="866"/>
                  </a:lnTo>
                  <a:lnTo>
                    <a:pt x="1267" y="836"/>
                  </a:lnTo>
                  <a:lnTo>
                    <a:pt x="1255" y="815"/>
                  </a:lnTo>
                  <a:lnTo>
                    <a:pt x="1242" y="808"/>
                  </a:lnTo>
                  <a:lnTo>
                    <a:pt x="1242" y="732"/>
                  </a:lnTo>
                  <a:lnTo>
                    <a:pt x="1222" y="732"/>
                  </a:lnTo>
                  <a:lnTo>
                    <a:pt x="1222" y="630"/>
                  </a:lnTo>
                  <a:lnTo>
                    <a:pt x="1204" y="630"/>
                  </a:lnTo>
                  <a:lnTo>
                    <a:pt x="1199" y="607"/>
                  </a:lnTo>
                  <a:lnTo>
                    <a:pt x="1196" y="575"/>
                  </a:lnTo>
                  <a:lnTo>
                    <a:pt x="1195" y="540"/>
                  </a:lnTo>
                  <a:lnTo>
                    <a:pt x="1195" y="502"/>
                  </a:lnTo>
                  <a:lnTo>
                    <a:pt x="1195" y="465"/>
                  </a:lnTo>
                  <a:lnTo>
                    <a:pt x="1193" y="429"/>
                  </a:lnTo>
                  <a:lnTo>
                    <a:pt x="1191" y="398"/>
                  </a:lnTo>
                  <a:lnTo>
                    <a:pt x="1186" y="375"/>
                  </a:lnTo>
                  <a:lnTo>
                    <a:pt x="1166" y="375"/>
                  </a:lnTo>
                  <a:lnTo>
                    <a:pt x="1166" y="273"/>
                  </a:lnTo>
                  <a:lnTo>
                    <a:pt x="1148" y="273"/>
                  </a:lnTo>
                  <a:lnTo>
                    <a:pt x="1148" y="146"/>
                  </a:lnTo>
                  <a:lnTo>
                    <a:pt x="1128" y="146"/>
                  </a:lnTo>
                  <a:lnTo>
                    <a:pt x="1091" y="44"/>
                  </a:lnTo>
                  <a:lnTo>
                    <a:pt x="1074" y="44"/>
                  </a:lnTo>
                  <a:lnTo>
                    <a:pt x="1055" y="41"/>
                  </a:lnTo>
                  <a:lnTo>
                    <a:pt x="1030" y="37"/>
                  </a:lnTo>
                  <a:lnTo>
                    <a:pt x="1003" y="33"/>
                  </a:lnTo>
                  <a:lnTo>
                    <a:pt x="974" y="28"/>
                  </a:lnTo>
                  <a:lnTo>
                    <a:pt x="942" y="23"/>
                  </a:lnTo>
                  <a:lnTo>
                    <a:pt x="910" y="18"/>
                  </a:lnTo>
                  <a:lnTo>
                    <a:pt x="877" y="12"/>
                  </a:lnTo>
                  <a:lnTo>
                    <a:pt x="844" y="7"/>
                  </a:lnTo>
                  <a:lnTo>
                    <a:pt x="813" y="4"/>
                  </a:lnTo>
                  <a:lnTo>
                    <a:pt x="783" y="2"/>
                  </a:lnTo>
                  <a:lnTo>
                    <a:pt x="756" y="0"/>
                  </a:lnTo>
                  <a:lnTo>
                    <a:pt x="731" y="2"/>
                  </a:lnTo>
                  <a:lnTo>
                    <a:pt x="709" y="4"/>
                  </a:lnTo>
                  <a:lnTo>
                    <a:pt x="690" y="9"/>
                  </a:lnTo>
                  <a:lnTo>
                    <a:pt x="677" y="18"/>
                  </a:lnTo>
                  <a:lnTo>
                    <a:pt x="677" y="44"/>
                  </a:lnTo>
                  <a:lnTo>
                    <a:pt x="621" y="44"/>
                  </a:lnTo>
                  <a:lnTo>
                    <a:pt x="621" y="69"/>
                  </a:lnTo>
                  <a:lnTo>
                    <a:pt x="452" y="69"/>
                  </a:lnTo>
                  <a:lnTo>
                    <a:pt x="452" y="44"/>
                  </a:lnTo>
                  <a:lnTo>
                    <a:pt x="170" y="69"/>
                  </a:lnTo>
                  <a:lnTo>
                    <a:pt x="170" y="95"/>
                  </a:lnTo>
                  <a:lnTo>
                    <a:pt x="0" y="95"/>
                  </a:lnTo>
                  <a:lnTo>
                    <a:pt x="20" y="146"/>
                  </a:lnTo>
                  <a:close/>
                </a:path>
              </a:pathLst>
            </a:custGeom>
            <a:solidFill>
              <a:srgbClr val="FF8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0" name="Freeform 30">
              <a:extLst>
                <a:ext uri="{FF2B5EF4-FFF2-40B4-BE49-F238E27FC236}">
                  <a16:creationId xmlns:a16="http://schemas.microsoft.com/office/drawing/2014/main" id="{6948997C-4001-40F6-B32C-86F27E22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863"/>
              <a:ext cx="1584" cy="840"/>
            </a:xfrm>
            <a:custGeom>
              <a:avLst/>
              <a:gdLst>
                <a:gd name="T0" fmla="*/ 1517 w 1584"/>
                <a:gd name="T1" fmla="*/ 699 h 1679"/>
                <a:gd name="T2" fmla="*/ 1452 w 1584"/>
                <a:gd name="T3" fmla="*/ 839 h 1679"/>
                <a:gd name="T4" fmla="*/ 1404 w 1584"/>
                <a:gd name="T5" fmla="*/ 860 h 1679"/>
                <a:gd name="T6" fmla="*/ 1341 w 1584"/>
                <a:gd name="T7" fmla="*/ 852 h 1679"/>
                <a:gd name="T8" fmla="*/ 1278 w 1584"/>
                <a:gd name="T9" fmla="*/ 843 h 1679"/>
                <a:gd name="T10" fmla="*/ 1218 w 1584"/>
                <a:gd name="T11" fmla="*/ 838 h 1679"/>
                <a:gd name="T12" fmla="*/ 1181 w 1584"/>
                <a:gd name="T13" fmla="*/ 940 h 1679"/>
                <a:gd name="T14" fmla="*/ 1141 w 1584"/>
                <a:gd name="T15" fmla="*/ 1070 h 1679"/>
                <a:gd name="T16" fmla="*/ 1070 w 1584"/>
                <a:gd name="T17" fmla="*/ 1087 h 1679"/>
                <a:gd name="T18" fmla="*/ 981 w 1584"/>
                <a:gd name="T19" fmla="*/ 1072 h 1679"/>
                <a:gd name="T20" fmla="*/ 890 w 1584"/>
                <a:gd name="T21" fmla="*/ 1054 h 1679"/>
                <a:gd name="T22" fmla="*/ 808 w 1584"/>
                <a:gd name="T23" fmla="*/ 1042 h 1679"/>
                <a:gd name="T24" fmla="*/ 740 w 1584"/>
                <a:gd name="T25" fmla="*/ 1103 h 1679"/>
                <a:gd name="T26" fmla="*/ 663 w 1584"/>
                <a:gd name="T27" fmla="*/ 1205 h 1679"/>
                <a:gd name="T28" fmla="*/ 603 w 1584"/>
                <a:gd name="T29" fmla="*/ 1249 h 1679"/>
                <a:gd name="T30" fmla="*/ 521 w 1584"/>
                <a:gd name="T31" fmla="*/ 1270 h 1679"/>
                <a:gd name="T32" fmla="*/ 437 w 1584"/>
                <a:gd name="T33" fmla="*/ 1297 h 1679"/>
                <a:gd name="T34" fmla="*/ 356 w 1584"/>
                <a:gd name="T35" fmla="*/ 1318 h 1679"/>
                <a:gd name="T36" fmla="*/ 307 w 1584"/>
                <a:gd name="T37" fmla="*/ 1344 h 1679"/>
                <a:gd name="T38" fmla="*/ 276 w 1584"/>
                <a:gd name="T39" fmla="*/ 1371 h 1679"/>
                <a:gd name="T40" fmla="*/ 242 w 1584"/>
                <a:gd name="T41" fmla="*/ 1427 h 1679"/>
                <a:gd name="T42" fmla="*/ 186 w 1584"/>
                <a:gd name="T43" fmla="*/ 1455 h 1679"/>
                <a:gd name="T44" fmla="*/ 93 w 1584"/>
                <a:gd name="T45" fmla="*/ 1503 h 1679"/>
                <a:gd name="T46" fmla="*/ 60 w 1584"/>
                <a:gd name="T47" fmla="*/ 1554 h 1679"/>
                <a:gd name="T48" fmla="*/ 33 w 1584"/>
                <a:gd name="T49" fmla="*/ 1573 h 1679"/>
                <a:gd name="T50" fmla="*/ 0 w 1584"/>
                <a:gd name="T51" fmla="*/ 1679 h 1679"/>
                <a:gd name="T52" fmla="*/ 3 w 1584"/>
                <a:gd name="T53" fmla="*/ 1545 h 1679"/>
                <a:gd name="T54" fmla="*/ 18 w 1584"/>
                <a:gd name="T55" fmla="*/ 1450 h 1679"/>
                <a:gd name="T56" fmla="*/ 39 w 1584"/>
                <a:gd name="T57" fmla="*/ 1234 h 1679"/>
                <a:gd name="T58" fmla="*/ 68 w 1584"/>
                <a:gd name="T59" fmla="*/ 1156 h 1679"/>
                <a:gd name="T60" fmla="*/ 54 w 1584"/>
                <a:gd name="T61" fmla="*/ 1190 h 1679"/>
                <a:gd name="T62" fmla="*/ 68 w 1584"/>
                <a:gd name="T63" fmla="*/ 1087 h 1679"/>
                <a:gd name="T64" fmla="*/ 89 w 1584"/>
                <a:gd name="T65" fmla="*/ 984 h 1679"/>
                <a:gd name="T66" fmla="*/ 94 w 1584"/>
                <a:gd name="T67" fmla="*/ 908 h 1679"/>
                <a:gd name="T68" fmla="*/ 106 w 1584"/>
                <a:gd name="T69" fmla="*/ 852 h 1679"/>
                <a:gd name="T70" fmla="*/ 129 w 1584"/>
                <a:gd name="T71" fmla="*/ 797 h 1679"/>
                <a:gd name="T72" fmla="*/ 132 w 1584"/>
                <a:gd name="T73" fmla="*/ 746 h 1679"/>
                <a:gd name="T74" fmla="*/ 144 w 1584"/>
                <a:gd name="T75" fmla="*/ 702 h 1679"/>
                <a:gd name="T76" fmla="*/ 154 w 1584"/>
                <a:gd name="T77" fmla="*/ 568 h 1679"/>
                <a:gd name="T78" fmla="*/ 166 w 1584"/>
                <a:gd name="T79" fmla="*/ 408 h 1679"/>
                <a:gd name="T80" fmla="*/ 179 w 1584"/>
                <a:gd name="T81" fmla="*/ 246 h 1679"/>
                <a:gd name="T82" fmla="*/ 188 w 1584"/>
                <a:gd name="T83" fmla="*/ 88 h 1679"/>
                <a:gd name="T84" fmla="*/ 238 w 1584"/>
                <a:gd name="T85" fmla="*/ 83 h 1679"/>
                <a:gd name="T86" fmla="*/ 332 w 1584"/>
                <a:gd name="T87" fmla="*/ 97 h 1679"/>
                <a:gd name="T88" fmla="*/ 459 w 1584"/>
                <a:gd name="T89" fmla="*/ 90 h 1679"/>
                <a:gd name="T90" fmla="*/ 578 w 1584"/>
                <a:gd name="T91" fmla="*/ 77 h 1679"/>
                <a:gd name="T92" fmla="*/ 670 w 1584"/>
                <a:gd name="T93" fmla="*/ 90 h 1679"/>
                <a:gd name="T94" fmla="*/ 834 w 1584"/>
                <a:gd name="T95" fmla="*/ 107 h 1679"/>
                <a:gd name="T96" fmla="*/ 1034 w 1584"/>
                <a:gd name="T97" fmla="*/ 77 h 1679"/>
                <a:gd name="T98" fmla="*/ 1231 w 1584"/>
                <a:gd name="T99" fmla="*/ 37 h 1679"/>
                <a:gd name="T100" fmla="*/ 1364 w 1584"/>
                <a:gd name="T101" fmla="*/ 21 h 1679"/>
                <a:gd name="T102" fmla="*/ 1435 w 1584"/>
                <a:gd name="T103" fmla="*/ 0 h 1679"/>
                <a:gd name="T104" fmla="*/ 1560 w 1584"/>
                <a:gd name="T105" fmla="*/ 23 h 1679"/>
                <a:gd name="T106" fmla="*/ 1584 w 1584"/>
                <a:gd name="T107" fmla="*/ 262 h 1679"/>
                <a:gd name="T108" fmla="*/ 1581 w 1584"/>
                <a:gd name="T109" fmla="*/ 361 h 1679"/>
                <a:gd name="T110" fmla="*/ 1571 w 1584"/>
                <a:gd name="T111" fmla="*/ 475 h 1679"/>
                <a:gd name="T112" fmla="*/ 1562 w 1584"/>
                <a:gd name="T113" fmla="*/ 574 h 1679"/>
                <a:gd name="T114" fmla="*/ 1575 w 1584"/>
                <a:gd name="T115" fmla="*/ 619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4" h="1679">
                  <a:moveTo>
                    <a:pt x="1560" y="609"/>
                  </a:moveTo>
                  <a:lnTo>
                    <a:pt x="1550" y="632"/>
                  </a:lnTo>
                  <a:lnTo>
                    <a:pt x="1536" y="663"/>
                  </a:lnTo>
                  <a:lnTo>
                    <a:pt x="1517" y="699"/>
                  </a:lnTo>
                  <a:lnTo>
                    <a:pt x="1498" y="736"/>
                  </a:lnTo>
                  <a:lnTo>
                    <a:pt x="1479" y="774"/>
                  </a:lnTo>
                  <a:lnTo>
                    <a:pt x="1462" y="809"/>
                  </a:lnTo>
                  <a:lnTo>
                    <a:pt x="1452" y="839"/>
                  </a:lnTo>
                  <a:lnTo>
                    <a:pt x="1448" y="862"/>
                  </a:lnTo>
                  <a:lnTo>
                    <a:pt x="1434" y="862"/>
                  </a:lnTo>
                  <a:lnTo>
                    <a:pt x="1419" y="860"/>
                  </a:lnTo>
                  <a:lnTo>
                    <a:pt x="1404" y="860"/>
                  </a:lnTo>
                  <a:lnTo>
                    <a:pt x="1388" y="859"/>
                  </a:lnTo>
                  <a:lnTo>
                    <a:pt x="1372" y="857"/>
                  </a:lnTo>
                  <a:lnTo>
                    <a:pt x="1356" y="855"/>
                  </a:lnTo>
                  <a:lnTo>
                    <a:pt x="1341" y="852"/>
                  </a:lnTo>
                  <a:lnTo>
                    <a:pt x="1325" y="850"/>
                  </a:lnTo>
                  <a:lnTo>
                    <a:pt x="1309" y="848"/>
                  </a:lnTo>
                  <a:lnTo>
                    <a:pt x="1294" y="845"/>
                  </a:lnTo>
                  <a:lnTo>
                    <a:pt x="1278" y="843"/>
                  </a:lnTo>
                  <a:lnTo>
                    <a:pt x="1262" y="841"/>
                  </a:lnTo>
                  <a:lnTo>
                    <a:pt x="1247" y="839"/>
                  </a:lnTo>
                  <a:lnTo>
                    <a:pt x="1232" y="839"/>
                  </a:lnTo>
                  <a:lnTo>
                    <a:pt x="1218" y="838"/>
                  </a:lnTo>
                  <a:lnTo>
                    <a:pt x="1204" y="838"/>
                  </a:lnTo>
                  <a:lnTo>
                    <a:pt x="1196" y="869"/>
                  </a:lnTo>
                  <a:lnTo>
                    <a:pt x="1189" y="903"/>
                  </a:lnTo>
                  <a:lnTo>
                    <a:pt x="1181" y="940"/>
                  </a:lnTo>
                  <a:lnTo>
                    <a:pt x="1172" y="975"/>
                  </a:lnTo>
                  <a:lnTo>
                    <a:pt x="1163" y="1010"/>
                  </a:lnTo>
                  <a:lnTo>
                    <a:pt x="1153" y="1042"/>
                  </a:lnTo>
                  <a:lnTo>
                    <a:pt x="1141" y="1070"/>
                  </a:lnTo>
                  <a:lnTo>
                    <a:pt x="1128" y="1093"/>
                  </a:lnTo>
                  <a:lnTo>
                    <a:pt x="1110" y="1093"/>
                  </a:lnTo>
                  <a:lnTo>
                    <a:pt x="1090" y="1091"/>
                  </a:lnTo>
                  <a:lnTo>
                    <a:pt x="1070" y="1087"/>
                  </a:lnTo>
                  <a:lnTo>
                    <a:pt x="1048" y="1084"/>
                  </a:lnTo>
                  <a:lnTo>
                    <a:pt x="1027" y="1080"/>
                  </a:lnTo>
                  <a:lnTo>
                    <a:pt x="1004" y="1077"/>
                  </a:lnTo>
                  <a:lnTo>
                    <a:pt x="981" y="1072"/>
                  </a:lnTo>
                  <a:lnTo>
                    <a:pt x="959" y="1066"/>
                  </a:lnTo>
                  <a:lnTo>
                    <a:pt x="936" y="1063"/>
                  </a:lnTo>
                  <a:lnTo>
                    <a:pt x="914" y="1058"/>
                  </a:lnTo>
                  <a:lnTo>
                    <a:pt x="890" y="1054"/>
                  </a:lnTo>
                  <a:lnTo>
                    <a:pt x="869" y="1051"/>
                  </a:lnTo>
                  <a:lnTo>
                    <a:pt x="847" y="1047"/>
                  </a:lnTo>
                  <a:lnTo>
                    <a:pt x="827" y="1043"/>
                  </a:lnTo>
                  <a:lnTo>
                    <a:pt x="808" y="1042"/>
                  </a:lnTo>
                  <a:lnTo>
                    <a:pt x="789" y="1042"/>
                  </a:lnTo>
                  <a:lnTo>
                    <a:pt x="779" y="1056"/>
                  </a:lnTo>
                  <a:lnTo>
                    <a:pt x="761" y="1077"/>
                  </a:lnTo>
                  <a:lnTo>
                    <a:pt x="740" y="1103"/>
                  </a:lnTo>
                  <a:lnTo>
                    <a:pt x="716" y="1131"/>
                  </a:lnTo>
                  <a:lnTo>
                    <a:pt x="694" y="1160"/>
                  </a:lnTo>
                  <a:lnTo>
                    <a:pt x="676" y="1184"/>
                  </a:lnTo>
                  <a:lnTo>
                    <a:pt x="663" y="1205"/>
                  </a:lnTo>
                  <a:lnTo>
                    <a:pt x="657" y="1219"/>
                  </a:lnTo>
                  <a:lnTo>
                    <a:pt x="639" y="1246"/>
                  </a:lnTo>
                  <a:lnTo>
                    <a:pt x="621" y="1246"/>
                  </a:lnTo>
                  <a:lnTo>
                    <a:pt x="603" y="1249"/>
                  </a:lnTo>
                  <a:lnTo>
                    <a:pt x="583" y="1253"/>
                  </a:lnTo>
                  <a:lnTo>
                    <a:pt x="562" y="1258"/>
                  </a:lnTo>
                  <a:lnTo>
                    <a:pt x="542" y="1263"/>
                  </a:lnTo>
                  <a:lnTo>
                    <a:pt x="521" y="1270"/>
                  </a:lnTo>
                  <a:lnTo>
                    <a:pt x="501" y="1276"/>
                  </a:lnTo>
                  <a:lnTo>
                    <a:pt x="480" y="1283"/>
                  </a:lnTo>
                  <a:lnTo>
                    <a:pt x="457" y="1292"/>
                  </a:lnTo>
                  <a:lnTo>
                    <a:pt x="437" y="1297"/>
                  </a:lnTo>
                  <a:lnTo>
                    <a:pt x="416" y="1304"/>
                  </a:lnTo>
                  <a:lnTo>
                    <a:pt x="396" y="1309"/>
                  </a:lnTo>
                  <a:lnTo>
                    <a:pt x="375" y="1314"/>
                  </a:lnTo>
                  <a:lnTo>
                    <a:pt x="356" y="1318"/>
                  </a:lnTo>
                  <a:lnTo>
                    <a:pt x="337" y="1322"/>
                  </a:lnTo>
                  <a:lnTo>
                    <a:pt x="319" y="1322"/>
                  </a:lnTo>
                  <a:lnTo>
                    <a:pt x="316" y="1337"/>
                  </a:lnTo>
                  <a:lnTo>
                    <a:pt x="307" y="1344"/>
                  </a:lnTo>
                  <a:lnTo>
                    <a:pt x="295" y="1348"/>
                  </a:lnTo>
                  <a:lnTo>
                    <a:pt x="282" y="1348"/>
                  </a:lnTo>
                  <a:lnTo>
                    <a:pt x="281" y="1358"/>
                  </a:lnTo>
                  <a:lnTo>
                    <a:pt x="276" y="1371"/>
                  </a:lnTo>
                  <a:lnTo>
                    <a:pt x="269" y="1385"/>
                  </a:lnTo>
                  <a:lnTo>
                    <a:pt x="261" y="1399"/>
                  </a:lnTo>
                  <a:lnTo>
                    <a:pt x="252" y="1413"/>
                  </a:lnTo>
                  <a:lnTo>
                    <a:pt x="242" y="1427"/>
                  </a:lnTo>
                  <a:lnTo>
                    <a:pt x="233" y="1439"/>
                  </a:lnTo>
                  <a:lnTo>
                    <a:pt x="225" y="1450"/>
                  </a:lnTo>
                  <a:lnTo>
                    <a:pt x="208" y="1452"/>
                  </a:lnTo>
                  <a:lnTo>
                    <a:pt x="186" y="1455"/>
                  </a:lnTo>
                  <a:lnTo>
                    <a:pt x="161" y="1462"/>
                  </a:lnTo>
                  <a:lnTo>
                    <a:pt x="136" y="1471"/>
                  </a:lnTo>
                  <a:lnTo>
                    <a:pt x="112" y="1485"/>
                  </a:lnTo>
                  <a:lnTo>
                    <a:pt x="93" y="1503"/>
                  </a:lnTo>
                  <a:lnTo>
                    <a:pt x="80" y="1524"/>
                  </a:lnTo>
                  <a:lnTo>
                    <a:pt x="75" y="1550"/>
                  </a:lnTo>
                  <a:lnTo>
                    <a:pt x="68" y="1552"/>
                  </a:lnTo>
                  <a:lnTo>
                    <a:pt x="60" y="1554"/>
                  </a:lnTo>
                  <a:lnTo>
                    <a:pt x="54" y="1559"/>
                  </a:lnTo>
                  <a:lnTo>
                    <a:pt x="47" y="1563"/>
                  </a:lnTo>
                  <a:lnTo>
                    <a:pt x="39" y="1568"/>
                  </a:lnTo>
                  <a:lnTo>
                    <a:pt x="33" y="1573"/>
                  </a:lnTo>
                  <a:lnTo>
                    <a:pt x="25" y="1575"/>
                  </a:lnTo>
                  <a:lnTo>
                    <a:pt x="18" y="1577"/>
                  </a:lnTo>
                  <a:lnTo>
                    <a:pt x="18" y="1652"/>
                  </a:lnTo>
                  <a:lnTo>
                    <a:pt x="0" y="1679"/>
                  </a:lnTo>
                  <a:lnTo>
                    <a:pt x="0" y="1649"/>
                  </a:lnTo>
                  <a:lnTo>
                    <a:pt x="0" y="1615"/>
                  </a:lnTo>
                  <a:lnTo>
                    <a:pt x="1" y="1580"/>
                  </a:lnTo>
                  <a:lnTo>
                    <a:pt x="3" y="1545"/>
                  </a:lnTo>
                  <a:lnTo>
                    <a:pt x="4" y="1513"/>
                  </a:lnTo>
                  <a:lnTo>
                    <a:pt x="8" y="1485"/>
                  </a:lnTo>
                  <a:lnTo>
                    <a:pt x="12" y="1464"/>
                  </a:lnTo>
                  <a:lnTo>
                    <a:pt x="18" y="1450"/>
                  </a:lnTo>
                  <a:lnTo>
                    <a:pt x="18" y="1297"/>
                  </a:lnTo>
                  <a:lnTo>
                    <a:pt x="25" y="1278"/>
                  </a:lnTo>
                  <a:lnTo>
                    <a:pt x="33" y="1255"/>
                  </a:lnTo>
                  <a:lnTo>
                    <a:pt x="39" y="1234"/>
                  </a:lnTo>
                  <a:lnTo>
                    <a:pt x="47" y="1211"/>
                  </a:lnTo>
                  <a:lnTo>
                    <a:pt x="54" y="1190"/>
                  </a:lnTo>
                  <a:lnTo>
                    <a:pt x="60" y="1172"/>
                  </a:lnTo>
                  <a:lnTo>
                    <a:pt x="68" y="1156"/>
                  </a:lnTo>
                  <a:lnTo>
                    <a:pt x="75" y="1144"/>
                  </a:lnTo>
                  <a:lnTo>
                    <a:pt x="63" y="1174"/>
                  </a:lnTo>
                  <a:lnTo>
                    <a:pt x="56" y="1190"/>
                  </a:lnTo>
                  <a:lnTo>
                    <a:pt x="54" y="1190"/>
                  </a:lnTo>
                  <a:lnTo>
                    <a:pt x="54" y="1179"/>
                  </a:lnTo>
                  <a:lnTo>
                    <a:pt x="56" y="1158"/>
                  </a:lnTo>
                  <a:lnTo>
                    <a:pt x="62" y="1126"/>
                  </a:lnTo>
                  <a:lnTo>
                    <a:pt x="68" y="1087"/>
                  </a:lnTo>
                  <a:lnTo>
                    <a:pt x="75" y="1042"/>
                  </a:lnTo>
                  <a:lnTo>
                    <a:pt x="81" y="1022"/>
                  </a:lnTo>
                  <a:lnTo>
                    <a:pt x="86" y="1003"/>
                  </a:lnTo>
                  <a:lnTo>
                    <a:pt x="89" y="984"/>
                  </a:lnTo>
                  <a:lnTo>
                    <a:pt x="92" y="964"/>
                  </a:lnTo>
                  <a:lnTo>
                    <a:pt x="93" y="947"/>
                  </a:lnTo>
                  <a:lnTo>
                    <a:pt x="94" y="927"/>
                  </a:lnTo>
                  <a:lnTo>
                    <a:pt x="94" y="908"/>
                  </a:lnTo>
                  <a:lnTo>
                    <a:pt x="94" y="889"/>
                  </a:lnTo>
                  <a:lnTo>
                    <a:pt x="96" y="878"/>
                  </a:lnTo>
                  <a:lnTo>
                    <a:pt x="99" y="866"/>
                  </a:lnTo>
                  <a:lnTo>
                    <a:pt x="106" y="852"/>
                  </a:lnTo>
                  <a:lnTo>
                    <a:pt x="112" y="838"/>
                  </a:lnTo>
                  <a:lnTo>
                    <a:pt x="119" y="824"/>
                  </a:lnTo>
                  <a:lnTo>
                    <a:pt x="126" y="809"/>
                  </a:lnTo>
                  <a:lnTo>
                    <a:pt x="129" y="797"/>
                  </a:lnTo>
                  <a:lnTo>
                    <a:pt x="131" y="787"/>
                  </a:lnTo>
                  <a:lnTo>
                    <a:pt x="131" y="771"/>
                  </a:lnTo>
                  <a:lnTo>
                    <a:pt x="131" y="757"/>
                  </a:lnTo>
                  <a:lnTo>
                    <a:pt x="132" y="746"/>
                  </a:lnTo>
                  <a:lnTo>
                    <a:pt x="133" y="737"/>
                  </a:lnTo>
                  <a:lnTo>
                    <a:pt x="136" y="727"/>
                  </a:lnTo>
                  <a:lnTo>
                    <a:pt x="139" y="716"/>
                  </a:lnTo>
                  <a:lnTo>
                    <a:pt x="144" y="702"/>
                  </a:lnTo>
                  <a:lnTo>
                    <a:pt x="150" y="685"/>
                  </a:lnTo>
                  <a:lnTo>
                    <a:pt x="150" y="646"/>
                  </a:lnTo>
                  <a:lnTo>
                    <a:pt x="152" y="607"/>
                  </a:lnTo>
                  <a:lnTo>
                    <a:pt x="154" y="568"/>
                  </a:lnTo>
                  <a:lnTo>
                    <a:pt x="157" y="528"/>
                  </a:lnTo>
                  <a:lnTo>
                    <a:pt x="160" y="487"/>
                  </a:lnTo>
                  <a:lnTo>
                    <a:pt x="162" y="449"/>
                  </a:lnTo>
                  <a:lnTo>
                    <a:pt x="166" y="408"/>
                  </a:lnTo>
                  <a:lnTo>
                    <a:pt x="170" y="366"/>
                  </a:lnTo>
                  <a:lnTo>
                    <a:pt x="173" y="326"/>
                  </a:lnTo>
                  <a:lnTo>
                    <a:pt x="177" y="285"/>
                  </a:lnTo>
                  <a:lnTo>
                    <a:pt x="179" y="246"/>
                  </a:lnTo>
                  <a:lnTo>
                    <a:pt x="182" y="206"/>
                  </a:lnTo>
                  <a:lnTo>
                    <a:pt x="184" y="165"/>
                  </a:lnTo>
                  <a:lnTo>
                    <a:pt x="187" y="127"/>
                  </a:lnTo>
                  <a:lnTo>
                    <a:pt x="188" y="88"/>
                  </a:lnTo>
                  <a:lnTo>
                    <a:pt x="188" y="49"/>
                  </a:lnTo>
                  <a:lnTo>
                    <a:pt x="225" y="49"/>
                  </a:lnTo>
                  <a:lnTo>
                    <a:pt x="225" y="74"/>
                  </a:lnTo>
                  <a:lnTo>
                    <a:pt x="238" y="83"/>
                  </a:lnTo>
                  <a:lnTo>
                    <a:pt x="256" y="88"/>
                  </a:lnTo>
                  <a:lnTo>
                    <a:pt x="278" y="93"/>
                  </a:lnTo>
                  <a:lnTo>
                    <a:pt x="303" y="95"/>
                  </a:lnTo>
                  <a:lnTo>
                    <a:pt x="332" y="97"/>
                  </a:lnTo>
                  <a:lnTo>
                    <a:pt x="362" y="97"/>
                  </a:lnTo>
                  <a:lnTo>
                    <a:pt x="393" y="95"/>
                  </a:lnTo>
                  <a:lnTo>
                    <a:pt x="426" y="93"/>
                  </a:lnTo>
                  <a:lnTo>
                    <a:pt x="459" y="90"/>
                  </a:lnTo>
                  <a:lnTo>
                    <a:pt x="490" y="88"/>
                  </a:lnTo>
                  <a:lnTo>
                    <a:pt x="521" y="84"/>
                  </a:lnTo>
                  <a:lnTo>
                    <a:pt x="552" y="81"/>
                  </a:lnTo>
                  <a:lnTo>
                    <a:pt x="578" y="77"/>
                  </a:lnTo>
                  <a:lnTo>
                    <a:pt x="603" y="76"/>
                  </a:lnTo>
                  <a:lnTo>
                    <a:pt x="623" y="74"/>
                  </a:lnTo>
                  <a:lnTo>
                    <a:pt x="639" y="74"/>
                  </a:lnTo>
                  <a:lnTo>
                    <a:pt x="670" y="90"/>
                  </a:lnTo>
                  <a:lnTo>
                    <a:pt x="706" y="100"/>
                  </a:lnTo>
                  <a:lnTo>
                    <a:pt x="745" y="107"/>
                  </a:lnTo>
                  <a:lnTo>
                    <a:pt x="788" y="109"/>
                  </a:lnTo>
                  <a:lnTo>
                    <a:pt x="834" y="107"/>
                  </a:lnTo>
                  <a:lnTo>
                    <a:pt x="882" y="102"/>
                  </a:lnTo>
                  <a:lnTo>
                    <a:pt x="932" y="95"/>
                  </a:lnTo>
                  <a:lnTo>
                    <a:pt x="983" y="86"/>
                  </a:lnTo>
                  <a:lnTo>
                    <a:pt x="1034" y="77"/>
                  </a:lnTo>
                  <a:lnTo>
                    <a:pt x="1085" y="65"/>
                  </a:lnTo>
                  <a:lnTo>
                    <a:pt x="1134" y="55"/>
                  </a:lnTo>
                  <a:lnTo>
                    <a:pt x="1184" y="46"/>
                  </a:lnTo>
                  <a:lnTo>
                    <a:pt x="1231" y="37"/>
                  </a:lnTo>
                  <a:lnTo>
                    <a:pt x="1275" y="30"/>
                  </a:lnTo>
                  <a:lnTo>
                    <a:pt x="1316" y="25"/>
                  </a:lnTo>
                  <a:lnTo>
                    <a:pt x="1354" y="23"/>
                  </a:lnTo>
                  <a:lnTo>
                    <a:pt x="1364" y="21"/>
                  </a:lnTo>
                  <a:lnTo>
                    <a:pt x="1379" y="16"/>
                  </a:lnTo>
                  <a:lnTo>
                    <a:pt x="1397" y="9"/>
                  </a:lnTo>
                  <a:lnTo>
                    <a:pt x="1417" y="4"/>
                  </a:lnTo>
                  <a:lnTo>
                    <a:pt x="1435" y="0"/>
                  </a:lnTo>
                  <a:lnTo>
                    <a:pt x="1452" y="2"/>
                  </a:lnTo>
                  <a:lnTo>
                    <a:pt x="1462" y="9"/>
                  </a:lnTo>
                  <a:lnTo>
                    <a:pt x="1466" y="23"/>
                  </a:lnTo>
                  <a:lnTo>
                    <a:pt x="1560" y="23"/>
                  </a:lnTo>
                  <a:lnTo>
                    <a:pt x="1560" y="227"/>
                  </a:lnTo>
                  <a:lnTo>
                    <a:pt x="1579" y="227"/>
                  </a:lnTo>
                  <a:lnTo>
                    <a:pt x="1581" y="243"/>
                  </a:lnTo>
                  <a:lnTo>
                    <a:pt x="1584" y="262"/>
                  </a:lnTo>
                  <a:lnTo>
                    <a:pt x="1584" y="283"/>
                  </a:lnTo>
                  <a:lnTo>
                    <a:pt x="1584" y="308"/>
                  </a:lnTo>
                  <a:lnTo>
                    <a:pt x="1583" y="334"/>
                  </a:lnTo>
                  <a:lnTo>
                    <a:pt x="1581" y="361"/>
                  </a:lnTo>
                  <a:lnTo>
                    <a:pt x="1580" y="389"/>
                  </a:lnTo>
                  <a:lnTo>
                    <a:pt x="1577" y="417"/>
                  </a:lnTo>
                  <a:lnTo>
                    <a:pt x="1575" y="447"/>
                  </a:lnTo>
                  <a:lnTo>
                    <a:pt x="1571" y="475"/>
                  </a:lnTo>
                  <a:lnTo>
                    <a:pt x="1568" y="501"/>
                  </a:lnTo>
                  <a:lnTo>
                    <a:pt x="1566" y="528"/>
                  </a:lnTo>
                  <a:lnTo>
                    <a:pt x="1564" y="553"/>
                  </a:lnTo>
                  <a:lnTo>
                    <a:pt x="1562" y="574"/>
                  </a:lnTo>
                  <a:lnTo>
                    <a:pt x="1560" y="593"/>
                  </a:lnTo>
                  <a:lnTo>
                    <a:pt x="1560" y="609"/>
                  </a:lnTo>
                  <a:lnTo>
                    <a:pt x="1576" y="612"/>
                  </a:lnTo>
                  <a:lnTo>
                    <a:pt x="1575" y="619"/>
                  </a:lnTo>
                  <a:lnTo>
                    <a:pt x="1566" y="619"/>
                  </a:lnTo>
                  <a:lnTo>
                    <a:pt x="1560" y="609"/>
                  </a:lnTo>
                  <a:close/>
                </a:path>
              </a:pathLst>
            </a:custGeom>
            <a:solidFill>
              <a:srgbClr val="FF8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1" name="Freeform 31">
              <a:extLst>
                <a:ext uri="{FF2B5EF4-FFF2-40B4-BE49-F238E27FC236}">
                  <a16:creationId xmlns:a16="http://schemas.microsoft.com/office/drawing/2014/main" id="{2D01AB7D-1204-4CE7-B7EF-28D99C2D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995"/>
              <a:ext cx="3327" cy="1184"/>
            </a:xfrm>
            <a:custGeom>
              <a:avLst/>
              <a:gdLst>
                <a:gd name="T0" fmla="*/ 1567 w 3327"/>
                <a:gd name="T1" fmla="*/ 514 h 2368"/>
                <a:gd name="T2" fmla="*/ 1443 w 3327"/>
                <a:gd name="T3" fmla="*/ 582 h 2368"/>
                <a:gd name="T4" fmla="*/ 1332 w 3327"/>
                <a:gd name="T5" fmla="*/ 808 h 2368"/>
                <a:gd name="T6" fmla="*/ 1248 w 3327"/>
                <a:gd name="T7" fmla="*/ 959 h 2368"/>
                <a:gd name="T8" fmla="*/ 1090 w 3327"/>
                <a:gd name="T9" fmla="*/ 1096 h 2368"/>
                <a:gd name="T10" fmla="*/ 1040 w 3327"/>
                <a:gd name="T11" fmla="*/ 1341 h 2368"/>
                <a:gd name="T12" fmla="*/ 947 w 3327"/>
                <a:gd name="T13" fmla="*/ 1443 h 2368"/>
                <a:gd name="T14" fmla="*/ 844 w 3327"/>
                <a:gd name="T15" fmla="*/ 1568 h 2368"/>
                <a:gd name="T16" fmla="*/ 710 w 3327"/>
                <a:gd name="T17" fmla="*/ 1663 h 2368"/>
                <a:gd name="T18" fmla="*/ 618 w 3327"/>
                <a:gd name="T19" fmla="*/ 1749 h 2368"/>
                <a:gd name="T20" fmla="*/ 456 w 3327"/>
                <a:gd name="T21" fmla="*/ 1980 h 2368"/>
                <a:gd name="T22" fmla="*/ 319 w 3327"/>
                <a:gd name="T23" fmla="*/ 2166 h 2368"/>
                <a:gd name="T24" fmla="*/ 188 w 3327"/>
                <a:gd name="T25" fmla="*/ 2268 h 2368"/>
                <a:gd name="T26" fmla="*/ 0 w 3327"/>
                <a:gd name="T27" fmla="*/ 2368 h 2368"/>
                <a:gd name="T28" fmla="*/ 294 w 3327"/>
                <a:gd name="T29" fmla="*/ 2328 h 2368"/>
                <a:gd name="T30" fmla="*/ 545 w 3327"/>
                <a:gd name="T31" fmla="*/ 2268 h 2368"/>
                <a:gd name="T32" fmla="*/ 712 w 3327"/>
                <a:gd name="T33" fmla="*/ 2288 h 2368"/>
                <a:gd name="T34" fmla="*/ 865 w 3327"/>
                <a:gd name="T35" fmla="*/ 2268 h 2368"/>
                <a:gd name="T36" fmla="*/ 1076 w 3327"/>
                <a:gd name="T37" fmla="*/ 2203 h 2368"/>
                <a:gd name="T38" fmla="*/ 1346 w 3327"/>
                <a:gd name="T39" fmla="*/ 2203 h 2368"/>
                <a:gd name="T40" fmla="*/ 1445 w 3327"/>
                <a:gd name="T41" fmla="*/ 2280 h 2368"/>
                <a:gd name="T42" fmla="*/ 1597 w 3327"/>
                <a:gd name="T43" fmla="*/ 2330 h 2368"/>
                <a:gd name="T44" fmla="*/ 1951 w 3327"/>
                <a:gd name="T45" fmla="*/ 2330 h 2368"/>
                <a:gd name="T46" fmla="*/ 2056 w 3327"/>
                <a:gd name="T47" fmla="*/ 2245 h 2368"/>
                <a:gd name="T48" fmla="*/ 2087 w 3327"/>
                <a:gd name="T49" fmla="*/ 2194 h 2368"/>
                <a:gd name="T50" fmla="*/ 2199 w 3327"/>
                <a:gd name="T51" fmla="*/ 2214 h 2368"/>
                <a:gd name="T52" fmla="*/ 2299 w 3327"/>
                <a:gd name="T53" fmla="*/ 2302 h 2368"/>
                <a:gd name="T54" fmla="*/ 2406 w 3327"/>
                <a:gd name="T55" fmla="*/ 2293 h 2368"/>
                <a:gd name="T56" fmla="*/ 2684 w 3327"/>
                <a:gd name="T57" fmla="*/ 2249 h 2368"/>
                <a:gd name="T58" fmla="*/ 2906 w 3327"/>
                <a:gd name="T59" fmla="*/ 2235 h 2368"/>
                <a:gd name="T60" fmla="*/ 3169 w 3327"/>
                <a:gd name="T61" fmla="*/ 2258 h 2368"/>
                <a:gd name="T62" fmla="*/ 3326 w 3327"/>
                <a:gd name="T63" fmla="*/ 2094 h 2368"/>
                <a:gd name="T64" fmla="*/ 3313 w 3327"/>
                <a:gd name="T65" fmla="*/ 1624 h 2368"/>
                <a:gd name="T66" fmla="*/ 3292 w 3327"/>
                <a:gd name="T67" fmla="*/ 1145 h 2368"/>
                <a:gd name="T68" fmla="*/ 3276 w 3327"/>
                <a:gd name="T69" fmla="*/ 674 h 2368"/>
                <a:gd name="T70" fmla="*/ 3258 w 3327"/>
                <a:gd name="T71" fmla="*/ 310 h 2368"/>
                <a:gd name="T72" fmla="*/ 3226 w 3327"/>
                <a:gd name="T73" fmla="*/ 222 h 2368"/>
                <a:gd name="T74" fmla="*/ 3153 w 3327"/>
                <a:gd name="T75" fmla="*/ 287 h 2368"/>
                <a:gd name="T76" fmla="*/ 3077 w 3327"/>
                <a:gd name="T77" fmla="*/ 234 h 2368"/>
                <a:gd name="T78" fmla="*/ 3046 w 3327"/>
                <a:gd name="T79" fmla="*/ 260 h 2368"/>
                <a:gd name="T80" fmla="*/ 3033 w 3327"/>
                <a:gd name="T81" fmla="*/ 264 h 2368"/>
                <a:gd name="T82" fmla="*/ 2972 w 3327"/>
                <a:gd name="T83" fmla="*/ 237 h 2368"/>
                <a:gd name="T84" fmla="*/ 2904 w 3327"/>
                <a:gd name="T85" fmla="*/ 248 h 2368"/>
                <a:gd name="T86" fmla="*/ 2821 w 3327"/>
                <a:gd name="T87" fmla="*/ 153 h 2368"/>
                <a:gd name="T88" fmla="*/ 2833 w 3327"/>
                <a:gd name="T89" fmla="*/ 193 h 2368"/>
                <a:gd name="T90" fmla="*/ 2806 w 3327"/>
                <a:gd name="T91" fmla="*/ 150 h 2368"/>
                <a:gd name="T92" fmla="*/ 2739 w 3327"/>
                <a:gd name="T93" fmla="*/ 114 h 2368"/>
                <a:gd name="T94" fmla="*/ 2706 w 3327"/>
                <a:gd name="T95" fmla="*/ 86 h 2368"/>
                <a:gd name="T96" fmla="*/ 2625 w 3327"/>
                <a:gd name="T97" fmla="*/ 280 h 2368"/>
                <a:gd name="T98" fmla="*/ 2574 w 3327"/>
                <a:gd name="T99" fmla="*/ 274 h 2368"/>
                <a:gd name="T100" fmla="*/ 2500 w 3327"/>
                <a:gd name="T101" fmla="*/ 357 h 2368"/>
                <a:gd name="T102" fmla="*/ 2444 w 3327"/>
                <a:gd name="T103" fmla="*/ 281 h 2368"/>
                <a:gd name="T104" fmla="*/ 2343 w 3327"/>
                <a:gd name="T105" fmla="*/ 267 h 2368"/>
                <a:gd name="T106" fmla="*/ 2288 w 3327"/>
                <a:gd name="T107" fmla="*/ 334 h 2368"/>
                <a:gd name="T108" fmla="*/ 2220 w 3327"/>
                <a:gd name="T109" fmla="*/ 278 h 2368"/>
                <a:gd name="T110" fmla="*/ 2202 w 3327"/>
                <a:gd name="T111" fmla="*/ 278 h 2368"/>
                <a:gd name="T112" fmla="*/ 2146 w 3327"/>
                <a:gd name="T113" fmla="*/ 313 h 2368"/>
                <a:gd name="T114" fmla="*/ 2087 w 3327"/>
                <a:gd name="T115" fmla="*/ 253 h 2368"/>
                <a:gd name="T116" fmla="*/ 2052 w 3327"/>
                <a:gd name="T117" fmla="*/ 334 h 2368"/>
                <a:gd name="T118" fmla="*/ 2007 w 3327"/>
                <a:gd name="T119" fmla="*/ 399 h 2368"/>
                <a:gd name="T120" fmla="*/ 1952 w 3327"/>
                <a:gd name="T121" fmla="*/ 406 h 2368"/>
                <a:gd name="T122" fmla="*/ 1922 w 3327"/>
                <a:gd name="T123" fmla="*/ 456 h 2368"/>
                <a:gd name="T124" fmla="*/ 1869 w 3327"/>
                <a:gd name="T125" fmla="*/ 46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7" h="2368">
                  <a:moveTo>
                    <a:pt x="1673" y="459"/>
                  </a:moveTo>
                  <a:lnTo>
                    <a:pt x="1658" y="464"/>
                  </a:lnTo>
                  <a:lnTo>
                    <a:pt x="1644" y="472"/>
                  </a:lnTo>
                  <a:lnTo>
                    <a:pt x="1630" y="479"/>
                  </a:lnTo>
                  <a:lnTo>
                    <a:pt x="1614" y="487"/>
                  </a:lnTo>
                  <a:lnTo>
                    <a:pt x="1598" y="496"/>
                  </a:lnTo>
                  <a:lnTo>
                    <a:pt x="1583" y="505"/>
                  </a:lnTo>
                  <a:lnTo>
                    <a:pt x="1567" y="514"/>
                  </a:lnTo>
                  <a:lnTo>
                    <a:pt x="1551" y="523"/>
                  </a:lnTo>
                  <a:lnTo>
                    <a:pt x="1535" y="533"/>
                  </a:lnTo>
                  <a:lnTo>
                    <a:pt x="1520" y="542"/>
                  </a:lnTo>
                  <a:lnTo>
                    <a:pt x="1504" y="551"/>
                  </a:lnTo>
                  <a:lnTo>
                    <a:pt x="1488" y="560"/>
                  </a:lnTo>
                  <a:lnTo>
                    <a:pt x="1473" y="568"/>
                  </a:lnTo>
                  <a:lnTo>
                    <a:pt x="1457" y="575"/>
                  </a:lnTo>
                  <a:lnTo>
                    <a:pt x="1443" y="582"/>
                  </a:lnTo>
                  <a:lnTo>
                    <a:pt x="1428" y="588"/>
                  </a:lnTo>
                  <a:lnTo>
                    <a:pt x="1424" y="605"/>
                  </a:lnTo>
                  <a:lnTo>
                    <a:pt x="1417" y="633"/>
                  </a:lnTo>
                  <a:lnTo>
                    <a:pt x="1402" y="670"/>
                  </a:lnTo>
                  <a:lnTo>
                    <a:pt x="1387" y="711"/>
                  </a:lnTo>
                  <a:lnTo>
                    <a:pt x="1368" y="751"/>
                  </a:lnTo>
                  <a:lnTo>
                    <a:pt x="1350" y="785"/>
                  </a:lnTo>
                  <a:lnTo>
                    <a:pt x="1332" y="808"/>
                  </a:lnTo>
                  <a:lnTo>
                    <a:pt x="1316" y="816"/>
                  </a:lnTo>
                  <a:lnTo>
                    <a:pt x="1316" y="867"/>
                  </a:lnTo>
                  <a:lnTo>
                    <a:pt x="1298" y="867"/>
                  </a:lnTo>
                  <a:lnTo>
                    <a:pt x="1298" y="918"/>
                  </a:lnTo>
                  <a:lnTo>
                    <a:pt x="1278" y="943"/>
                  </a:lnTo>
                  <a:lnTo>
                    <a:pt x="1260" y="943"/>
                  </a:lnTo>
                  <a:lnTo>
                    <a:pt x="1257" y="948"/>
                  </a:lnTo>
                  <a:lnTo>
                    <a:pt x="1248" y="959"/>
                  </a:lnTo>
                  <a:lnTo>
                    <a:pt x="1236" y="977"/>
                  </a:lnTo>
                  <a:lnTo>
                    <a:pt x="1222" y="998"/>
                  </a:lnTo>
                  <a:lnTo>
                    <a:pt x="1208" y="1019"/>
                  </a:lnTo>
                  <a:lnTo>
                    <a:pt x="1196" y="1040"/>
                  </a:lnTo>
                  <a:lnTo>
                    <a:pt x="1187" y="1057"/>
                  </a:lnTo>
                  <a:lnTo>
                    <a:pt x="1184" y="1070"/>
                  </a:lnTo>
                  <a:lnTo>
                    <a:pt x="1110" y="1070"/>
                  </a:lnTo>
                  <a:lnTo>
                    <a:pt x="1090" y="1096"/>
                  </a:lnTo>
                  <a:lnTo>
                    <a:pt x="1090" y="1274"/>
                  </a:lnTo>
                  <a:lnTo>
                    <a:pt x="1077" y="1276"/>
                  </a:lnTo>
                  <a:lnTo>
                    <a:pt x="1068" y="1283"/>
                  </a:lnTo>
                  <a:lnTo>
                    <a:pt x="1060" y="1292"/>
                  </a:lnTo>
                  <a:lnTo>
                    <a:pt x="1055" y="1302"/>
                  </a:lnTo>
                  <a:lnTo>
                    <a:pt x="1049" y="1314"/>
                  </a:lnTo>
                  <a:lnTo>
                    <a:pt x="1045" y="1328"/>
                  </a:lnTo>
                  <a:lnTo>
                    <a:pt x="1040" y="1341"/>
                  </a:lnTo>
                  <a:lnTo>
                    <a:pt x="1034" y="1351"/>
                  </a:lnTo>
                  <a:lnTo>
                    <a:pt x="1019" y="1362"/>
                  </a:lnTo>
                  <a:lnTo>
                    <a:pt x="1006" y="1374"/>
                  </a:lnTo>
                  <a:lnTo>
                    <a:pt x="992" y="1388"/>
                  </a:lnTo>
                  <a:lnTo>
                    <a:pt x="980" y="1402"/>
                  </a:lnTo>
                  <a:lnTo>
                    <a:pt x="968" y="1416"/>
                  </a:lnTo>
                  <a:lnTo>
                    <a:pt x="958" y="1431"/>
                  </a:lnTo>
                  <a:lnTo>
                    <a:pt x="947" y="1443"/>
                  </a:lnTo>
                  <a:lnTo>
                    <a:pt x="940" y="1453"/>
                  </a:lnTo>
                  <a:lnTo>
                    <a:pt x="921" y="1453"/>
                  </a:lnTo>
                  <a:lnTo>
                    <a:pt x="907" y="1476"/>
                  </a:lnTo>
                  <a:lnTo>
                    <a:pt x="894" y="1497"/>
                  </a:lnTo>
                  <a:lnTo>
                    <a:pt x="882" y="1517"/>
                  </a:lnTo>
                  <a:lnTo>
                    <a:pt x="869" y="1536"/>
                  </a:lnTo>
                  <a:lnTo>
                    <a:pt x="857" y="1552"/>
                  </a:lnTo>
                  <a:lnTo>
                    <a:pt x="844" y="1568"/>
                  </a:lnTo>
                  <a:lnTo>
                    <a:pt x="831" y="1582"/>
                  </a:lnTo>
                  <a:lnTo>
                    <a:pt x="818" y="1596"/>
                  </a:lnTo>
                  <a:lnTo>
                    <a:pt x="804" y="1608"/>
                  </a:lnTo>
                  <a:lnTo>
                    <a:pt x="788" y="1621"/>
                  </a:lnTo>
                  <a:lnTo>
                    <a:pt x="771" y="1633"/>
                  </a:lnTo>
                  <a:lnTo>
                    <a:pt x="753" y="1643"/>
                  </a:lnTo>
                  <a:lnTo>
                    <a:pt x="732" y="1652"/>
                  </a:lnTo>
                  <a:lnTo>
                    <a:pt x="710" y="1663"/>
                  </a:lnTo>
                  <a:lnTo>
                    <a:pt x="686" y="1673"/>
                  </a:lnTo>
                  <a:lnTo>
                    <a:pt x="659" y="1682"/>
                  </a:lnTo>
                  <a:lnTo>
                    <a:pt x="657" y="1693"/>
                  </a:lnTo>
                  <a:lnTo>
                    <a:pt x="652" y="1705"/>
                  </a:lnTo>
                  <a:lnTo>
                    <a:pt x="646" y="1717"/>
                  </a:lnTo>
                  <a:lnTo>
                    <a:pt x="638" y="1730"/>
                  </a:lnTo>
                  <a:lnTo>
                    <a:pt x="629" y="1740"/>
                  </a:lnTo>
                  <a:lnTo>
                    <a:pt x="618" y="1749"/>
                  </a:lnTo>
                  <a:lnTo>
                    <a:pt x="609" y="1756"/>
                  </a:lnTo>
                  <a:lnTo>
                    <a:pt x="601" y="1758"/>
                  </a:lnTo>
                  <a:lnTo>
                    <a:pt x="591" y="1804"/>
                  </a:lnTo>
                  <a:lnTo>
                    <a:pt x="572" y="1846"/>
                  </a:lnTo>
                  <a:lnTo>
                    <a:pt x="548" y="1883"/>
                  </a:lnTo>
                  <a:lnTo>
                    <a:pt x="520" y="1918"/>
                  </a:lnTo>
                  <a:lnTo>
                    <a:pt x="489" y="1950"/>
                  </a:lnTo>
                  <a:lnTo>
                    <a:pt x="456" y="1980"/>
                  </a:lnTo>
                  <a:lnTo>
                    <a:pt x="425" y="2009"/>
                  </a:lnTo>
                  <a:lnTo>
                    <a:pt x="395" y="2038"/>
                  </a:lnTo>
                  <a:lnTo>
                    <a:pt x="376" y="2115"/>
                  </a:lnTo>
                  <a:lnTo>
                    <a:pt x="357" y="2115"/>
                  </a:lnTo>
                  <a:lnTo>
                    <a:pt x="357" y="2124"/>
                  </a:lnTo>
                  <a:lnTo>
                    <a:pt x="352" y="2140"/>
                  </a:lnTo>
                  <a:lnTo>
                    <a:pt x="341" y="2157"/>
                  </a:lnTo>
                  <a:lnTo>
                    <a:pt x="319" y="2166"/>
                  </a:lnTo>
                  <a:lnTo>
                    <a:pt x="315" y="2185"/>
                  </a:lnTo>
                  <a:lnTo>
                    <a:pt x="303" y="2203"/>
                  </a:lnTo>
                  <a:lnTo>
                    <a:pt x="288" y="2221"/>
                  </a:lnTo>
                  <a:lnTo>
                    <a:pt x="268" y="2236"/>
                  </a:lnTo>
                  <a:lnTo>
                    <a:pt x="246" y="2249"/>
                  </a:lnTo>
                  <a:lnTo>
                    <a:pt x="224" y="2259"/>
                  </a:lnTo>
                  <a:lnTo>
                    <a:pt x="204" y="2266"/>
                  </a:lnTo>
                  <a:lnTo>
                    <a:pt x="188" y="2268"/>
                  </a:lnTo>
                  <a:lnTo>
                    <a:pt x="177" y="2279"/>
                  </a:lnTo>
                  <a:lnTo>
                    <a:pt x="156" y="2295"/>
                  </a:lnTo>
                  <a:lnTo>
                    <a:pt x="129" y="2310"/>
                  </a:lnTo>
                  <a:lnTo>
                    <a:pt x="101" y="2328"/>
                  </a:lnTo>
                  <a:lnTo>
                    <a:pt x="71" y="2344"/>
                  </a:lnTo>
                  <a:lnTo>
                    <a:pt x="43" y="2356"/>
                  </a:lnTo>
                  <a:lnTo>
                    <a:pt x="18" y="2365"/>
                  </a:lnTo>
                  <a:lnTo>
                    <a:pt x="0" y="2368"/>
                  </a:lnTo>
                  <a:lnTo>
                    <a:pt x="16" y="2368"/>
                  </a:lnTo>
                  <a:lnTo>
                    <a:pt x="39" y="2365"/>
                  </a:lnTo>
                  <a:lnTo>
                    <a:pt x="71" y="2361"/>
                  </a:lnTo>
                  <a:lnTo>
                    <a:pt x="109" y="2356"/>
                  </a:lnTo>
                  <a:lnTo>
                    <a:pt x="152" y="2351"/>
                  </a:lnTo>
                  <a:lnTo>
                    <a:pt x="197" y="2344"/>
                  </a:lnTo>
                  <a:lnTo>
                    <a:pt x="244" y="2335"/>
                  </a:lnTo>
                  <a:lnTo>
                    <a:pt x="294" y="2328"/>
                  </a:lnTo>
                  <a:lnTo>
                    <a:pt x="341" y="2319"/>
                  </a:lnTo>
                  <a:lnTo>
                    <a:pt x="387" y="2310"/>
                  </a:lnTo>
                  <a:lnTo>
                    <a:pt x="430" y="2302"/>
                  </a:lnTo>
                  <a:lnTo>
                    <a:pt x="468" y="2295"/>
                  </a:lnTo>
                  <a:lnTo>
                    <a:pt x="499" y="2286"/>
                  </a:lnTo>
                  <a:lnTo>
                    <a:pt x="524" y="2279"/>
                  </a:lnTo>
                  <a:lnTo>
                    <a:pt x="540" y="2273"/>
                  </a:lnTo>
                  <a:lnTo>
                    <a:pt x="545" y="2268"/>
                  </a:lnTo>
                  <a:lnTo>
                    <a:pt x="561" y="2268"/>
                  </a:lnTo>
                  <a:lnTo>
                    <a:pt x="578" y="2270"/>
                  </a:lnTo>
                  <a:lnTo>
                    <a:pt x="597" y="2272"/>
                  </a:lnTo>
                  <a:lnTo>
                    <a:pt x="619" y="2275"/>
                  </a:lnTo>
                  <a:lnTo>
                    <a:pt x="642" y="2279"/>
                  </a:lnTo>
                  <a:lnTo>
                    <a:pt x="665" y="2282"/>
                  </a:lnTo>
                  <a:lnTo>
                    <a:pt x="689" y="2284"/>
                  </a:lnTo>
                  <a:lnTo>
                    <a:pt x="712" y="2288"/>
                  </a:lnTo>
                  <a:lnTo>
                    <a:pt x="736" y="2289"/>
                  </a:lnTo>
                  <a:lnTo>
                    <a:pt x="759" y="2291"/>
                  </a:lnTo>
                  <a:lnTo>
                    <a:pt x="782" y="2291"/>
                  </a:lnTo>
                  <a:lnTo>
                    <a:pt x="802" y="2289"/>
                  </a:lnTo>
                  <a:lnTo>
                    <a:pt x="821" y="2288"/>
                  </a:lnTo>
                  <a:lnTo>
                    <a:pt x="839" y="2282"/>
                  </a:lnTo>
                  <a:lnTo>
                    <a:pt x="853" y="2277"/>
                  </a:lnTo>
                  <a:lnTo>
                    <a:pt x="865" y="2268"/>
                  </a:lnTo>
                  <a:lnTo>
                    <a:pt x="865" y="2242"/>
                  </a:lnTo>
                  <a:lnTo>
                    <a:pt x="887" y="2226"/>
                  </a:lnTo>
                  <a:lnTo>
                    <a:pt x="913" y="2214"/>
                  </a:lnTo>
                  <a:lnTo>
                    <a:pt x="942" y="2207"/>
                  </a:lnTo>
                  <a:lnTo>
                    <a:pt x="974" y="2201"/>
                  </a:lnTo>
                  <a:lnTo>
                    <a:pt x="1006" y="2200"/>
                  </a:lnTo>
                  <a:lnTo>
                    <a:pt x="1040" y="2201"/>
                  </a:lnTo>
                  <a:lnTo>
                    <a:pt x="1076" y="2203"/>
                  </a:lnTo>
                  <a:lnTo>
                    <a:pt x="1111" y="2207"/>
                  </a:lnTo>
                  <a:lnTo>
                    <a:pt x="1147" y="2210"/>
                  </a:lnTo>
                  <a:lnTo>
                    <a:pt x="1184" y="2214"/>
                  </a:lnTo>
                  <a:lnTo>
                    <a:pt x="1219" y="2217"/>
                  </a:lnTo>
                  <a:lnTo>
                    <a:pt x="1253" y="2217"/>
                  </a:lnTo>
                  <a:lnTo>
                    <a:pt x="1286" y="2215"/>
                  </a:lnTo>
                  <a:lnTo>
                    <a:pt x="1317" y="2210"/>
                  </a:lnTo>
                  <a:lnTo>
                    <a:pt x="1346" y="2203"/>
                  </a:lnTo>
                  <a:lnTo>
                    <a:pt x="1372" y="2191"/>
                  </a:lnTo>
                  <a:lnTo>
                    <a:pt x="1334" y="2242"/>
                  </a:lnTo>
                  <a:lnTo>
                    <a:pt x="1334" y="2268"/>
                  </a:lnTo>
                  <a:lnTo>
                    <a:pt x="1354" y="2293"/>
                  </a:lnTo>
                  <a:lnTo>
                    <a:pt x="1376" y="2291"/>
                  </a:lnTo>
                  <a:lnTo>
                    <a:pt x="1398" y="2289"/>
                  </a:lnTo>
                  <a:lnTo>
                    <a:pt x="1422" y="2286"/>
                  </a:lnTo>
                  <a:lnTo>
                    <a:pt x="1445" y="2280"/>
                  </a:lnTo>
                  <a:lnTo>
                    <a:pt x="1468" y="2275"/>
                  </a:lnTo>
                  <a:lnTo>
                    <a:pt x="1488" y="2272"/>
                  </a:lnTo>
                  <a:lnTo>
                    <a:pt x="1507" y="2270"/>
                  </a:lnTo>
                  <a:lnTo>
                    <a:pt x="1522" y="2268"/>
                  </a:lnTo>
                  <a:lnTo>
                    <a:pt x="1528" y="2289"/>
                  </a:lnTo>
                  <a:lnTo>
                    <a:pt x="1543" y="2307"/>
                  </a:lnTo>
                  <a:lnTo>
                    <a:pt x="1567" y="2319"/>
                  </a:lnTo>
                  <a:lnTo>
                    <a:pt x="1597" y="2330"/>
                  </a:lnTo>
                  <a:lnTo>
                    <a:pt x="1633" y="2337"/>
                  </a:lnTo>
                  <a:lnTo>
                    <a:pt x="1675" y="2340"/>
                  </a:lnTo>
                  <a:lnTo>
                    <a:pt x="1720" y="2342"/>
                  </a:lnTo>
                  <a:lnTo>
                    <a:pt x="1767" y="2340"/>
                  </a:lnTo>
                  <a:lnTo>
                    <a:pt x="1815" y="2339"/>
                  </a:lnTo>
                  <a:lnTo>
                    <a:pt x="1862" y="2337"/>
                  </a:lnTo>
                  <a:lnTo>
                    <a:pt x="1908" y="2333"/>
                  </a:lnTo>
                  <a:lnTo>
                    <a:pt x="1951" y="2330"/>
                  </a:lnTo>
                  <a:lnTo>
                    <a:pt x="1989" y="2324"/>
                  </a:lnTo>
                  <a:lnTo>
                    <a:pt x="2023" y="2323"/>
                  </a:lnTo>
                  <a:lnTo>
                    <a:pt x="2049" y="2319"/>
                  </a:lnTo>
                  <a:lnTo>
                    <a:pt x="2067" y="2319"/>
                  </a:lnTo>
                  <a:lnTo>
                    <a:pt x="2066" y="2300"/>
                  </a:lnTo>
                  <a:lnTo>
                    <a:pt x="2065" y="2280"/>
                  </a:lnTo>
                  <a:lnTo>
                    <a:pt x="2061" y="2263"/>
                  </a:lnTo>
                  <a:lnTo>
                    <a:pt x="2056" y="2245"/>
                  </a:lnTo>
                  <a:lnTo>
                    <a:pt x="2050" y="2229"/>
                  </a:lnTo>
                  <a:lnTo>
                    <a:pt x="2044" y="2215"/>
                  </a:lnTo>
                  <a:lnTo>
                    <a:pt x="2037" y="2201"/>
                  </a:lnTo>
                  <a:lnTo>
                    <a:pt x="2031" y="2191"/>
                  </a:lnTo>
                  <a:lnTo>
                    <a:pt x="2045" y="2191"/>
                  </a:lnTo>
                  <a:lnTo>
                    <a:pt x="2059" y="2192"/>
                  </a:lnTo>
                  <a:lnTo>
                    <a:pt x="2074" y="2192"/>
                  </a:lnTo>
                  <a:lnTo>
                    <a:pt x="2087" y="2194"/>
                  </a:lnTo>
                  <a:lnTo>
                    <a:pt x="2101" y="2196"/>
                  </a:lnTo>
                  <a:lnTo>
                    <a:pt x="2116" y="2200"/>
                  </a:lnTo>
                  <a:lnTo>
                    <a:pt x="2130" y="2201"/>
                  </a:lnTo>
                  <a:lnTo>
                    <a:pt x="2143" y="2203"/>
                  </a:lnTo>
                  <a:lnTo>
                    <a:pt x="2157" y="2207"/>
                  </a:lnTo>
                  <a:lnTo>
                    <a:pt x="2172" y="2208"/>
                  </a:lnTo>
                  <a:lnTo>
                    <a:pt x="2186" y="2212"/>
                  </a:lnTo>
                  <a:lnTo>
                    <a:pt x="2199" y="2214"/>
                  </a:lnTo>
                  <a:lnTo>
                    <a:pt x="2214" y="2215"/>
                  </a:lnTo>
                  <a:lnTo>
                    <a:pt x="2228" y="2215"/>
                  </a:lnTo>
                  <a:lnTo>
                    <a:pt x="2241" y="2217"/>
                  </a:lnTo>
                  <a:lnTo>
                    <a:pt x="2255" y="2217"/>
                  </a:lnTo>
                  <a:lnTo>
                    <a:pt x="2255" y="2293"/>
                  </a:lnTo>
                  <a:lnTo>
                    <a:pt x="2270" y="2295"/>
                  </a:lnTo>
                  <a:lnTo>
                    <a:pt x="2284" y="2296"/>
                  </a:lnTo>
                  <a:lnTo>
                    <a:pt x="2299" y="2302"/>
                  </a:lnTo>
                  <a:lnTo>
                    <a:pt x="2313" y="2305"/>
                  </a:lnTo>
                  <a:lnTo>
                    <a:pt x="2326" y="2310"/>
                  </a:lnTo>
                  <a:lnTo>
                    <a:pt x="2340" y="2316"/>
                  </a:lnTo>
                  <a:lnTo>
                    <a:pt x="2355" y="2317"/>
                  </a:lnTo>
                  <a:lnTo>
                    <a:pt x="2369" y="2319"/>
                  </a:lnTo>
                  <a:lnTo>
                    <a:pt x="2373" y="2310"/>
                  </a:lnTo>
                  <a:lnTo>
                    <a:pt x="2386" y="2302"/>
                  </a:lnTo>
                  <a:lnTo>
                    <a:pt x="2406" y="2293"/>
                  </a:lnTo>
                  <a:lnTo>
                    <a:pt x="2432" y="2286"/>
                  </a:lnTo>
                  <a:lnTo>
                    <a:pt x="2462" y="2279"/>
                  </a:lnTo>
                  <a:lnTo>
                    <a:pt x="2496" y="2272"/>
                  </a:lnTo>
                  <a:lnTo>
                    <a:pt x="2533" y="2266"/>
                  </a:lnTo>
                  <a:lnTo>
                    <a:pt x="2572" y="2261"/>
                  </a:lnTo>
                  <a:lnTo>
                    <a:pt x="2610" y="2258"/>
                  </a:lnTo>
                  <a:lnTo>
                    <a:pt x="2649" y="2252"/>
                  </a:lnTo>
                  <a:lnTo>
                    <a:pt x="2684" y="2249"/>
                  </a:lnTo>
                  <a:lnTo>
                    <a:pt x="2718" y="2247"/>
                  </a:lnTo>
                  <a:lnTo>
                    <a:pt x="2748" y="2245"/>
                  </a:lnTo>
                  <a:lnTo>
                    <a:pt x="2772" y="2244"/>
                  </a:lnTo>
                  <a:lnTo>
                    <a:pt x="2791" y="2242"/>
                  </a:lnTo>
                  <a:lnTo>
                    <a:pt x="2802" y="2242"/>
                  </a:lnTo>
                  <a:lnTo>
                    <a:pt x="2837" y="2238"/>
                  </a:lnTo>
                  <a:lnTo>
                    <a:pt x="2871" y="2236"/>
                  </a:lnTo>
                  <a:lnTo>
                    <a:pt x="2906" y="2235"/>
                  </a:lnTo>
                  <a:lnTo>
                    <a:pt x="2939" y="2235"/>
                  </a:lnTo>
                  <a:lnTo>
                    <a:pt x="2973" y="2236"/>
                  </a:lnTo>
                  <a:lnTo>
                    <a:pt x="3006" y="2240"/>
                  </a:lnTo>
                  <a:lnTo>
                    <a:pt x="3040" y="2242"/>
                  </a:lnTo>
                  <a:lnTo>
                    <a:pt x="3072" y="2245"/>
                  </a:lnTo>
                  <a:lnTo>
                    <a:pt x="3104" y="2249"/>
                  </a:lnTo>
                  <a:lnTo>
                    <a:pt x="3136" y="2254"/>
                  </a:lnTo>
                  <a:lnTo>
                    <a:pt x="3169" y="2258"/>
                  </a:lnTo>
                  <a:lnTo>
                    <a:pt x="3200" y="2261"/>
                  </a:lnTo>
                  <a:lnTo>
                    <a:pt x="3232" y="2263"/>
                  </a:lnTo>
                  <a:lnTo>
                    <a:pt x="3264" y="2266"/>
                  </a:lnTo>
                  <a:lnTo>
                    <a:pt x="3296" y="2268"/>
                  </a:lnTo>
                  <a:lnTo>
                    <a:pt x="3327" y="2268"/>
                  </a:lnTo>
                  <a:lnTo>
                    <a:pt x="3327" y="2210"/>
                  </a:lnTo>
                  <a:lnTo>
                    <a:pt x="3327" y="2152"/>
                  </a:lnTo>
                  <a:lnTo>
                    <a:pt x="3326" y="2094"/>
                  </a:lnTo>
                  <a:lnTo>
                    <a:pt x="3324" y="2036"/>
                  </a:lnTo>
                  <a:lnTo>
                    <a:pt x="3323" y="1978"/>
                  </a:lnTo>
                  <a:lnTo>
                    <a:pt x="3322" y="1920"/>
                  </a:lnTo>
                  <a:lnTo>
                    <a:pt x="3320" y="1860"/>
                  </a:lnTo>
                  <a:lnTo>
                    <a:pt x="3318" y="1802"/>
                  </a:lnTo>
                  <a:lnTo>
                    <a:pt x="3317" y="1742"/>
                  </a:lnTo>
                  <a:lnTo>
                    <a:pt x="3314" y="1682"/>
                  </a:lnTo>
                  <a:lnTo>
                    <a:pt x="3313" y="1624"/>
                  </a:lnTo>
                  <a:lnTo>
                    <a:pt x="3310" y="1564"/>
                  </a:lnTo>
                  <a:lnTo>
                    <a:pt x="3307" y="1504"/>
                  </a:lnTo>
                  <a:lnTo>
                    <a:pt x="3305" y="1445"/>
                  </a:lnTo>
                  <a:lnTo>
                    <a:pt x="3302" y="1385"/>
                  </a:lnTo>
                  <a:lnTo>
                    <a:pt x="3300" y="1325"/>
                  </a:lnTo>
                  <a:lnTo>
                    <a:pt x="3297" y="1265"/>
                  </a:lnTo>
                  <a:lnTo>
                    <a:pt x="3294" y="1205"/>
                  </a:lnTo>
                  <a:lnTo>
                    <a:pt x="3292" y="1145"/>
                  </a:lnTo>
                  <a:lnTo>
                    <a:pt x="3289" y="1087"/>
                  </a:lnTo>
                  <a:lnTo>
                    <a:pt x="3286" y="1028"/>
                  </a:lnTo>
                  <a:lnTo>
                    <a:pt x="3285" y="968"/>
                  </a:lnTo>
                  <a:lnTo>
                    <a:pt x="3283" y="908"/>
                  </a:lnTo>
                  <a:lnTo>
                    <a:pt x="3281" y="850"/>
                  </a:lnTo>
                  <a:lnTo>
                    <a:pt x="3279" y="790"/>
                  </a:lnTo>
                  <a:lnTo>
                    <a:pt x="3277" y="732"/>
                  </a:lnTo>
                  <a:lnTo>
                    <a:pt x="3276" y="674"/>
                  </a:lnTo>
                  <a:lnTo>
                    <a:pt x="3275" y="614"/>
                  </a:lnTo>
                  <a:lnTo>
                    <a:pt x="3273" y="556"/>
                  </a:lnTo>
                  <a:lnTo>
                    <a:pt x="3272" y="498"/>
                  </a:lnTo>
                  <a:lnTo>
                    <a:pt x="3272" y="442"/>
                  </a:lnTo>
                  <a:lnTo>
                    <a:pt x="3272" y="384"/>
                  </a:lnTo>
                  <a:lnTo>
                    <a:pt x="3266" y="362"/>
                  </a:lnTo>
                  <a:lnTo>
                    <a:pt x="3260" y="338"/>
                  </a:lnTo>
                  <a:lnTo>
                    <a:pt x="3258" y="310"/>
                  </a:lnTo>
                  <a:lnTo>
                    <a:pt x="3255" y="281"/>
                  </a:lnTo>
                  <a:lnTo>
                    <a:pt x="3254" y="253"/>
                  </a:lnTo>
                  <a:lnTo>
                    <a:pt x="3253" y="225"/>
                  </a:lnTo>
                  <a:lnTo>
                    <a:pt x="3253" y="201"/>
                  </a:lnTo>
                  <a:lnTo>
                    <a:pt x="3253" y="179"/>
                  </a:lnTo>
                  <a:lnTo>
                    <a:pt x="3245" y="185"/>
                  </a:lnTo>
                  <a:lnTo>
                    <a:pt x="3236" y="199"/>
                  </a:lnTo>
                  <a:lnTo>
                    <a:pt x="3226" y="222"/>
                  </a:lnTo>
                  <a:lnTo>
                    <a:pt x="3216" y="246"/>
                  </a:lnTo>
                  <a:lnTo>
                    <a:pt x="3204" y="273"/>
                  </a:lnTo>
                  <a:lnTo>
                    <a:pt x="3195" y="297"/>
                  </a:lnTo>
                  <a:lnTo>
                    <a:pt x="3186" y="318"/>
                  </a:lnTo>
                  <a:lnTo>
                    <a:pt x="3178" y="333"/>
                  </a:lnTo>
                  <a:lnTo>
                    <a:pt x="3174" y="320"/>
                  </a:lnTo>
                  <a:lnTo>
                    <a:pt x="3166" y="304"/>
                  </a:lnTo>
                  <a:lnTo>
                    <a:pt x="3153" y="287"/>
                  </a:lnTo>
                  <a:lnTo>
                    <a:pt x="3138" y="267"/>
                  </a:lnTo>
                  <a:lnTo>
                    <a:pt x="3122" y="250"/>
                  </a:lnTo>
                  <a:lnTo>
                    <a:pt x="3106" y="232"/>
                  </a:lnTo>
                  <a:lnTo>
                    <a:pt x="3093" y="216"/>
                  </a:lnTo>
                  <a:lnTo>
                    <a:pt x="3084" y="204"/>
                  </a:lnTo>
                  <a:lnTo>
                    <a:pt x="3083" y="215"/>
                  </a:lnTo>
                  <a:lnTo>
                    <a:pt x="3081" y="223"/>
                  </a:lnTo>
                  <a:lnTo>
                    <a:pt x="3077" y="234"/>
                  </a:lnTo>
                  <a:lnTo>
                    <a:pt x="3075" y="243"/>
                  </a:lnTo>
                  <a:lnTo>
                    <a:pt x="3071" y="252"/>
                  </a:lnTo>
                  <a:lnTo>
                    <a:pt x="3067" y="262"/>
                  </a:lnTo>
                  <a:lnTo>
                    <a:pt x="3066" y="271"/>
                  </a:lnTo>
                  <a:lnTo>
                    <a:pt x="3064" y="281"/>
                  </a:lnTo>
                  <a:lnTo>
                    <a:pt x="3062" y="267"/>
                  </a:lnTo>
                  <a:lnTo>
                    <a:pt x="3055" y="260"/>
                  </a:lnTo>
                  <a:lnTo>
                    <a:pt x="3046" y="260"/>
                  </a:lnTo>
                  <a:lnTo>
                    <a:pt x="3037" y="266"/>
                  </a:lnTo>
                  <a:lnTo>
                    <a:pt x="3026" y="274"/>
                  </a:lnTo>
                  <a:lnTo>
                    <a:pt x="3017" y="285"/>
                  </a:lnTo>
                  <a:lnTo>
                    <a:pt x="3011" y="296"/>
                  </a:lnTo>
                  <a:lnTo>
                    <a:pt x="3008" y="306"/>
                  </a:lnTo>
                  <a:lnTo>
                    <a:pt x="3024" y="283"/>
                  </a:lnTo>
                  <a:lnTo>
                    <a:pt x="3032" y="269"/>
                  </a:lnTo>
                  <a:lnTo>
                    <a:pt x="3033" y="264"/>
                  </a:lnTo>
                  <a:lnTo>
                    <a:pt x="3029" y="262"/>
                  </a:lnTo>
                  <a:lnTo>
                    <a:pt x="3023" y="262"/>
                  </a:lnTo>
                  <a:lnTo>
                    <a:pt x="3016" y="264"/>
                  </a:lnTo>
                  <a:lnTo>
                    <a:pt x="3011" y="262"/>
                  </a:lnTo>
                  <a:lnTo>
                    <a:pt x="3008" y="255"/>
                  </a:lnTo>
                  <a:lnTo>
                    <a:pt x="2995" y="253"/>
                  </a:lnTo>
                  <a:lnTo>
                    <a:pt x="2983" y="246"/>
                  </a:lnTo>
                  <a:lnTo>
                    <a:pt x="2972" y="237"/>
                  </a:lnTo>
                  <a:lnTo>
                    <a:pt x="2961" y="227"/>
                  </a:lnTo>
                  <a:lnTo>
                    <a:pt x="2951" y="215"/>
                  </a:lnTo>
                  <a:lnTo>
                    <a:pt x="2939" y="202"/>
                  </a:lnTo>
                  <a:lnTo>
                    <a:pt x="2927" y="190"/>
                  </a:lnTo>
                  <a:lnTo>
                    <a:pt x="2914" y="179"/>
                  </a:lnTo>
                  <a:lnTo>
                    <a:pt x="2913" y="213"/>
                  </a:lnTo>
                  <a:lnTo>
                    <a:pt x="2909" y="234"/>
                  </a:lnTo>
                  <a:lnTo>
                    <a:pt x="2904" y="248"/>
                  </a:lnTo>
                  <a:lnTo>
                    <a:pt x="2896" y="253"/>
                  </a:lnTo>
                  <a:lnTo>
                    <a:pt x="2888" y="252"/>
                  </a:lnTo>
                  <a:lnTo>
                    <a:pt x="2877" y="243"/>
                  </a:lnTo>
                  <a:lnTo>
                    <a:pt x="2867" y="230"/>
                  </a:lnTo>
                  <a:lnTo>
                    <a:pt x="2855" y="215"/>
                  </a:lnTo>
                  <a:lnTo>
                    <a:pt x="2844" y="195"/>
                  </a:lnTo>
                  <a:lnTo>
                    <a:pt x="2833" y="174"/>
                  </a:lnTo>
                  <a:lnTo>
                    <a:pt x="2821" y="153"/>
                  </a:lnTo>
                  <a:lnTo>
                    <a:pt x="2811" y="132"/>
                  </a:lnTo>
                  <a:lnTo>
                    <a:pt x="2802" y="113"/>
                  </a:lnTo>
                  <a:lnTo>
                    <a:pt x="2794" y="97"/>
                  </a:lnTo>
                  <a:lnTo>
                    <a:pt x="2787" y="84"/>
                  </a:lnTo>
                  <a:lnTo>
                    <a:pt x="2782" y="77"/>
                  </a:lnTo>
                  <a:lnTo>
                    <a:pt x="2804" y="128"/>
                  </a:lnTo>
                  <a:lnTo>
                    <a:pt x="2821" y="167"/>
                  </a:lnTo>
                  <a:lnTo>
                    <a:pt x="2833" y="193"/>
                  </a:lnTo>
                  <a:lnTo>
                    <a:pt x="2840" y="209"/>
                  </a:lnTo>
                  <a:lnTo>
                    <a:pt x="2844" y="218"/>
                  </a:lnTo>
                  <a:lnTo>
                    <a:pt x="2844" y="218"/>
                  </a:lnTo>
                  <a:lnTo>
                    <a:pt x="2840" y="213"/>
                  </a:lnTo>
                  <a:lnTo>
                    <a:pt x="2834" y="201"/>
                  </a:lnTo>
                  <a:lnTo>
                    <a:pt x="2827" y="186"/>
                  </a:lnTo>
                  <a:lnTo>
                    <a:pt x="2816" y="169"/>
                  </a:lnTo>
                  <a:lnTo>
                    <a:pt x="2806" y="150"/>
                  </a:lnTo>
                  <a:lnTo>
                    <a:pt x="2794" y="130"/>
                  </a:lnTo>
                  <a:lnTo>
                    <a:pt x="2781" y="113"/>
                  </a:lnTo>
                  <a:lnTo>
                    <a:pt x="2769" y="97"/>
                  </a:lnTo>
                  <a:lnTo>
                    <a:pt x="2757" y="84"/>
                  </a:lnTo>
                  <a:lnTo>
                    <a:pt x="2746" y="77"/>
                  </a:lnTo>
                  <a:lnTo>
                    <a:pt x="2744" y="88"/>
                  </a:lnTo>
                  <a:lnTo>
                    <a:pt x="2743" y="100"/>
                  </a:lnTo>
                  <a:lnTo>
                    <a:pt x="2739" y="114"/>
                  </a:lnTo>
                  <a:lnTo>
                    <a:pt x="2736" y="128"/>
                  </a:lnTo>
                  <a:lnTo>
                    <a:pt x="2732" y="142"/>
                  </a:lnTo>
                  <a:lnTo>
                    <a:pt x="2729" y="157"/>
                  </a:lnTo>
                  <a:lnTo>
                    <a:pt x="2727" y="169"/>
                  </a:lnTo>
                  <a:lnTo>
                    <a:pt x="2726" y="179"/>
                  </a:lnTo>
                  <a:lnTo>
                    <a:pt x="2726" y="102"/>
                  </a:lnTo>
                  <a:lnTo>
                    <a:pt x="2718" y="98"/>
                  </a:lnTo>
                  <a:lnTo>
                    <a:pt x="2706" y="86"/>
                  </a:lnTo>
                  <a:lnTo>
                    <a:pt x="2693" y="70"/>
                  </a:lnTo>
                  <a:lnTo>
                    <a:pt x="2679" y="51"/>
                  </a:lnTo>
                  <a:lnTo>
                    <a:pt x="2666" y="32"/>
                  </a:lnTo>
                  <a:lnTo>
                    <a:pt x="2653" y="16"/>
                  </a:lnTo>
                  <a:lnTo>
                    <a:pt x="2641" y="3"/>
                  </a:lnTo>
                  <a:lnTo>
                    <a:pt x="2632" y="0"/>
                  </a:lnTo>
                  <a:lnTo>
                    <a:pt x="2632" y="281"/>
                  </a:lnTo>
                  <a:lnTo>
                    <a:pt x="2625" y="280"/>
                  </a:lnTo>
                  <a:lnTo>
                    <a:pt x="2617" y="278"/>
                  </a:lnTo>
                  <a:lnTo>
                    <a:pt x="2611" y="273"/>
                  </a:lnTo>
                  <a:lnTo>
                    <a:pt x="2604" y="267"/>
                  </a:lnTo>
                  <a:lnTo>
                    <a:pt x="2597" y="264"/>
                  </a:lnTo>
                  <a:lnTo>
                    <a:pt x="2590" y="259"/>
                  </a:lnTo>
                  <a:lnTo>
                    <a:pt x="2582" y="257"/>
                  </a:lnTo>
                  <a:lnTo>
                    <a:pt x="2576" y="255"/>
                  </a:lnTo>
                  <a:lnTo>
                    <a:pt x="2574" y="274"/>
                  </a:lnTo>
                  <a:lnTo>
                    <a:pt x="2573" y="294"/>
                  </a:lnTo>
                  <a:lnTo>
                    <a:pt x="2569" y="311"/>
                  </a:lnTo>
                  <a:lnTo>
                    <a:pt x="2564" y="329"/>
                  </a:lnTo>
                  <a:lnTo>
                    <a:pt x="2559" y="345"/>
                  </a:lnTo>
                  <a:lnTo>
                    <a:pt x="2552" y="359"/>
                  </a:lnTo>
                  <a:lnTo>
                    <a:pt x="2546" y="373"/>
                  </a:lnTo>
                  <a:lnTo>
                    <a:pt x="2538" y="384"/>
                  </a:lnTo>
                  <a:lnTo>
                    <a:pt x="2500" y="357"/>
                  </a:lnTo>
                  <a:lnTo>
                    <a:pt x="2499" y="347"/>
                  </a:lnTo>
                  <a:lnTo>
                    <a:pt x="2493" y="334"/>
                  </a:lnTo>
                  <a:lnTo>
                    <a:pt x="2487" y="322"/>
                  </a:lnTo>
                  <a:lnTo>
                    <a:pt x="2479" y="310"/>
                  </a:lnTo>
                  <a:lnTo>
                    <a:pt x="2470" y="299"/>
                  </a:lnTo>
                  <a:lnTo>
                    <a:pt x="2461" y="290"/>
                  </a:lnTo>
                  <a:lnTo>
                    <a:pt x="2452" y="283"/>
                  </a:lnTo>
                  <a:lnTo>
                    <a:pt x="2444" y="281"/>
                  </a:lnTo>
                  <a:lnTo>
                    <a:pt x="2425" y="306"/>
                  </a:lnTo>
                  <a:lnTo>
                    <a:pt x="2407" y="357"/>
                  </a:lnTo>
                  <a:lnTo>
                    <a:pt x="2404" y="345"/>
                  </a:lnTo>
                  <a:lnTo>
                    <a:pt x="2398" y="331"/>
                  </a:lnTo>
                  <a:lnTo>
                    <a:pt x="2387" y="313"/>
                  </a:lnTo>
                  <a:lnTo>
                    <a:pt x="2374" y="297"/>
                  </a:lnTo>
                  <a:lnTo>
                    <a:pt x="2359" y="281"/>
                  </a:lnTo>
                  <a:lnTo>
                    <a:pt x="2343" y="267"/>
                  </a:lnTo>
                  <a:lnTo>
                    <a:pt x="2327" y="259"/>
                  </a:lnTo>
                  <a:lnTo>
                    <a:pt x="2313" y="255"/>
                  </a:lnTo>
                  <a:lnTo>
                    <a:pt x="2312" y="266"/>
                  </a:lnTo>
                  <a:lnTo>
                    <a:pt x="2309" y="278"/>
                  </a:lnTo>
                  <a:lnTo>
                    <a:pt x="2306" y="292"/>
                  </a:lnTo>
                  <a:lnTo>
                    <a:pt x="2301" y="306"/>
                  </a:lnTo>
                  <a:lnTo>
                    <a:pt x="2295" y="320"/>
                  </a:lnTo>
                  <a:lnTo>
                    <a:pt x="2288" y="334"/>
                  </a:lnTo>
                  <a:lnTo>
                    <a:pt x="2282" y="347"/>
                  </a:lnTo>
                  <a:lnTo>
                    <a:pt x="2275" y="357"/>
                  </a:lnTo>
                  <a:lnTo>
                    <a:pt x="2272" y="347"/>
                  </a:lnTo>
                  <a:lnTo>
                    <a:pt x="2266" y="334"/>
                  </a:lnTo>
                  <a:lnTo>
                    <a:pt x="2257" y="320"/>
                  </a:lnTo>
                  <a:lnTo>
                    <a:pt x="2245" y="306"/>
                  </a:lnTo>
                  <a:lnTo>
                    <a:pt x="2232" y="292"/>
                  </a:lnTo>
                  <a:lnTo>
                    <a:pt x="2220" y="278"/>
                  </a:lnTo>
                  <a:lnTo>
                    <a:pt x="2208" y="266"/>
                  </a:lnTo>
                  <a:lnTo>
                    <a:pt x="2201" y="255"/>
                  </a:lnTo>
                  <a:lnTo>
                    <a:pt x="2223" y="278"/>
                  </a:lnTo>
                  <a:lnTo>
                    <a:pt x="2235" y="292"/>
                  </a:lnTo>
                  <a:lnTo>
                    <a:pt x="2236" y="296"/>
                  </a:lnTo>
                  <a:lnTo>
                    <a:pt x="2231" y="294"/>
                  </a:lnTo>
                  <a:lnTo>
                    <a:pt x="2219" y="287"/>
                  </a:lnTo>
                  <a:lnTo>
                    <a:pt x="2202" y="278"/>
                  </a:lnTo>
                  <a:lnTo>
                    <a:pt x="2182" y="266"/>
                  </a:lnTo>
                  <a:lnTo>
                    <a:pt x="2161" y="255"/>
                  </a:lnTo>
                  <a:lnTo>
                    <a:pt x="2160" y="266"/>
                  </a:lnTo>
                  <a:lnTo>
                    <a:pt x="2159" y="274"/>
                  </a:lnTo>
                  <a:lnTo>
                    <a:pt x="2156" y="285"/>
                  </a:lnTo>
                  <a:lnTo>
                    <a:pt x="2152" y="294"/>
                  </a:lnTo>
                  <a:lnTo>
                    <a:pt x="2148" y="303"/>
                  </a:lnTo>
                  <a:lnTo>
                    <a:pt x="2146" y="313"/>
                  </a:lnTo>
                  <a:lnTo>
                    <a:pt x="2144" y="322"/>
                  </a:lnTo>
                  <a:lnTo>
                    <a:pt x="2143" y="333"/>
                  </a:lnTo>
                  <a:lnTo>
                    <a:pt x="2141" y="322"/>
                  </a:lnTo>
                  <a:lnTo>
                    <a:pt x="2134" y="310"/>
                  </a:lnTo>
                  <a:lnTo>
                    <a:pt x="2125" y="296"/>
                  </a:lnTo>
                  <a:lnTo>
                    <a:pt x="2113" y="281"/>
                  </a:lnTo>
                  <a:lnTo>
                    <a:pt x="2100" y="267"/>
                  </a:lnTo>
                  <a:lnTo>
                    <a:pt x="2087" y="253"/>
                  </a:lnTo>
                  <a:lnTo>
                    <a:pt x="2076" y="241"/>
                  </a:lnTo>
                  <a:lnTo>
                    <a:pt x="2067" y="230"/>
                  </a:lnTo>
                  <a:lnTo>
                    <a:pt x="2066" y="250"/>
                  </a:lnTo>
                  <a:lnTo>
                    <a:pt x="2065" y="269"/>
                  </a:lnTo>
                  <a:lnTo>
                    <a:pt x="2062" y="287"/>
                  </a:lnTo>
                  <a:lnTo>
                    <a:pt x="2058" y="304"/>
                  </a:lnTo>
                  <a:lnTo>
                    <a:pt x="2054" y="320"/>
                  </a:lnTo>
                  <a:lnTo>
                    <a:pt x="2052" y="334"/>
                  </a:lnTo>
                  <a:lnTo>
                    <a:pt x="2050" y="347"/>
                  </a:lnTo>
                  <a:lnTo>
                    <a:pt x="2049" y="357"/>
                  </a:lnTo>
                  <a:lnTo>
                    <a:pt x="2042" y="359"/>
                  </a:lnTo>
                  <a:lnTo>
                    <a:pt x="2035" y="366"/>
                  </a:lnTo>
                  <a:lnTo>
                    <a:pt x="2028" y="373"/>
                  </a:lnTo>
                  <a:lnTo>
                    <a:pt x="2022" y="382"/>
                  </a:lnTo>
                  <a:lnTo>
                    <a:pt x="2015" y="392"/>
                  </a:lnTo>
                  <a:lnTo>
                    <a:pt x="2007" y="399"/>
                  </a:lnTo>
                  <a:lnTo>
                    <a:pt x="2001" y="406"/>
                  </a:lnTo>
                  <a:lnTo>
                    <a:pt x="1993" y="408"/>
                  </a:lnTo>
                  <a:lnTo>
                    <a:pt x="1989" y="394"/>
                  </a:lnTo>
                  <a:lnTo>
                    <a:pt x="1981" y="387"/>
                  </a:lnTo>
                  <a:lnTo>
                    <a:pt x="1968" y="384"/>
                  </a:lnTo>
                  <a:lnTo>
                    <a:pt x="1955" y="384"/>
                  </a:lnTo>
                  <a:lnTo>
                    <a:pt x="1954" y="398"/>
                  </a:lnTo>
                  <a:lnTo>
                    <a:pt x="1952" y="406"/>
                  </a:lnTo>
                  <a:lnTo>
                    <a:pt x="1950" y="410"/>
                  </a:lnTo>
                  <a:lnTo>
                    <a:pt x="1946" y="412"/>
                  </a:lnTo>
                  <a:lnTo>
                    <a:pt x="1942" y="415"/>
                  </a:lnTo>
                  <a:lnTo>
                    <a:pt x="1939" y="422"/>
                  </a:lnTo>
                  <a:lnTo>
                    <a:pt x="1938" y="436"/>
                  </a:lnTo>
                  <a:lnTo>
                    <a:pt x="1937" y="459"/>
                  </a:lnTo>
                  <a:lnTo>
                    <a:pt x="1930" y="457"/>
                  </a:lnTo>
                  <a:lnTo>
                    <a:pt x="1922" y="456"/>
                  </a:lnTo>
                  <a:lnTo>
                    <a:pt x="1916" y="452"/>
                  </a:lnTo>
                  <a:lnTo>
                    <a:pt x="1909" y="447"/>
                  </a:lnTo>
                  <a:lnTo>
                    <a:pt x="1901" y="442"/>
                  </a:lnTo>
                  <a:lnTo>
                    <a:pt x="1895" y="438"/>
                  </a:lnTo>
                  <a:lnTo>
                    <a:pt x="1887" y="436"/>
                  </a:lnTo>
                  <a:lnTo>
                    <a:pt x="1880" y="435"/>
                  </a:lnTo>
                  <a:lnTo>
                    <a:pt x="1877" y="459"/>
                  </a:lnTo>
                  <a:lnTo>
                    <a:pt x="1869" y="466"/>
                  </a:lnTo>
                  <a:lnTo>
                    <a:pt x="1856" y="463"/>
                  </a:lnTo>
                  <a:lnTo>
                    <a:pt x="1843" y="459"/>
                  </a:lnTo>
                  <a:lnTo>
                    <a:pt x="1843" y="486"/>
                  </a:lnTo>
                  <a:lnTo>
                    <a:pt x="1692" y="486"/>
                  </a:lnTo>
                  <a:lnTo>
                    <a:pt x="1692" y="459"/>
                  </a:lnTo>
                  <a:lnTo>
                    <a:pt x="1673" y="459"/>
                  </a:lnTo>
                  <a:close/>
                </a:path>
              </a:pathLst>
            </a:custGeom>
            <a:solidFill>
              <a:srgbClr val="7D3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2" name="Freeform 32">
              <a:extLst>
                <a:ext uri="{FF2B5EF4-FFF2-40B4-BE49-F238E27FC236}">
                  <a16:creationId xmlns:a16="http://schemas.microsoft.com/office/drawing/2014/main" id="{394A22B6-446C-4921-AA3B-0BFD1DF7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091"/>
              <a:ext cx="1921" cy="1414"/>
            </a:xfrm>
            <a:custGeom>
              <a:avLst/>
              <a:gdLst>
                <a:gd name="T0" fmla="*/ 353 w 1921"/>
                <a:gd name="T1" fmla="*/ 1203 h 2828"/>
                <a:gd name="T2" fmla="*/ 400 w 1921"/>
                <a:gd name="T3" fmla="*/ 1385 h 2828"/>
                <a:gd name="T4" fmla="*/ 432 w 1921"/>
                <a:gd name="T5" fmla="*/ 1448 h 2828"/>
                <a:gd name="T6" fmla="*/ 451 w 1921"/>
                <a:gd name="T7" fmla="*/ 1503 h 2828"/>
                <a:gd name="T8" fmla="*/ 394 w 1921"/>
                <a:gd name="T9" fmla="*/ 1656 h 2828"/>
                <a:gd name="T10" fmla="*/ 357 w 1921"/>
                <a:gd name="T11" fmla="*/ 1756 h 2828"/>
                <a:gd name="T12" fmla="*/ 317 w 1921"/>
                <a:gd name="T13" fmla="*/ 1846 h 2828"/>
                <a:gd name="T14" fmla="*/ 272 w 1921"/>
                <a:gd name="T15" fmla="*/ 2029 h 2828"/>
                <a:gd name="T16" fmla="*/ 204 w 1921"/>
                <a:gd name="T17" fmla="*/ 2208 h 2828"/>
                <a:gd name="T18" fmla="*/ 168 w 1921"/>
                <a:gd name="T19" fmla="*/ 2395 h 2828"/>
                <a:gd name="T20" fmla="*/ 77 w 1921"/>
                <a:gd name="T21" fmla="*/ 2546 h 2828"/>
                <a:gd name="T22" fmla="*/ 18 w 1921"/>
                <a:gd name="T23" fmla="*/ 2725 h 2828"/>
                <a:gd name="T24" fmla="*/ 34 w 1921"/>
                <a:gd name="T25" fmla="*/ 2729 h 2828"/>
                <a:gd name="T26" fmla="*/ 191 w 1921"/>
                <a:gd name="T27" fmla="*/ 2588 h 2828"/>
                <a:gd name="T28" fmla="*/ 374 w 1921"/>
                <a:gd name="T29" fmla="*/ 2483 h 2828"/>
                <a:gd name="T30" fmla="*/ 525 w 1921"/>
                <a:gd name="T31" fmla="*/ 2435 h 2828"/>
                <a:gd name="T32" fmla="*/ 688 w 1921"/>
                <a:gd name="T33" fmla="*/ 2361 h 2828"/>
                <a:gd name="T34" fmla="*/ 837 w 1921"/>
                <a:gd name="T35" fmla="*/ 2273 h 2828"/>
                <a:gd name="T36" fmla="*/ 971 w 1921"/>
                <a:gd name="T37" fmla="*/ 2229 h 2828"/>
                <a:gd name="T38" fmla="*/ 1112 w 1921"/>
                <a:gd name="T39" fmla="*/ 2152 h 2828"/>
                <a:gd name="T40" fmla="*/ 1184 w 1921"/>
                <a:gd name="T41" fmla="*/ 2169 h 2828"/>
                <a:gd name="T42" fmla="*/ 1222 w 1921"/>
                <a:gd name="T43" fmla="*/ 2242 h 2828"/>
                <a:gd name="T44" fmla="*/ 1355 w 1921"/>
                <a:gd name="T45" fmla="*/ 2185 h 2828"/>
                <a:gd name="T46" fmla="*/ 1484 w 1921"/>
                <a:gd name="T47" fmla="*/ 2166 h 2828"/>
                <a:gd name="T48" fmla="*/ 1589 w 1921"/>
                <a:gd name="T49" fmla="*/ 2131 h 2828"/>
                <a:gd name="T50" fmla="*/ 1653 w 1921"/>
                <a:gd name="T51" fmla="*/ 2141 h 2828"/>
                <a:gd name="T52" fmla="*/ 1691 w 1921"/>
                <a:gd name="T53" fmla="*/ 2286 h 2828"/>
                <a:gd name="T54" fmla="*/ 1789 w 1921"/>
                <a:gd name="T55" fmla="*/ 2198 h 2828"/>
                <a:gd name="T56" fmla="*/ 1918 w 1921"/>
                <a:gd name="T57" fmla="*/ 2088 h 2828"/>
                <a:gd name="T58" fmla="*/ 1919 w 1921"/>
                <a:gd name="T59" fmla="*/ 1798 h 2828"/>
                <a:gd name="T60" fmla="*/ 1921 w 1921"/>
                <a:gd name="T61" fmla="*/ 1503 h 2828"/>
                <a:gd name="T62" fmla="*/ 1921 w 1921"/>
                <a:gd name="T63" fmla="*/ 1205 h 2828"/>
                <a:gd name="T64" fmla="*/ 1917 w 1921"/>
                <a:gd name="T65" fmla="*/ 908 h 2828"/>
                <a:gd name="T66" fmla="*/ 1908 w 1921"/>
                <a:gd name="T67" fmla="*/ 610 h 2828"/>
                <a:gd name="T68" fmla="*/ 1889 w 1921"/>
                <a:gd name="T69" fmla="*/ 318 h 2828"/>
                <a:gd name="T70" fmla="*/ 1868 w 1921"/>
                <a:gd name="T71" fmla="*/ 130 h 2828"/>
                <a:gd name="T72" fmla="*/ 1842 w 1921"/>
                <a:gd name="T73" fmla="*/ 0 h 2828"/>
                <a:gd name="T74" fmla="*/ 1786 w 1921"/>
                <a:gd name="T75" fmla="*/ 153 h 2828"/>
                <a:gd name="T76" fmla="*/ 1704 w 1921"/>
                <a:gd name="T77" fmla="*/ 220 h 2828"/>
                <a:gd name="T78" fmla="*/ 1598 w 1921"/>
                <a:gd name="T79" fmla="*/ 255 h 2828"/>
                <a:gd name="T80" fmla="*/ 1535 w 1921"/>
                <a:gd name="T81" fmla="*/ 290 h 2828"/>
                <a:gd name="T82" fmla="*/ 1441 w 1921"/>
                <a:gd name="T83" fmla="*/ 309 h 2828"/>
                <a:gd name="T84" fmla="*/ 1350 w 1921"/>
                <a:gd name="T85" fmla="*/ 327 h 2828"/>
                <a:gd name="T86" fmla="*/ 1159 w 1921"/>
                <a:gd name="T87" fmla="*/ 396 h 2828"/>
                <a:gd name="T88" fmla="*/ 932 w 1921"/>
                <a:gd name="T89" fmla="*/ 514 h 2828"/>
                <a:gd name="T90" fmla="*/ 705 w 1921"/>
                <a:gd name="T91" fmla="*/ 602 h 2828"/>
                <a:gd name="T92" fmla="*/ 588 w 1921"/>
                <a:gd name="T93" fmla="*/ 654 h 2828"/>
                <a:gd name="T94" fmla="*/ 585 w 1921"/>
                <a:gd name="T95" fmla="*/ 681 h 2828"/>
                <a:gd name="T96" fmla="*/ 589 w 1921"/>
                <a:gd name="T97" fmla="*/ 667 h 2828"/>
                <a:gd name="T98" fmla="*/ 545 w 1921"/>
                <a:gd name="T99" fmla="*/ 714 h 2828"/>
                <a:gd name="T100" fmla="*/ 499 w 1921"/>
                <a:gd name="T101" fmla="*/ 799 h 2828"/>
                <a:gd name="T102" fmla="*/ 486 w 1921"/>
                <a:gd name="T103" fmla="*/ 825 h 2828"/>
                <a:gd name="T104" fmla="*/ 462 w 1921"/>
                <a:gd name="T105" fmla="*/ 823 h 2828"/>
                <a:gd name="T106" fmla="*/ 415 w 1921"/>
                <a:gd name="T107" fmla="*/ 869 h 2828"/>
                <a:gd name="T108" fmla="*/ 415 w 1921"/>
                <a:gd name="T109" fmla="*/ 873 h 2828"/>
                <a:gd name="T110" fmla="*/ 394 w 1921"/>
                <a:gd name="T111" fmla="*/ 866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1" h="2828">
                  <a:moveTo>
                    <a:pt x="394" y="866"/>
                  </a:moveTo>
                  <a:lnTo>
                    <a:pt x="376" y="1147"/>
                  </a:lnTo>
                  <a:lnTo>
                    <a:pt x="357" y="1147"/>
                  </a:lnTo>
                  <a:lnTo>
                    <a:pt x="353" y="1172"/>
                  </a:lnTo>
                  <a:lnTo>
                    <a:pt x="353" y="1203"/>
                  </a:lnTo>
                  <a:lnTo>
                    <a:pt x="357" y="1242"/>
                  </a:lnTo>
                  <a:lnTo>
                    <a:pt x="364" y="1283"/>
                  </a:lnTo>
                  <a:lnTo>
                    <a:pt x="374" y="1321"/>
                  </a:lnTo>
                  <a:lnTo>
                    <a:pt x="387" y="1356"/>
                  </a:lnTo>
                  <a:lnTo>
                    <a:pt x="400" y="1385"/>
                  </a:lnTo>
                  <a:lnTo>
                    <a:pt x="413" y="1400"/>
                  </a:lnTo>
                  <a:lnTo>
                    <a:pt x="414" y="1411"/>
                  </a:lnTo>
                  <a:lnTo>
                    <a:pt x="419" y="1423"/>
                  </a:lnTo>
                  <a:lnTo>
                    <a:pt x="425" y="1436"/>
                  </a:lnTo>
                  <a:lnTo>
                    <a:pt x="432" y="1448"/>
                  </a:lnTo>
                  <a:lnTo>
                    <a:pt x="439" y="1459"/>
                  </a:lnTo>
                  <a:lnTo>
                    <a:pt x="444" y="1467"/>
                  </a:lnTo>
                  <a:lnTo>
                    <a:pt x="449" y="1474"/>
                  </a:lnTo>
                  <a:lnTo>
                    <a:pt x="451" y="1476"/>
                  </a:lnTo>
                  <a:lnTo>
                    <a:pt x="451" y="1503"/>
                  </a:lnTo>
                  <a:lnTo>
                    <a:pt x="432" y="1527"/>
                  </a:lnTo>
                  <a:lnTo>
                    <a:pt x="432" y="1554"/>
                  </a:lnTo>
                  <a:lnTo>
                    <a:pt x="413" y="1554"/>
                  </a:lnTo>
                  <a:lnTo>
                    <a:pt x="413" y="1656"/>
                  </a:lnTo>
                  <a:lnTo>
                    <a:pt x="394" y="1656"/>
                  </a:lnTo>
                  <a:lnTo>
                    <a:pt x="394" y="1707"/>
                  </a:lnTo>
                  <a:lnTo>
                    <a:pt x="387" y="1710"/>
                  </a:lnTo>
                  <a:lnTo>
                    <a:pt x="378" y="1722"/>
                  </a:lnTo>
                  <a:lnTo>
                    <a:pt x="367" y="1738"/>
                  </a:lnTo>
                  <a:lnTo>
                    <a:pt x="357" y="1756"/>
                  </a:lnTo>
                  <a:lnTo>
                    <a:pt x="346" y="1775"/>
                  </a:lnTo>
                  <a:lnTo>
                    <a:pt x="336" y="1791"/>
                  </a:lnTo>
                  <a:lnTo>
                    <a:pt x="327" y="1803"/>
                  </a:lnTo>
                  <a:lnTo>
                    <a:pt x="319" y="1807"/>
                  </a:lnTo>
                  <a:lnTo>
                    <a:pt x="317" y="1846"/>
                  </a:lnTo>
                  <a:lnTo>
                    <a:pt x="312" y="1883"/>
                  </a:lnTo>
                  <a:lnTo>
                    <a:pt x="304" y="1920"/>
                  </a:lnTo>
                  <a:lnTo>
                    <a:pt x="295" y="1957"/>
                  </a:lnTo>
                  <a:lnTo>
                    <a:pt x="283" y="1993"/>
                  </a:lnTo>
                  <a:lnTo>
                    <a:pt x="272" y="2029"/>
                  </a:lnTo>
                  <a:lnTo>
                    <a:pt x="257" y="2066"/>
                  </a:lnTo>
                  <a:lnTo>
                    <a:pt x="244" y="2101"/>
                  </a:lnTo>
                  <a:lnTo>
                    <a:pt x="230" y="2136"/>
                  </a:lnTo>
                  <a:lnTo>
                    <a:pt x="215" y="2173"/>
                  </a:lnTo>
                  <a:lnTo>
                    <a:pt x="204" y="2208"/>
                  </a:lnTo>
                  <a:lnTo>
                    <a:pt x="192" y="2245"/>
                  </a:lnTo>
                  <a:lnTo>
                    <a:pt x="183" y="2282"/>
                  </a:lnTo>
                  <a:lnTo>
                    <a:pt x="175" y="2319"/>
                  </a:lnTo>
                  <a:lnTo>
                    <a:pt x="170" y="2356"/>
                  </a:lnTo>
                  <a:lnTo>
                    <a:pt x="168" y="2395"/>
                  </a:lnTo>
                  <a:lnTo>
                    <a:pt x="150" y="2444"/>
                  </a:lnTo>
                  <a:lnTo>
                    <a:pt x="131" y="2453"/>
                  </a:lnTo>
                  <a:lnTo>
                    <a:pt x="111" y="2476"/>
                  </a:lnTo>
                  <a:lnTo>
                    <a:pt x="94" y="2509"/>
                  </a:lnTo>
                  <a:lnTo>
                    <a:pt x="77" y="2546"/>
                  </a:lnTo>
                  <a:lnTo>
                    <a:pt x="61" y="2583"/>
                  </a:lnTo>
                  <a:lnTo>
                    <a:pt x="47" y="2616"/>
                  </a:lnTo>
                  <a:lnTo>
                    <a:pt x="33" y="2639"/>
                  </a:lnTo>
                  <a:lnTo>
                    <a:pt x="18" y="2648"/>
                  </a:lnTo>
                  <a:lnTo>
                    <a:pt x="18" y="2725"/>
                  </a:lnTo>
                  <a:lnTo>
                    <a:pt x="0" y="2725"/>
                  </a:lnTo>
                  <a:lnTo>
                    <a:pt x="0" y="2828"/>
                  </a:lnTo>
                  <a:lnTo>
                    <a:pt x="4" y="2794"/>
                  </a:lnTo>
                  <a:lnTo>
                    <a:pt x="16" y="2762"/>
                  </a:lnTo>
                  <a:lnTo>
                    <a:pt x="34" y="2729"/>
                  </a:lnTo>
                  <a:lnTo>
                    <a:pt x="57" y="2699"/>
                  </a:lnTo>
                  <a:lnTo>
                    <a:pt x="86" y="2669"/>
                  </a:lnTo>
                  <a:lnTo>
                    <a:pt x="117" y="2641"/>
                  </a:lnTo>
                  <a:lnTo>
                    <a:pt x="153" y="2613"/>
                  </a:lnTo>
                  <a:lnTo>
                    <a:pt x="191" y="2588"/>
                  </a:lnTo>
                  <a:lnTo>
                    <a:pt x="229" y="2564"/>
                  </a:lnTo>
                  <a:lnTo>
                    <a:pt x="266" y="2541"/>
                  </a:lnTo>
                  <a:lnTo>
                    <a:pt x="304" y="2520"/>
                  </a:lnTo>
                  <a:lnTo>
                    <a:pt x="341" y="2500"/>
                  </a:lnTo>
                  <a:lnTo>
                    <a:pt x="374" y="2483"/>
                  </a:lnTo>
                  <a:lnTo>
                    <a:pt x="405" y="2469"/>
                  </a:lnTo>
                  <a:lnTo>
                    <a:pt x="430" y="2454"/>
                  </a:lnTo>
                  <a:lnTo>
                    <a:pt x="451" y="2444"/>
                  </a:lnTo>
                  <a:lnTo>
                    <a:pt x="489" y="2442"/>
                  </a:lnTo>
                  <a:lnTo>
                    <a:pt x="525" y="2435"/>
                  </a:lnTo>
                  <a:lnTo>
                    <a:pt x="560" y="2425"/>
                  </a:lnTo>
                  <a:lnTo>
                    <a:pt x="594" y="2412"/>
                  </a:lnTo>
                  <a:lnTo>
                    <a:pt x="626" y="2396"/>
                  </a:lnTo>
                  <a:lnTo>
                    <a:pt x="658" y="2381"/>
                  </a:lnTo>
                  <a:lnTo>
                    <a:pt x="688" y="2361"/>
                  </a:lnTo>
                  <a:lnTo>
                    <a:pt x="719" y="2342"/>
                  </a:lnTo>
                  <a:lnTo>
                    <a:pt x="749" y="2324"/>
                  </a:lnTo>
                  <a:lnTo>
                    <a:pt x="779" y="2305"/>
                  </a:lnTo>
                  <a:lnTo>
                    <a:pt x="807" y="2289"/>
                  </a:lnTo>
                  <a:lnTo>
                    <a:pt x="837" y="2273"/>
                  </a:lnTo>
                  <a:lnTo>
                    <a:pt x="866" y="2261"/>
                  </a:lnTo>
                  <a:lnTo>
                    <a:pt x="896" y="2250"/>
                  </a:lnTo>
                  <a:lnTo>
                    <a:pt x="928" y="2243"/>
                  </a:lnTo>
                  <a:lnTo>
                    <a:pt x="959" y="2242"/>
                  </a:lnTo>
                  <a:lnTo>
                    <a:pt x="971" y="2229"/>
                  </a:lnTo>
                  <a:lnTo>
                    <a:pt x="992" y="2215"/>
                  </a:lnTo>
                  <a:lnTo>
                    <a:pt x="1018" y="2198"/>
                  </a:lnTo>
                  <a:lnTo>
                    <a:pt x="1048" y="2180"/>
                  </a:lnTo>
                  <a:lnTo>
                    <a:pt x="1081" y="2164"/>
                  </a:lnTo>
                  <a:lnTo>
                    <a:pt x="1112" y="2152"/>
                  </a:lnTo>
                  <a:lnTo>
                    <a:pt x="1141" y="2143"/>
                  </a:lnTo>
                  <a:lnTo>
                    <a:pt x="1165" y="2140"/>
                  </a:lnTo>
                  <a:lnTo>
                    <a:pt x="1168" y="2148"/>
                  </a:lnTo>
                  <a:lnTo>
                    <a:pt x="1175" y="2159"/>
                  </a:lnTo>
                  <a:lnTo>
                    <a:pt x="1184" y="2169"/>
                  </a:lnTo>
                  <a:lnTo>
                    <a:pt x="1194" y="2180"/>
                  </a:lnTo>
                  <a:lnTo>
                    <a:pt x="1203" y="2194"/>
                  </a:lnTo>
                  <a:lnTo>
                    <a:pt x="1212" y="2208"/>
                  </a:lnTo>
                  <a:lnTo>
                    <a:pt x="1219" y="2224"/>
                  </a:lnTo>
                  <a:lnTo>
                    <a:pt x="1222" y="2242"/>
                  </a:lnTo>
                  <a:lnTo>
                    <a:pt x="1260" y="2191"/>
                  </a:lnTo>
                  <a:lnTo>
                    <a:pt x="1282" y="2191"/>
                  </a:lnTo>
                  <a:lnTo>
                    <a:pt x="1305" y="2189"/>
                  </a:lnTo>
                  <a:lnTo>
                    <a:pt x="1329" y="2187"/>
                  </a:lnTo>
                  <a:lnTo>
                    <a:pt x="1355" y="2185"/>
                  </a:lnTo>
                  <a:lnTo>
                    <a:pt x="1381" y="2184"/>
                  </a:lnTo>
                  <a:lnTo>
                    <a:pt x="1407" y="2180"/>
                  </a:lnTo>
                  <a:lnTo>
                    <a:pt x="1433" y="2175"/>
                  </a:lnTo>
                  <a:lnTo>
                    <a:pt x="1459" y="2171"/>
                  </a:lnTo>
                  <a:lnTo>
                    <a:pt x="1484" y="2166"/>
                  </a:lnTo>
                  <a:lnTo>
                    <a:pt x="1508" y="2161"/>
                  </a:lnTo>
                  <a:lnTo>
                    <a:pt x="1531" y="2154"/>
                  </a:lnTo>
                  <a:lnTo>
                    <a:pt x="1552" y="2147"/>
                  </a:lnTo>
                  <a:lnTo>
                    <a:pt x="1572" y="2140"/>
                  </a:lnTo>
                  <a:lnTo>
                    <a:pt x="1589" y="2131"/>
                  </a:lnTo>
                  <a:lnTo>
                    <a:pt x="1605" y="2122"/>
                  </a:lnTo>
                  <a:lnTo>
                    <a:pt x="1616" y="2113"/>
                  </a:lnTo>
                  <a:lnTo>
                    <a:pt x="1636" y="2113"/>
                  </a:lnTo>
                  <a:lnTo>
                    <a:pt x="1644" y="2120"/>
                  </a:lnTo>
                  <a:lnTo>
                    <a:pt x="1653" y="2141"/>
                  </a:lnTo>
                  <a:lnTo>
                    <a:pt x="1662" y="2169"/>
                  </a:lnTo>
                  <a:lnTo>
                    <a:pt x="1671" y="2203"/>
                  </a:lnTo>
                  <a:lnTo>
                    <a:pt x="1679" y="2236"/>
                  </a:lnTo>
                  <a:lnTo>
                    <a:pt x="1686" y="2264"/>
                  </a:lnTo>
                  <a:lnTo>
                    <a:pt x="1691" y="2286"/>
                  </a:lnTo>
                  <a:lnTo>
                    <a:pt x="1692" y="2293"/>
                  </a:lnTo>
                  <a:lnTo>
                    <a:pt x="1709" y="2271"/>
                  </a:lnTo>
                  <a:lnTo>
                    <a:pt x="1733" y="2247"/>
                  </a:lnTo>
                  <a:lnTo>
                    <a:pt x="1759" y="2222"/>
                  </a:lnTo>
                  <a:lnTo>
                    <a:pt x="1789" y="2198"/>
                  </a:lnTo>
                  <a:lnTo>
                    <a:pt x="1819" y="2175"/>
                  </a:lnTo>
                  <a:lnTo>
                    <a:pt x="1848" y="2157"/>
                  </a:lnTo>
                  <a:lnTo>
                    <a:pt x="1875" y="2145"/>
                  </a:lnTo>
                  <a:lnTo>
                    <a:pt x="1899" y="2140"/>
                  </a:lnTo>
                  <a:lnTo>
                    <a:pt x="1918" y="2088"/>
                  </a:lnTo>
                  <a:lnTo>
                    <a:pt x="1918" y="2030"/>
                  </a:lnTo>
                  <a:lnTo>
                    <a:pt x="1918" y="1972"/>
                  </a:lnTo>
                  <a:lnTo>
                    <a:pt x="1918" y="1914"/>
                  </a:lnTo>
                  <a:lnTo>
                    <a:pt x="1919" y="1856"/>
                  </a:lnTo>
                  <a:lnTo>
                    <a:pt x="1919" y="1798"/>
                  </a:lnTo>
                  <a:lnTo>
                    <a:pt x="1919" y="1740"/>
                  </a:lnTo>
                  <a:lnTo>
                    <a:pt x="1919" y="1680"/>
                  </a:lnTo>
                  <a:lnTo>
                    <a:pt x="1921" y="1622"/>
                  </a:lnTo>
                  <a:lnTo>
                    <a:pt x="1921" y="1562"/>
                  </a:lnTo>
                  <a:lnTo>
                    <a:pt x="1921" y="1503"/>
                  </a:lnTo>
                  <a:lnTo>
                    <a:pt x="1921" y="1444"/>
                  </a:lnTo>
                  <a:lnTo>
                    <a:pt x="1921" y="1385"/>
                  </a:lnTo>
                  <a:lnTo>
                    <a:pt x="1921" y="1325"/>
                  </a:lnTo>
                  <a:lnTo>
                    <a:pt x="1921" y="1265"/>
                  </a:lnTo>
                  <a:lnTo>
                    <a:pt x="1921" y="1205"/>
                  </a:lnTo>
                  <a:lnTo>
                    <a:pt x="1921" y="1145"/>
                  </a:lnTo>
                  <a:lnTo>
                    <a:pt x="1919" y="1085"/>
                  </a:lnTo>
                  <a:lnTo>
                    <a:pt x="1919" y="1026"/>
                  </a:lnTo>
                  <a:lnTo>
                    <a:pt x="1918" y="966"/>
                  </a:lnTo>
                  <a:lnTo>
                    <a:pt x="1917" y="908"/>
                  </a:lnTo>
                  <a:lnTo>
                    <a:pt x="1916" y="848"/>
                  </a:lnTo>
                  <a:lnTo>
                    <a:pt x="1914" y="788"/>
                  </a:lnTo>
                  <a:lnTo>
                    <a:pt x="1912" y="728"/>
                  </a:lnTo>
                  <a:lnTo>
                    <a:pt x="1910" y="670"/>
                  </a:lnTo>
                  <a:lnTo>
                    <a:pt x="1908" y="610"/>
                  </a:lnTo>
                  <a:lnTo>
                    <a:pt x="1905" y="552"/>
                  </a:lnTo>
                  <a:lnTo>
                    <a:pt x="1901" y="494"/>
                  </a:lnTo>
                  <a:lnTo>
                    <a:pt x="1899" y="434"/>
                  </a:lnTo>
                  <a:lnTo>
                    <a:pt x="1895" y="376"/>
                  </a:lnTo>
                  <a:lnTo>
                    <a:pt x="1889" y="318"/>
                  </a:lnTo>
                  <a:lnTo>
                    <a:pt x="1885" y="262"/>
                  </a:lnTo>
                  <a:lnTo>
                    <a:pt x="1880" y="204"/>
                  </a:lnTo>
                  <a:lnTo>
                    <a:pt x="1879" y="183"/>
                  </a:lnTo>
                  <a:lnTo>
                    <a:pt x="1874" y="158"/>
                  </a:lnTo>
                  <a:lnTo>
                    <a:pt x="1868" y="130"/>
                  </a:lnTo>
                  <a:lnTo>
                    <a:pt x="1862" y="102"/>
                  </a:lnTo>
                  <a:lnTo>
                    <a:pt x="1854" y="74"/>
                  </a:lnTo>
                  <a:lnTo>
                    <a:pt x="1849" y="45"/>
                  </a:lnTo>
                  <a:lnTo>
                    <a:pt x="1844" y="21"/>
                  </a:lnTo>
                  <a:lnTo>
                    <a:pt x="1842" y="0"/>
                  </a:lnTo>
                  <a:lnTo>
                    <a:pt x="1825" y="3"/>
                  </a:lnTo>
                  <a:lnTo>
                    <a:pt x="1824" y="12"/>
                  </a:lnTo>
                  <a:lnTo>
                    <a:pt x="1821" y="23"/>
                  </a:lnTo>
                  <a:lnTo>
                    <a:pt x="1804" y="26"/>
                  </a:lnTo>
                  <a:lnTo>
                    <a:pt x="1786" y="153"/>
                  </a:lnTo>
                  <a:lnTo>
                    <a:pt x="1767" y="153"/>
                  </a:lnTo>
                  <a:lnTo>
                    <a:pt x="1767" y="204"/>
                  </a:lnTo>
                  <a:lnTo>
                    <a:pt x="1746" y="206"/>
                  </a:lnTo>
                  <a:lnTo>
                    <a:pt x="1725" y="213"/>
                  </a:lnTo>
                  <a:lnTo>
                    <a:pt x="1704" y="220"/>
                  </a:lnTo>
                  <a:lnTo>
                    <a:pt x="1683" y="229"/>
                  </a:lnTo>
                  <a:lnTo>
                    <a:pt x="1661" y="239"/>
                  </a:lnTo>
                  <a:lnTo>
                    <a:pt x="1640" y="246"/>
                  </a:lnTo>
                  <a:lnTo>
                    <a:pt x="1619" y="253"/>
                  </a:lnTo>
                  <a:lnTo>
                    <a:pt x="1598" y="255"/>
                  </a:lnTo>
                  <a:lnTo>
                    <a:pt x="1590" y="264"/>
                  </a:lnTo>
                  <a:lnTo>
                    <a:pt x="1578" y="272"/>
                  </a:lnTo>
                  <a:lnTo>
                    <a:pt x="1567" y="280"/>
                  </a:lnTo>
                  <a:lnTo>
                    <a:pt x="1551" y="285"/>
                  </a:lnTo>
                  <a:lnTo>
                    <a:pt x="1535" y="290"/>
                  </a:lnTo>
                  <a:lnTo>
                    <a:pt x="1518" y="295"/>
                  </a:lnTo>
                  <a:lnTo>
                    <a:pt x="1500" y="299"/>
                  </a:lnTo>
                  <a:lnTo>
                    <a:pt x="1480" y="302"/>
                  </a:lnTo>
                  <a:lnTo>
                    <a:pt x="1461" y="306"/>
                  </a:lnTo>
                  <a:lnTo>
                    <a:pt x="1441" y="309"/>
                  </a:lnTo>
                  <a:lnTo>
                    <a:pt x="1422" y="313"/>
                  </a:lnTo>
                  <a:lnTo>
                    <a:pt x="1402" y="315"/>
                  </a:lnTo>
                  <a:lnTo>
                    <a:pt x="1384" y="318"/>
                  </a:lnTo>
                  <a:lnTo>
                    <a:pt x="1365" y="322"/>
                  </a:lnTo>
                  <a:lnTo>
                    <a:pt x="1350" y="327"/>
                  </a:lnTo>
                  <a:lnTo>
                    <a:pt x="1334" y="331"/>
                  </a:lnTo>
                  <a:lnTo>
                    <a:pt x="1291" y="343"/>
                  </a:lnTo>
                  <a:lnTo>
                    <a:pt x="1248" y="357"/>
                  </a:lnTo>
                  <a:lnTo>
                    <a:pt x="1205" y="376"/>
                  </a:lnTo>
                  <a:lnTo>
                    <a:pt x="1159" y="396"/>
                  </a:lnTo>
                  <a:lnTo>
                    <a:pt x="1114" y="419"/>
                  </a:lnTo>
                  <a:lnTo>
                    <a:pt x="1069" y="441"/>
                  </a:lnTo>
                  <a:lnTo>
                    <a:pt x="1023" y="466"/>
                  </a:lnTo>
                  <a:lnTo>
                    <a:pt x="977" y="491"/>
                  </a:lnTo>
                  <a:lnTo>
                    <a:pt x="932" y="514"/>
                  </a:lnTo>
                  <a:lnTo>
                    <a:pt x="886" y="536"/>
                  </a:lnTo>
                  <a:lnTo>
                    <a:pt x="840" y="558"/>
                  </a:lnTo>
                  <a:lnTo>
                    <a:pt x="796" y="575"/>
                  </a:lnTo>
                  <a:lnTo>
                    <a:pt x="750" y="591"/>
                  </a:lnTo>
                  <a:lnTo>
                    <a:pt x="705" y="602"/>
                  </a:lnTo>
                  <a:lnTo>
                    <a:pt x="662" y="610"/>
                  </a:lnTo>
                  <a:lnTo>
                    <a:pt x="619" y="612"/>
                  </a:lnTo>
                  <a:lnTo>
                    <a:pt x="601" y="637"/>
                  </a:lnTo>
                  <a:lnTo>
                    <a:pt x="583" y="661"/>
                  </a:lnTo>
                  <a:lnTo>
                    <a:pt x="588" y="654"/>
                  </a:lnTo>
                  <a:lnTo>
                    <a:pt x="590" y="653"/>
                  </a:lnTo>
                  <a:lnTo>
                    <a:pt x="590" y="653"/>
                  </a:lnTo>
                  <a:lnTo>
                    <a:pt x="589" y="658"/>
                  </a:lnTo>
                  <a:lnTo>
                    <a:pt x="588" y="668"/>
                  </a:lnTo>
                  <a:lnTo>
                    <a:pt x="585" y="681"/>
                  </a:lnTo>
                  <a:lnTo>
                    <a:pt x="584" y="697"/>
                  </a:lnTo>
                  <a:lnTo>
                    <a:pt x="583" y="714"/>
                  </a:lnTo>
                  <a:lnTo>
                    <a:pt x="588" y="690"/>
                  </a:lnTo>
                  <a:lnTo>
                    <a:pt x="589" y="674"/>
                  </a:lnTo>
                  <a:lnTo>
                    <a:pt x="589" y="667"/>
                  </a:lnTo>
                  <a:lnTo>
                    <a:pt x="585" y="665"/>
                  </a:lnTo>
                  <a:lnTo>
                    <a:pt x="579" y="670"/>
                  </a:lnTo>
                  <a:lnTo>
                    <a:pt x="570" y="681"/>
                  </a:lnTo>
                  <a:lnTo>
                    <a:pt x="558" y="697"/>
                  </a:lnTo>
                  <a:lnTo>
                    <a:pt x="545" y="714"/>
                  </a:lnTo>
                  <a:lnTo>
                    <a:pt x="526" y="739"/>
                  </a:lnTo>
                  <a:lnTo>
                    <a:pt x="524" y="756"/>
                  </a:lnTo>
                  <a:lnTo>
                    <a:pt x="517" y="772"/>
                  </a:lnTo>
                  <a:lnTo>
                    <a:pt x="508" y="786"/>
                  </a:lnTo>
                  <a:lnTo>
                    <a:pt x="499" y="799"/>
                  </a:lnTo>
                  <a:lnTo>
                    <a:pt x="489" y="811"/>
                  </a:lnTo>
                  <a:lnTo>
                    <a:pt x="479" y="822"/>
                  </a:lnTo>
                  <a:lnTo>
                    <a:pt x="473" y="830"/>
                  </a:lnTo>
                  <a:lnTo>
                    <a:pt x="470" y="841"/>
                  </a:lnTo>
                  <a:lnTo>
                    <a:pt x="486" y="825"/>
                  </a:lnTo>
                  <a:lnTo>
                    <a:pt x="494" y="816"/>
                  </a:lnTo>
                  <a:lnTo>
                    <a:pt x="492" y="811"/>
                  </a:lnTo>
                  <a:lnTo>
                    <a:pt x="487" y="811"/>
                  </a:lnTo>
                  <a:lnTo>
                    <a:pt x="476" y="816"/>
                  </a:lnTo>
                  <a:lnTo>
                    <a:pt x="462" y="823"/>
                  </a:lnTo>
                  <a:lnTo>
                    <a:pt x="447" y="832"/>
                  </a:lnTo>
                  <a:lnTo>
                    <a:pt x="432" y="841"/>
                  </a:lnTo>
                  <a:lnTo>
                    <a:pt x="430" y="864"/>
                  </a:lnTo>
                  <a:lnTo>
                    <a:pt x="423" y="866"/>
                  </a:lnTo>
                  <a:lnTo>
                    <a:pt x="415" y="869"/>
                  </a:lnTo>
                  <a:lnTo>
                    <a:pt x="413" y="892"/>
                  </a:lnTo>
                  <a:lnTo>
                    <a:pt x="418" y="890"/>
                  </a:lnTo>
                  <a:lnTo>
                    <a:pt x="421" y="885"/>
                  </a:lnTo>
                  <a:lnTo>
                    <a:pt x="419" y="878"/>
                  </a:lnTo>
                  <a:lnTo>
                    <a:pt x="415" y="873"/>
                  </a:lnTo>
                  <a:lnTo>
                    <a:pt x="409" y="869"/>
                  </a:lnTo>
                  <a:lnTo>
                    <a:pt x="400" y="871"/>
                  </a:lnTo>
                  <a:lnTo>
                    <a:pt x="389" y="878"/>
                  </a:lnTo>
                  <a:lnTo>
                    <a:pt x="376" y="892"/>
                  </a:lnTo>
                  <a:lnTo>
                    <a:pt x="394" y="866"/>
                  </a:lnTo>
                  <a:close/>
                </a:path>
              </a:pathLst>
            </a:custGeom>
            <a:solidFill>
              <a:srgbClr val="E8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3" name="Freeform 33">
              <a:extLst>
                <a:ext uri="{FF2B5EF4-FFF2-40B4-BE49-F238E27FC236}">
                  <a16:creationId xmlns:a16="http://schemas.microsoft.com/office/drawing/2014/main" id="{9D9FE56A-E200-4FA0-9295-380B8E77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289"/>
              <a:ext cx="922" cy="548"/>
            </a:xfrm>
            <a:custGeom>
              <a:avLst/>
              <a:gdLst>
                <a:gd name="T0" fmla="*/ 133 w 922"/>
                <a:gd name="T1" fmla="*/ 193 h 1094"/>
                <a:gd name="T2" fmla="*/ 130 w 922"/>
                <a:gd name="T3" fmla="*/ 267 h 1094"/>
                <a:gd name="T4" fmla="*/ 120 w 922"/>
                <a:gd name="T5" fmla="*/ 343 h 1094"/>
                <a:gd name="T6" fmla="*/ 94 w 922"/>
                <a:gd name="T7" fmla="*/ 459 h 1094"/>
                <a:gd name="T8" fmla="*/ 74 w 922"/>
                <a:gd name="T9" fmla="*/ 501 h 1094"/>
                <a:gd name="T10" fmla="*/ 60 w 922"/>
                <a:gd name="T11" fmla="*/ 577 h 1094"/>
                <a:gd name="T12" fmla="*/ 57 w 922"/>
                <a:gd name="T13" fmla="*/ 628 h 1094"/>
                <a:gd name="T14" fmla="*/ 57 w 922"/>
                <a:gd name="T15" fmla="*/ 688 h 1094"/>
                <a:gd name="T16" fmla="*/ 56 w 922"/>
                <a:gd name="T17" fmla="*/ 762 h 1094"/>
                <a:gd name="T18" fmla="*/ 53 w 922"/>
                <a:gd name="T19" fmla="*/ 836 h 1094"/>
                <a:gd name="T20" fmla="*/ 47 w 922"/>
                <a:gd name="T21" fmla="*/ 901 h 1094"/>
                <a:gd name="T22" fmla="*/ 39 w 922"/>
                <a:gd name="T23" fmla="*/ 943 h 1094"/>
                <a:gd name="T24" fmla="*/ 17 w 922"/>
                <a:gd name="T25" fmla="*/ 973 h 1094"/>
                <a:gd name="T26" fmla="*/ 6 w 922"/>
                <a:gd name="T27" fmla="*/ 1036 h 1094"/>
                <a:gd name="T28" fmla="*/ 0 w 922"/>
                <a:gd name="T29" fmla="*/ 1070 h 1094"/>
                <a:gd name="T30" fmla="*/ 35 w 922"/>
                <a:gd name="T31" fmla="*/ 1057 h 1094"/>
                <a:gd name="T32" fmla="*/ 90 w 922"/>
                <a:gd name="T33" fmla="*/ 1027 h 1094"/>
                <a:gd name="T34" fmla="*/ 153 w 922"/>
                <a:gd name="T35" fmla="*/ 985 h 1094"/>
                <a:gd name="T36" fmla="*/ 211 w 922"/>
                <a:gd name="T37" fmla="*/ 941 h 1094"/>
                <a:gd name="T38" fmla="*/ 255 w 922"/>
                <a:gd name="T39" fmla="*/ 902 h 1094"/>
                <a:gd name="T40" fmla="*/ 269 w 922"/>
                <a:gd name="T41" fmla="*/ 860 h 1094"/>
                <a:gd name="T42" fmla="*/ 332 w 922"/>
                <a:gd name="T43" fmla="*/ 802 h 1094"/>
                <a:gd name="T44" fmla="*/ 402 w 922"/>
                <a:gd name="T45" fmla="*/ 744 h 1094"/>
                <a:gd name="T46" fmla="*/ 420 w 922"/>
                <a:gd name="T47" fmla="*/ 700 h 1094"/>
                <a:gd name="T48" fmla="*/ 440 w 922"/>
                <a:gd name="T49" fmla="*/ 649 h 1094"/>
                <a:gd name="T50" fmla="*/ 452 w 922"/>
                <a:gd name="T51" fmla="*/ 612 h 1094"/>
                <a:gd name="T52" fmla="*/ 473 w 922"/>
                <a:gd name="T53" fmla="*/ 675 h 1094"/>
                <a:gd name="T54" fmla="*/ 483 w 922"/>
                <a:gd name="T55" fmla="*/ 726 h 1094"/>
                <a:gd name="T56" fmla="*/ 490 w 922"/>
                <a:gd name="T57" fmla="*/ 763 h 1094"/>
                <a:gd name="T58" fmla="*/ 512 w 922"/>
                <a:gd name="T59" fmla="*/ 788 h 1094"/>
                <a:gd name="T60" fmla="*/ 539 w 922"/>
                <a:gd name="T61" fmla="*/ 828 h 1094"/>
                <a:gd name="T62" fmla="*/ 564 w 922"/>
                <a:gd name="T63" fmla="*/ 1045 h 1094"/>
                <a:gd name="T64" fmla="*/ 586 w 922"/>
                <a:gd name="T65" fmla="*/ 1084 h 1094"/>
                <a:gd name="T66" fmla="*/ 613 w 922"/>
                <a:gd name="T67" fmla="*/ 1041 h 1094"/>
                <a:gd name="T68" fmla="*/ 637 w 922"/>
                <a:gd name="T69" fmla="*/ 987 h 1094"/>
                <a:gd name="T70" fmla="*/ 752 w 922"/>
                <a:gd name="T71" fmla="*/ 943 h 1094"/>
                <a:gd name="T72" fmla="*/ 751 w 922"/>
                <a:gd name="T73" fmla="*/ 901 h 1094"/>
                <a:gd name="T74" fmla="*/ 747 w 922"/>
                <a:gd name="T75" fmla="*/ 839 h 1094"/>
                <a:gd name="T76" fmla="*/ 745 w 922"/>
                <a:gd name="T77" fmla="*/ 770 h 1094"/>
                <a:gd name="T78" fmla="*/ 745 w 922"/>
                <a:gd name="T79" fmla="*/ 709 h 1094"/>
                <a:gd name="T80" fmla="*/ 750 w 922"/>
                <a:gd name="T81" fmla="*/ 668 h 1094"/>
                <a:gd name="T82" fmla="*/ 764 w 922"/>
                <a:gd name="T83" fmla="*/ 661 h 1094"/>
                <a:gd name="T84" fmla="*/ 772 w 922"/>
                <a:gd name="T85" fmla="*/ 612 h 1094"/>
                <a:gd name="T86" fmla="*/ 807 w 922"/>
                <a:gd name="T87" fmla="*/ 556 h 1094"/>
                <a:gd name="T88" fmla="*/ 828 w 922"/>
                <a:gd name="T89" fmla="*/ 535 h 1094"/>
                <a:gd name="T90" fmla="*/ 848 w 922"/>
                <a:gd name="T91" fmla="*/ 447 h 1094"/>
                <a:gd name="T92" fmla="*/ 857 w 922"/>
                <a:gd name="T93" fmla="*/ 382 h 1094"/>
                <a:gd name="T94" fmla="*/ 865 w 922"/>
                <a:gd name="T95" fmla="*/ 318 h 1094"/>
                <a:gd name="T96" fmla="*/ 884 w 922"/>
                <a:gd name="T97" fmla="*/ 228 h 1094"/>
                <a:gd name="T98" fmla="*/ 133 w 922"/>
                <a:gd name="T99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2" h="1094">
                  <a:moveTo>
                    <a:pt x="133" y="0"/>
                  </a:moveTo>
                  <a:lnTo>
                    <a:pt x="133" y="179"/>
                  </a:lnTo>
                  <a:lnTo>
                    <a:pt x="133" y="193"/>
                  </a:lnTo>
                  <a:lnTo>
                    <a:pt x="133" y="214"/>
                  </a:lnTo>
                  <a:lnTo>
                    <a:pt x="132" y="239"/>
                  </a:lnTo>
                  <a:lnTo>
                    <a:pt x="130" y="267"/>
                  </a:lnTo>
                  <a:lnTo>
                    <a:pt x="128" y="295"/>
                  </a:lnTo>
                  <a:lnTo>
                    <a:pt x="125" y="322"/>
                  </a:lnTo>
                  <a:lnTo>
                    <a:pt x="120" y="343"/>
                  </a:lnTo>
                  <a:lnTo>
                    <a:pt x="113" y="357"/>
                  </a:lnTo>
                  <a:lnTo>
                    <a:pt x="94" y="357"/>
                  </a:lnTo>
                  <a:lnTo>
                    <a:pt x="94" y="459"/>
                  </a:lnTo>
                  <a:lnTo>
                    <a:pt x="87" y="464"/>
                  </a:lnTo>
                  <a:lnTo>
                    <a:pt x="81" y="478"/>
                  </a:lnTo>
                  <a:lnTo>
                    <a:pt x="74" y="501"/>
                  </a:lnTo>
                  <a:lnTo>
                    <a:pt x="69" y="526"/>
                  </a:lnTo>
                  <a:lnTo>
                    <a:pt x="64" y="552"/>
                  </a:lnTo>
                  <a:lnTo>
                    <a:pt x="60" y="577"/>
                  </a:lnTo>
                  <a:lnTo>
                    <a:pt x="59" y="598"/>
                  </a:lnTo>
                  <a:lnTo>
                    <a:pt x="57" y="612"/>
                  </a:lnTo>
                  <a:lnTo>
                    <a:pt x="57" y="628"/>
                  </a:lnTo>
                  <a:lnTo>
                    <a:pt x="57" y="645"/>
                  </a:lnTo>
                  <a:lnTo>
                    <a:pt x="57" y="667"/>
                  </a:lnTo>
                  <a:lnTo>
                    <a:pt x="57" y="688"/>
                  </a:lnTo>
                  <a:lnTo>
                    <a:pt x="57" y="712"/>
                  </a:lnTo>
                  <a:lnTo>
                    <a:pt x="56" y="737"/>
                  </a:lnTo>
                  <a:lnTo>
                    <a:pt x="56" y="762"/>
                  </a:lnTo>
                  <a:lnTo>
                    <a:pt x="55" y="786"/>
                  </a:lnTo>
                  <a:lnTo>
                    <a:pt x="55" y="811"/>
                  </a:lnTo>
                  <a:lnTo>
                    <a:pt x="53" y="836"/>
                  </a:lnTo>
                  <a:lnTo>
                    <a:pt x="51" y="858"/>
                  </a:lnTo>
                  <a:lnTo>
                    <a:pt x="49" y="880"/>
                  </a:lnTo>
                  <a:lnTo>
                    <a:pt x="47" y="901"/>
                  </a:lnTo>
                  <a:lnTo>
                    <a:pt x="45" y="916"/>
                  </a:lnTo>
                  <a:lnTo>
                    <a:pt x="42" y="932"/>
                  </a:lnTo>
                  <a:lnTo>
                    <a:pt x="39" y="943"/>
                  </a:lnTo>
                  <a:lnTo>
                    <a:pt x="19" y="943"/>
                  </a:lnTo>
                  <a:lnTo>
                    <a:pt x="18" y="955"/>
                  </a:lnTo>
                  <a:lnTo>
                    <a:pt x="17" y="973"/>
                  </a:lnTo>
                  <a:lnTo>
                    <a:pt x="13" y="994"/>
                  </a:lnTo>
                  <a:lnTo>
                    <a:pt x="10" y="1015"/>
                  </a:lnTo>
                  <a:lnTo>
                    <a:pt x="6" y="1036"/>
                  </a:lnTo>
                  <a:lnTo>
                    <a:pt x="2" y="1054"/>
                  </a:lnTo>
                  <a:lnTo>
                    <a:pt x="1" y="1064"/>
                  </a:lnTo>
                  <a:lnTo>
                    <a:pt x="0" y="1070"/>
                  </a:lnTo>
                  <a:lnTo>
                    <a:pt x="9" y="1068"/>
                  </a:lnTo>
                  <a:lnTo>
                    <a:pt x="21" y="1064"/>
                  </a:lnTo>
                  <a:lnTo>
                    <a:pt x="35" y="1057"/>
                  </a:lnTo>
                  <a:lnTo>
                    <a:pt x="52" y="1048"/>
                  </a:lnTo>
                  <a:lnTo>
                    <a:pt x="70" y="1038"/>
                  </a:lnTo>
                  <a:lnTo>
                    <a:pt x="90" y="1027"/>
                  </a:lnTo>
                  <a:lnTo>
                    <a:pt x="111" y="1013"/>
                  </a:lnTo>
                  <a:lnTo>
                    <a:pt x="132" y="999"/>
                  </a:lnTo>
                  <a:lnTo>
                    <a:pt x="153" y="985"/>
                  </a:lnTo>
                  <a:lnTo>
                    <a:pt x="174" y="971"/>
                  </a:lnTo>
                  <a:lnTo>
                    <a:pt x="193" y="955"/>
                  </a:lnTo>
                  <a:lnTo>
                    <a:pt x="211" y="941"/>
                  </a:lnTo>
                  <a:lnTo>
                    <a:pt x="228" y="927"/>
                  </a:lnTo>
                  <a:lnTo>
                    <a:pt x="243" y="915"/>
                  </a:lnTo>
                  <a:lnTo>
                    <a:pt x="255" y="902"/>
                  </a:lnTo>
                  <a:lnTo>
                    <a:pt x="264" y="892"/>
                  </a:lnTo>
                  <a:lnTo>
                    <a:pt x="264" y="865"/>
                  </a:lnTo>
                  <a:lnTo>
                    <a:pt x="269" y="860"/>
                  </a:lnTo>
                  <a:lnTo>
                    <a:pt x="285" y="846"/>
                  </a:lnTo>
                  <a:lnTo>
                    <a:pt x="307" y="825"/>
                  </a:lnTo>
                  <a:lnTo>
                    <a:pt x="332" y="802"/>
                  </a:lnTo>
                  <a:lnTo>
                    <a:pt x="358" y="779"/>
                  </a:lnTo>
                  <a:lnTo>
                    <a:pt x="383" y="758"/>
                  </a:lnTo>
                  <a:lnTo>
                    <a:pt x="402" y="744"/>
                  </a:lnTo>
                  <a:lnTo>
                    <a:pt x="414" y="739"/>
                  </a:lnTo>
                  <a:lnTo>
                    <a:pt x="415" y="719"/>
                  </a:lnTo>
                  <a:lnTo>
                    <a:pt x="420" y="700"/>
                  </a:lnTo>
                  <a:lnTo>
                    <a:pt x="426" y="682"/>
                  </a:lnTo>
                  <a:lnTo>
                    <a:pt x="434" y="665"/>
                  </a:lnTo>
                  <a:lnTo>
                    <a:pt x="440" y="649"/>
                  </a:lnTo>
                  <a:lnTo>
                    <a:pt x="445" y="635"/>
                  </a:lnTo>
                  <a:lnTo>
                    <a:pt x="451" y="623"/>
                  </a:lnTo>
                  <a:lnTo>
                    <a:pt x="452" y="612"/>
                  </a:lnTo>
                  <a:lnTo>
                    <a:pt x="470" y="637"/>
                  </a:lnTo>
                  <a:lnTo>
                    <a:pt x="471" y="656"/>
                  </a:lnTo>
                  <a:lnTo>
                    <a:pt x="473" y="675"/>
                  </a:lnTo>
                  <a:lnTo>
                    <a:pt x="477" y="693"/>
                  </a:lnTo>
                  <a:lnTo>
                    <a:pt x="481" y="711"/>
                  </a:lnTo>
                  <a:lnTo>
                    <a:pt x="483" y="726"/>
                  </a:lnTo>
                  <a:lnTo>
                    <a:pt x="487" y="740"/>
                  </a:lnTo>
                  <a:lnTo>
                    <a:pt x="488" y="753"/>
                  </a:lnTo>
                  <a:lnTo>
                    <a:pt x="490" y="763"/>
                  </a:lnTo>
                  <a:lnTo>
                    <a:pt x="496" y="767"/>
                  </a:lnTo>
                  <a:lnTo>
                    <a:pt x="504" y="776"/>
                  </a:lnTo>
                  <a:lnTo>
                    <a:pt x="512" y="788"/>
                  </a:lnTo>
                  <a:lnTo>
                    <a:pt x="520" y="802"/>
                  </a:lnTo>
                  <a:lnTo>
                    <a:pt x="529" y="816"/>
                  </a:lnTo>
                  <a:lnTo>
                    <a:pt x="539" y="828"/>
                  </a:lnTo>
                  <a:lnTo>
                    <a:pt x="551" y="837"/>
                  </a:lnTo>
                  <a:lnTo>
                    <a:pt x="564" y="841"/>
                  </a:lnTo>
                  <a:lnTo>
                    <a:pt x="564" y="1045"/>
                  </a:lnTo>
                  <a:lnTo>
                    <a:pt x="584" y="1045"/>
                  </a:lnTo>
                  <a:lnTo>
                    <a:pt x="584" y="1094"/>
                  </a:lnTo>
                  <a:lnTo>
                    <a:pt x="586" y="1084"/>
                  </a:lnTo>
                  <a:lnTo>
                    <a:pt x="593" y="1071"/>
                  </a:lnTo>
                  <a:lnTo>
                    <a:pt x="602" y="1057"/>
                  </a:lnTo>
                  <a:lnTo>
                    <a:pt x="613" y="1041"/>
                  </a:lnTo>
                  <a:lnTo>
                    <a:pt x="622" y="1024"/>
                  </a:lnTo>
                  <a:lnTo>
                    <a:pt x="631" y="1006"/>
                  </a:lnTo>
                  <a:lnTo>
                    <a:pt x="637" y="987"/>
                  </a:lnTo>
                  <a:lnTo>
                    <a:pt x="640" y="967"/>
                  </a:lnTo>
                  <a:lnTo>
                    <a:pt x="658" y="943"/>
                  </a:lnTo>
                  <a:lnTo>
                    <a:pt x="752" y="943"/>
                  </a:lnTo>
                  <a:lnTo>
                    <a:pt x="752" y="932"/>
                  </a:lnTo>
                  <a:lnTo>
                    <a:pt x="751" y="916"/>
                  </a:lnTo>
                  <a:lnTo>
                    <a:pt x="751" y="901"/>
                  </a:lnTo>
                  <a:lnTo>
                    <a:pt x="750" y="881"/>
                  </a:lnTo>
                  <a:lnTo>
                    <a:pt x="748" y="860"/>
                  </a:lnTo>
                  <a:lnTo>
                    <a:pt x="747" y="839"/>
                  </a:lnTo>
                  <a:lnTo>
                    <a:pt x="746" y="816"/>
                  </a:lnTo>
                  <a:lnTo>
                    <a:pt x="746" y="793"/>
                  </a:lnTo>
                  <a:lnTo>
                    <a:pt x="745" y="770"/>
                  </a:lnTo>
                  <a:lnTo>
                    <a:pt x="745" y="749"/>
                  </a:lnTo>
                  <a:lnTo>
                    <a:pt x="745" y="728"/>
                  </a:lnTo>
                  <a:lnTo>
                    <a:pt x="745" y="709"/>
                  </a:lnTo>
                  <a:lnTo>
                    <a:pt x="746" y="693"/>
                  </a:lnTo>
                  <a:lnTo>
                    <a:pt x="747" y="679"/>
                  </a:lnTo>
                  <a:lnTo>
                    <a:pt x="750" y="668"/>
                  </a:lnTo>
                  <a:lnTo>
                    <a:pt x="752" y="661"/>
                  </a:lnTo>
                  <a:lnTo>
                    <a:pt x="772" y="661"/>
                  </a:lnTo>
                  <a:lnTo>
                    <a:pt x="764" y="661"/>
                  </a:lnTo>
                  <a:lnTo>
                    <a:pt x="764" y="654"/>
                  </a:lnTo>
                  <a:lnTo>
                    <a:pt x="769" y="640"/>
                  </a:lnTo>
                  <a:lnTo>
                    <a:pt x="772" y="612"/>
                  </a:lnTo>
                  <a:lnTo>
                    <a:pt x="790" y="612"/>
                  </a:lnTo>
                  <a:lnTo>
                    <a:pt x="790" y="559"/>
                  </a:lnTo>
                  <a:lnTo>
                    <a:pt x="807" y="556"/>
                  </a:lnTo>
                  <a:lnTo>
                    <a:pt x="810" y="547"/>
                  </a:lnTo>
                  <a:lnTo>
                    <a:pt x="811" y="538"/>
                  </a:lnTo>
                  <a:lnTo>
                    <a:pt x="828" y="535"/>
                  </a:lnTo>
                  <a:lnTo>
                    <a:pt x="828" y="459"/>
                  </a:lnTo>
                  <a:lnTo>
                    <a:pt x="846" y="459"/>
                  </a:lnTo>
                  <a:lnTo>
                    <a:pt x="848" y="447"/>
                  </a:lnTo>
                  <a:lnTo>
                    <a:pt x="849" y="427"/>
                  </a:lnTo>
                  <a:lnTo>
                    <a:pt x="853" y="406"/>
                  </a:lnTo>
                  <a:lnTo>
                    <a:pt x="857" y="382"/>
                  </a:lnTo>
                  <a:lnTo>
                    <a:pt x="860" y="359"/>
                  </a:lnTo>
                  <a:lnTo>
                    <a:pt x="863" y="336"/>
                  </a:lnTo>
                  <a:lnTo>
                    <a:pt x="865" y="318"/>
                  </a:lnTo>
                  <a:lnTo>
                    <a:pt x="866" y="306"/>
                  </a:lnTo>
                  <a:lnTo>
                    <a:pt x="884" y="306"/>
                  </a:lnTo>
                  <a:lnTo>
                    <a:pt x="884" y="228"/>
                  </a:lnTo>
                  <a:lnTo>
                    <a:pt x="903" y="228"/>
                  </a:lnTo>
                  <a:lnTo>
                    <a:pt x="922" y="2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3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4" name="Freeform 34">
              <a:extLst>
                <a:ext uri="{FF2B5EF4-FFF2-40B4-BE49-F238E27FC236}">
                  <a16:creationId xmlns:a16="http://schemas.microsoft.com/office/drawing/2014/main" id="{34D18B3F-1C0B-4516-840B-1D3ADF266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" y="2353"/>
              <a:ext cx="1104" cy="766"/>
            </a:xfrm>
            <a:custGeom>
              <a:avLst/>
              <a:gdLst>
                <a:gd name="T0" fmla="*/ 770 w 1104"/>
                <a:gd name="T1" fmla="*/ 212 h 1533"/>
                <a:gd name="T2" fmla="*/ 774 w 1104"/>
                <a:gd name="T3" fmla="*/ 349 h 1533"/>
                <a:gd name="T4" fmla="*/ 778 w 1104"/>
                <a:gd name="T5" fmla="*/ 491 h 1533"/>
                <a:gd name="T6" fmla="*/ 776 w 1104"/>
                <a:gd name="T7" fmla="*/ 648 h 1533"/>
                <a:gd name="T8" fmla="*/ 781 w 1104"/>
                <a:gd name="T9" fmla="*/ 588 h 1533"/>
                <a:gd name="T10" fmla="*/ 804 w 1104"/>
                <a:gd name="T11" fmla="*/ 405 h 1533"/>
                <a:gd name="T12" fmla="*/ 808 w 1104"/>
                <a:gd name="T13" fmla="*/ 212 h 1533"/>
                <a:gd name="T14" fmla="*/ 867 w 1104"/>
                <a:gd name="T15" fmla="*/ 340 h 1533"/>
                <a:gd name="T16" fmla="*/ 910 w 1104"/>
                <a:gd name="T17" fmla="*/ 629 h 1533"/>
                <a:gd name="T18" fmla="*/ 927 w 1104"/>
                <a:gd name="T19" fmla="*/ 757 h 1533"/>
                <a:gd name="T20" fmla="*/ 934 w 1104"/>
                <a:gd name="T21" fmla="*/ 859 h 1533"/>
                <a:gd name="T22" fmla="*/ 931 w 1104"/>
                <a:gd name="T23" fmla="*/ 1002 h 1533"/>
                <a:gd name="T24" fmla="*/ 935 w 1104"/>
                <a:gd name="T25" fmla="*/ 877 h 1533"/>
                <a:gd name="T26" fmla="*/ 949 w 1104"/>
                <a:gd name="T27" fmla="*/ 562 h 1533"/>
                <a:gd name="T28" fmla="*/ 935 w 1104"/>
                <a:gd name="T29" fmla="*/ 248 h 1533"/>
                <a:gd name="T30" fmla="*/ 926 w 1104"/>
                <a:gd name="T31" fmla="*/ 222 h 1533"/>
                <a:gd name="T32" fmla="*/ 999 w 1104"/>
                <a:gd name="T33" fmla="*/ 606 h 1533"/>
                <a:gd name="T34" fmla="*/ 1038 w 1104"/>
                <a:gd name="T35" fmla="*/ 1000 h 1533"/>
                <a:gd name="T36" fmla="*/ 1059 w 1104"/>
                <a:gd name="T37" fmla="*/ 847 h 1533"/>
                <a:gd name="T38" fmla="*/ 1007 w 1104"/>
                <a:gd name="T39" fmla="*/ 474 h 1533"/>
                <a:gd name="T40" fmla="*/ 1008 w 1104"/>
                <a:gd name="T41" fmla="*/ 305 h 1533"/>
                <a:gd name="T42" fmla="*/ 1059 w 1104"/>
                <a:gd name="T43" fmla="*/ 387 h 1533"/>
                <a:gd name="T44" fmla="*/ 1104 w 1104"/>
                <a:gd name="T45" fmla="*/ 479 h 1533"/>
                <a:gd name="T46" fmla="*/ 1092 w 1104"/>
                <a:gd name="T47" fmla="*/ 335 h 1533"/>
                <a:gd name="T48" fmla="*/ 1066 w 1104"/>
                <a:gd name="T49" fmla="*/ 201 h 1533"/>
                <a:gd name="T50" fmla="*/ 1036 w 1104"/>
                <a:gd name="T51" fmla="*/ 95 h 1533"/>
                <a:gd name="T52" fmla="*/ 947 w 1104"/>
                <a:gd name="T53" fmla="*/ 46 h 1533"/>
                <a:gd name="T54" fmla="*/ 838 w 1104"/>
                <a:gd name="T55" fmla="*/ 9 h 1533"/>
                <a:gd name="T56" fmla="*/ 740 w 1104"/>
                <a:gd name="T57" fmla="*/ 14 h 1533"/>
                <a:gd name="T58" fmla="*/ 633 w 1104"/>
                <a:gd name="T59" fmla="*/ 55 h 1533"/>
                <a:gd name="T60" fmla="*/ 501 w 1104"/>
                <a:gd name="T61" fmla="*/ 53 h 1533"/>
                <a:gd name="T62" fmla="*/ 369 w 1104"/>
                <a:gd name="T63" fmla="*/ 74 h 1533"/>
                <a:gd name="T64" fmla="*/ 182 w 1104"/>
                <a:gd name="T65" fmla="*/ 87 h 1533"/>
                <a:gd name="T66" fmla="*/ 0 w 1104"/>
                <a:gd name="T67" fmla="*/ 95 h 1533"/>
                <a:gd name="T68" fmla="*/ 90 w 1104"/>
                <a:gd name="T69" fmla="*/ 1417 h 1533"/>
                <a:gd name="T70" fmla="*/ 128 w 1104"/>
                <a:gd name="T71" fmla="*/ 1267 h 1533"/>
                <a:gd name="T72" fmla="*/ 145 w 1104"/>
                <a:gd name="T73" fmla="*/ 1088 h 1533"/>
                <a:gd name="T74" fmla="*/ 135 w 1104"/>
                <a:gd name="T75" fmla="*/ 938 h 1533"/>
                <a:gd name="T76" fmla="*/ 151 w 1104"/>
                <a:gd name="T77" fmla="*/ 780 h 1533"/>
                <a:gd name="T78" fmla="*/ 192 w 1104"/>
                <a:gd name="T79" fmla="*/ 903 h 1533"/>
                <a:gd name="T80" fmla="*/ 203 w 1104"/>
                <a:gd name="T81" fmla="*/ 761 h 1533"/>
                <a:gd name="T82" fmla="*/ 202 w 1104"/>
                <a:gd name="T83" fmla="*/ 479 h 1533"/>
                <a:gd name="T84" fmla="*/ 223 w 1104"/>
                <a:gd name="T85" fmla="*/ 539 h 1533"/>
                <a:gd name="T86" fmla="*/ 243 w 1104"/>
                <a:gd name="T87" fmla="*/ 511 h 1533"/>
                <a:gd name="T88" fmla="*/ 296 w 1104"/>
                <a:gd name="T89" fmla="*/ 583 h 1533"/>
                <a:gd name="T90" fmla="*/ 304 w 1104"/>
                <a:gd name="T91" fmla="*/ 435 h 1533"/>
                <a:gd name="T92" fmla="*/ 371 w 1104"/>
                <a:gd name="T93" fmla="*/ 630 h 1533"/>
                <a:gd name="T94" fmla="*/ 372 w 1104"/>
                <a:gd name="T95" fmla="*/ 502 h 1533"/>
                <a:gd name="T96" fmla="*/ 376 w 1104"/>
                <a:gd name="T97" fmla="*/ 377 h 1533"/>
                <a:gd name="T98" fmla="*/ 395 w 1104"/>
                <a:gd name="T99" fmla="*/ 578 h 1533"/>
                <a:gd name="T100" fmla="*/ 442 w 1104"/>
                <a:gd name="T101" fmla="*/ 914 h 1533"/>
                <a:gd name="T102" fmla="*/ 473 w 1104"/>
                <a:gd name="T103" fmla="*/ 1040 h 1533"/>
                <a:gd name="T104" fmla="*/ 488 w 1104"/>
                <a:gd name="T105" fmla="*/ 785 h 1533"/>
                <a:gd name="T106" fmla="*/ 488 w 1104"/>
                <a:gd name="T107" fmla="*/ 495 h 1533"/>
                <a:gd name="T108" fmla="*/ 539 w 1104"/>
                <a:gd name="T109" fmla="*/ 720 h 1533"/>
                <a:gd name="T110" fmla="*/ 589 w 1104"/>
                <a:gd name="T111" fmla="*/ 442 h 1533"/>
                <a:gd name="T112" fmla="*/ 619 w 1104"/>
                <a:gd name="T113" fmla="*/ 373 h 1533"/>
                <a:gd name="T114" fmla="*/ 628 w 1104"/>
                <a:gd name="T115" fmla="*/ 336 h 1533"/>
                <a:gd name="T116" fmla="*/ 662 w 1104"/>
                <a:gd name="T117" fmla="*/ 521 h 1533"/>
                <a:gd name="T118" fmla="*/ 691 w 1104"/>
                <a:gd name="T119" fmla="*/ 685 h 1533"/>
                <a:gd name="T120" fmla="*/ 705 w 1104"/>
                <a:gd name="T121" fmla="*/ 831 h 1533"/>
                <a:gd name="T122" fmla="*/ 729 w 1104"/>
                <a:gd name="T123" fmla="*/ 958 h 1533"/>
                <a:gd name="T124" fmla="*/ 716 w 1104"/>
                <a:gd name="T125" fmla="*/ 106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" h="1533">
                  <a:moveTo>
                    <a:pt x="740" y="106"/>
                  </a:moveTo>
                  <a:lnTo>
                    <a:pt x="748" y="122"/>
                  </a:lnTo>
                  <a:lnTo>
                    <a:pt x="755" y="138"/>
                  </a:lnTo>
                  <a:lnTo>
                    <a:pt x="760" y="155"/>
                  </a:lnTo>
                  <a:lnTo>
                    <a:pt x="764" y="173"/>
                  </a:lnTo>
                  <a:lnTo>
                    <a:pt x="768" y="192"/>
                  </a:lnTo>
                  <a:lnTo>
                    <a:pt x="770" y="212"/>
                  </a:lnTo>
                  <a:lnTo>
                    <a:pt x="772" y="231"/>
                  </a:lnTo>
                  <a:lnTo>
                    <a:pt x="773" y="250"/>
                  </a:lnTo>
                  <a:lnTo>
                    <a:pt x="774" y="271"/>
                  </a:lnTo>
                  <a:lnTo>
                    <a:pt x="774" y="291"/>
                  </a:lnTo>
                  <a:lnTo>
                    <a:pt x="776" y="310"/>
                  </a:lnTo>
                  <a:lnTo>
                    <a:pt x="776" y="329"/>
                  </a:lnTo>
                  <a:lnTo>
                    <a:pt x="774" y="349"/>
                  </a:lnTo>
                  <a:lnTo>
                    <a:pt x="774" y="368"/>
                  </a:lnTo>
                  <a:lnTo>
                    <a:pt x="774" y="386"/>
                  </a:lnTo>
                  <a:lnTo>
                    <a:pt x="774" y="403"/>
                  </a:lnTo>
                  <a:lnTo>
                    <a:pt x="776" y="424"/>
                  </a:lnTo>
                  <a:lnTo>
                    <a:pt x="777" y="447"/>
                  </a:lnTo>
                  <a:lnTo>
                    <a:pt x="778" y="468"/>
                  </a:lnTo>
                  <a:lnTo>
                    <a:pt x="778" y="491"/>
                  </a:lnTo>
                  <a:lnTo>
                    <a:pt x="778" y="512"/>
                  </a:lnTo>
                  <a:lnTo>
                    <a:pt x="778" y="535"/>
                  </a:lnTo>
                  <a:lnTo>
                    <a:pt x="778" y="558"/>
                  </a:lnTo>
                  <a:lnTo>
                    <a:pt x="778" y="579"/>
                  </a:lnTo>
                  <a:lnTo>
                    <a:pt x="777" y="602"/>
                  </a:lnTo>
                  <a:lnTo>
                    <a:pt x="777" y="625"/>
                  </a:lnTo>
                  <a:lnTo>
                    <a:pt x="776" y="648"/>
                  </a:lnTo>
                  <a:lnTo>
                    <a:pt x="776" y="669"/>
                  </a:lnTo>
                  <a:lnTo>
                    <a:pt x="776" y="692"/>
                  </a:lnTo>
                  <a:lnTo>
                    <a:pt x="774" y="713"/>
                  </a:lnTo>
                  <a:lnTo>
                    <a:pt x="774" y="736"/>
                  </a:lnTo>
                  <a:lnTo>
                    <a:pt x="774" y="757"/>
                  </a:lnTo>
                  <a:lnTo>
                    <a:pt x="774" y="609"/>
                  </a:lnTo>
                  <a:lnTo>
                    <a:pt x="781" y="588"/>
                  </a:lnTo>
                  <a:lnTo>
                    <a:pt x="786" y="567"/>
                  </a:lnTo>
                  <a:lnTo>
                    <a:pt x="790" y="542"/>
                  </a:lnTo>
                  <a:lnTo>
                    <a:pt x="794" y="518"/>
                  </a:lnTo>
                  <a:lnTo>
                    <a:pt x="798" y="490"/>
                  </a:lnTo>
                  <a:lnTo>
                    <a:pt x="801" y="463"/>
                  </a:lnTo>
                  <a:lnTo>
                    <a:pt x="802" y="435"/>
                  </a:lnTo>
                  <a:lnTo>
                    <a:pt x="804" y="405"/>
                  </a:lnTo>
                  <a:lnTo>
                    <a:pt x="806" y="377"/>
                  </a:lnTo>
                  <a:lnTo>
                    <a:pt x="807" y="349"/>
                  </a:lnTo>
                  <a:lnTo>
                    <a:pt x="807" y="319"/>
                  </a:lnTo>
                  <a:lnTo>
                    <a:pt x="808" y="291"/>
                  </a:lnTo>
                  <a:lnTo>
                    <a:pt x="808" y="263"/>
                  </a:lnTo>
                  <a:lnTo>
                    <a:pt x="808" y="236"/>
                  </a:lnTo>
                  <a:lnTo>
                    <a:pt x="808" y="212"/>
                  </a:lnTo>
                  <a:lnTo>
                    <a:pt x="808" y="187"/>
                  </a:lnTo>
                  <a:lnTo>
                    <a:pt x="819" y="197"/>
                  </a:lnTo>
                  <a:lnTo>
                    <a:pt x="829" y="215"/>
                  </a:lnTo>
                  <a:lnTo>
                    <a:pt x="840" y="240"/>
                  </a:lnTo>
                  <a:lnTo>
                    <a:pt x="849" y="268"/>
                  </a:lnTo>
                  <a:lnTo>
                    <a:pt x="858" y="303"/>
                  </a:lnTo>
                  <a:lnTo>
                    <a:pt x="867" y="340"/>
                  </a:lnTo>
                  <a:lnTo>
                    <a:pt x="875" y="380"/>
                  </a:lnTo>
                  <a:lnTo>
                    <a:pt x="882" y="423"/>
                  </a:lnTo>
                  <a:lnTo>
                    <a:pt x="888" y="467"/>
                  </a:lnTo>
                  <a:lnTo>
                    <a:pt x="895" y="509"/>
                  </a:lnTo>
                  <a:lnTo>
                    <a:pt x="900" y="551"/>
                  </a:lnTo>
                  <a:lnTo>
                    <a:pt x="905" y="592"/>
                  </a:lnTo>
                  <a:lnTo>
                    <a:pt x="910" y="629"/>
                  </a:lnTo>
                  <a:lnTo>
                    <a:pt x="913" y="660"/>
                  </a:lnTo>
                  <a:lnTo>
                    <a:pt x="916" y="688"/>
                  </a:lnTo>
                  <a:lnTo>
                    <a:pt x="918" y="711"/>
                  </a:lnTo>
                  <a:lnTo>
                    <a:pt x="919" y="720"/>
                  </a:lnTo>
                  <a:lnTo>
                    <a:pt x="921" y="732"/>
                  </a:lnTo>
                  <a:lnTo>
                    <a:pt x="923" y="745"/>
                  </a:lnTo>
                  <a:lnTo>
                    <a:pt x="927" y="757"/>
                  </a:lnTo>
                  <a:lnTo>
                    <a:pt x="930" y="769"/>
                  </a:lnTo>
                  <a:lnTo>
                    <a:pt x="933" y="782"/>
                  </a:lnTo>
                  <a:lnTo>
                    <a:pt x="934" y="794"/>
                  </a:lnTo>
                  <a:lnTo>
                    <a:pt x="935" y="803"/>
                  </a:lnTo>
                  <a:lnTo>
                    <a:pt x="935" y="819"/>
                  </a:lnTo>
                  <a:lnTo>
                    <a:pt x="935" y="838"/>
                  </a:lnTo>
                  <a:lnTo>
                    <a:pt x="934" y="859"/>
                  </a:lnTo>
                  <a:lnTo>
                    <a:pt x="934" y="884"/>
                  </a:lnTo>
                  <a:lnTo>
                    <a:pt x="934" y="908"/>
                  </a:lnTo>
                  <a:lnTo>
                    <a:pt x="933" y="931"/>
                  </a:lnTo>
                  <a:lnTo>
                    <a:pt x="933" y="954"/>
                  </a:lnTo>
                  <a:lnTo>
                    <a:pt x="931" y="973"/>
                  </a:lnTo>
                  <a:lnTo>
                    <a:pt x="931" y="989"/>
                  </a:lnTo>
                  <a:lnTo>
                    <a:pt x="931" y="1002"/>
                  </a:lnTo>
                  <a:lnTo>
                    <a:pt x="931" y="1007"/>
                  </a:lnTo>
                  <a:lnTo>
                    <a:pt x="931" y="1005"/>
                  </a:lnTo>
                  <a:lnTo>
                    <a:pt x="931" y="995"/>
                  </a:lnTo>
                  <a:lnTo>
                    <a:pt x="933" y="975"/>
                  </a:lnTo>
                  <a:lnTo>
                    <a:pt x="934" y="945"/>
                  </a:lnTo>
                  <a:lnTo>
                    <a:pt x="935" y="905"/>
                  </a:lnTo>
                  <a:lnTo>
                    <a:pt x="935" y="877"/>
                  </a:lnTo>
                  <a:lnTo>
                    <a:pt x="936" y="841"/>
                  </a:lnTo>
                  <a:lnTo>
                    <a:pt x="939" y="803"/>
                  </a:lnTo>
                  <a:lnTo>
                    <a:pt x="940" y="759"/>
                  </a:lnTo>
                  <a:lnTo>
                    <a:pt x="943" y="713"/>
                  </a:lnTo>
                  <a:lnTo>
                    <a:pt x="946" y="664"/>
                  </a:lnTo>
                  <a:lnTo>
                    <a:pt x="948" y="614"/>
                  </a:lnTo>
                  <a:lnTo>
                    <a:pt x="949" y="562"/>
                  </a:lnTo>
                  <a:lnTo>
                    <a:pt x="951" y="511"/>
                  </a:lnTo>
                  <a:lnTo>
                    <a:pt x="951" y="461"/>
                  </a:lnTo>
                  <a:lnTo>
                    <a:pt x="951" y="412"/>
                  </a:lnTo>
                  <a:lnTo>
                    <a:pt x="949" y="366"/>
                  </a:lnTo>
                  <a:lnTo>
                    <a:pt x="946" y="322"/>
                  </a:lnTo>
                  <a:lnTo>
                    <a:pt x="940" y="284"/>
                  </a:lnTo>
                  <a:lnTo>
                    <a:pt x="935" y="248"/>
                  </a:lnTo>
                  <a:lnTo>
                    <a:pt x="926" y="220"/>
                  </a:lnTo>
                  <a:lnTo>
                    <a:pt x="918" y="220"/>
                  </a:lnTo>
                  <a:lnTo>
                    <a:pt x="918" y="206"/>
                  </a:lnTo>
                  <a:lnTo>
                    <a:pt x="917" y="197"/>
                  </a:lnTo>
                  <a:lnTo>
                    <a:pt x="914" y="189"/>
                  </a:lnTo>
                  <a:lnTo>
                    <a:pt x="909" y="175"/>
                  </a:lnTo>
                  <a:lnTo>
                    <a:pt x="926" y="222"/>
                  </a:lnTo>
                  <a:lnTo>
                    <a:pt x="940" y="273"/>
                  </a:lnTo>
                  <a:lnTo>
                    <a:pt x="953" y="324"/>
                  </a:lnTo>
                  <a:lnTo>
                    <a:pt x="965" y="379"/>
                  </a:lnTo>
                  <a:lnTo>
                    <a:pt x="974" y="433"/>
                  </a:lnTo>
                  <a:lnTo>
                    <a:pt x="983" y="490"/>
                  </a:lnTo>
                  <a:lnTo>
                    <a:pt x="991" y="548"/>
                  </a:lnTo>
                  <a:lnTo>
                    <a:pt x="999" y="606"/>
                  </a:lnTo>
                  <a:lnTo>
                    <a:pt x="1006" y="664"/>
                  </a:lnTo>
                  <a:lnTo>
                    <a:pt x="1011" y="720"/>
                  </a:lnTo>
                  <a:lnTo>
                    <a:pt x="1017" y="778"/>
                  </a:lnTo>
                  <a:lnTo>
                    <a:pt x="1023" y="836"/>
                  </a:lnTo>
                  <a:lnTo>
                    <a:pt x="1028" y="893"/>
                  </a:lnTo>
                  <a:lnTo>
                    <a:pt x="1033" y="947"/>
                  </a:lnTo>
                  <a:lnTo>
                    <a:pt x="1038" y="1000"/>
                  </a:lnTo>
                  <a:lnTo>
                    <a:pt x="1045" y="1053"/>
                  </a:lnTo>
                  <a:lnTo>
                    <a:pt x="1079" y="1121"/>
                  </a:lnTo>
                  <a:lnTo>
                    <a:pt x="1078" y="1067"/>
                  </a:lnTo>
                  <a:lnTo>
                    <a:pt x="1075" y="1010"/>
                  </a:lnTo>
                  <a:lnTo>
                    <a:pt x="1071" y="956"/>
                  </a:lnTo>
                  <a:lnTo>
                    <a:pt x="1066" y="901"/>
                  </a:lnTo>
                  <a:lnTo>
                    <a:pt x="1059" y="847"/>
                  </a:lnTo>
                  <a:lnTo>
                    <a:pt x="1051" y="792"/>
                  </a:lnTo>
                  <a:lnTo>
                    <a:pt x="1045" y="739"/>
                  </a:lnTo>
                  <a:lnTo>
                    <a:pt x="1037" y="685"/>
                  </a:lnTo>
                  <a:lnTo>
                    <a:pt x="1028" y="632"/>
                  </a:lnTo>
                  <a:lnTo>
                    <a:pt x="1021" y="579"/>
                  </a:lnTo>
                  <a:lnTo>
                    <a:pt x="1014" y="527"/>
                  </a:lnTo>
                  <a:lnTo>
                    <a:pt x="1007" y="474"/>
                  </a:lnTo>
                  <a:lnTo>
                    <a:pt x="1002" y="421"/>
                  </a:lnTo>
                  <a:lnTo>
                    <a:pt x="998" y="368"/>
                  </a:lnTo>
                  <a:lnTo>
                    <a:pt x="995" y="317"/>
                  </a:lnTo>
                  <a:lnTo>
                    <a:pt x="994" y="266"/>
                  </a:lnTo>
                  <a:lnTo>
                    <a:pt x="995" y="277"/>
                  </a:lnTo>
                  <a:lnTo>
                    <a:pt x="1000" y="291"/>
                  </a:lnTo>
                  <a:lnTo>
                    <a:pt x="1008" y="305"/>
                  </a:lnTo>
                  <a:lnTo>
                    <a:pt x="1017" y="321"/>
                  </a:lnTo>
                  <a:lnTo>
                    <a:pt x="1027" y="335"/>
                  </a:lnTo>
                  <a:lnTo>
                    <a:pt x="1036" y="347"/>
                  </a:lnTo>
                  <a:lnTo>
                    <a:pt x="1045" y="354"/>
                  </a:lnTo>
                  <a:lnTo>
                    <a:pt x="1053" y="358"/>
                  </a:lnTo>
                  <a:lnTo>
                    <a:pt x="1054" y="372"/>
                  </a:lnTo>
                  <a:lnTo>
                    <a:pt x="1059" y="387"/>
                  </a:lnTo>
                  <a:lnTo>
                    <a:pt x="1066" y="407"/>
                  </a:lnTo>
                  <a:lnTo>
                    <a:pt x="1075" y="426"/>
                  </a:lnTo>
                  <a:lnTo>
                    <a:pt x="1084" y="446"/>
                  </a:lnTo>
                  <a:lnTo>
                    <a:pt x="1092" y="463"/>
                  </a:lnTo>
                  <a:lnTo>
                    <a:pt x="1098" y="481"/>
                  </a:lnTo>
                  <a:lnTo>
                    <a:pt x="1104" y="495"/>
                  </a:lnTo>
                  <a:lnTo>
                    <a:pt x="1104" y="479"/>
                  </a:lnTo>
                  <a:lnTo>
                    <a:pt x="1102" y="461"/>
                  </a:lnTo>
                  <a:lnTo>
                    <a:pt x="1102" y="442"/>
                  </a:lnTo>
                  <a:lnTo>
                    <a:pt x="1101" y="423"/>
                  </a:lnTo>
                  <a:lnTo>
                    <a:pt x="1098" y="402"/>
                  </a:lnTo>
                  <a:lnTo>
                    <a:pt x="1097" y="379"/>
                  </a:lnTo>
                  <a:lnTo>
                    <a:pt x="1095" y="358"/>
                  </a:lnTo>
                  <a:lnTo>
                    <a:pt x="1092" y="335"/>
                  </a:lnTo>
                  <a:lnTo>
                    <a:pt x="1089" y="314"/>
                  </a:lnTo>
                  <a:lnTo>
                    <a:pt x="1085" y="292"/>
                  </a:lnTo>
                  <a:lnTo>
                    <a:pt x="1083" y="271"/>
                  </a:lnTo>
                  <a:lnTo>
                    <a:pt x="1079" y="252"/>
                  </a:lnTo>
                  <a:lnTo>
                    <a:pt x="1074" y="233"/>
                  </a:lnTo>
                  <a:lnTo>
                    <a:pt x="1070" y="217"/>
                  </a:lnTo>
                  <a:lnTo>
                    <a:pt x="1066" y="201"/>
                  </a:lnTo>
                  <a:lnTo>
                    <a:pt x="1061" y="187"/>
                  </a:lnTo>
                  <a:lnTo>
                    <a:pt x="1053" y="187"/>
                  </a:lnTo>
                  <a:lnTo>
                    <a:pt x="1053" y="139"/>
                  </a:lnTo>
                  <a:lnTo>
                    <a:pt x="1050" y="134"/>
                  </a:lnTo>
                  <a:lnTo>
                    <a:pt x="1045" y="122"/>
                  </a:lnTo>
                  <a:lnTo>
                    <a:pt x="1038" y="106"/>
                  </a:lnTo>
                  <a:lnTo>
                    <a:pt x="1036" y="95"/>
                  </a:lnTo>
                  <a:lnTo>
                    <a:pt x="1002" y="95"/>
                  </a:lnTo>
                  <a:lnTo>
                    <a:pt x="997" y="85"/>
                  </a:lnTo>
                  <a:lnTo>
                    <a:pt x="986" y="73"/>
                  </a:lnTo>
                  <a:lnTo>
                    <a:pt x="974" y="60"/>
                  </a:lnTo>
                  <a:lnTo>
                    <a:pt x="969" y="50"/>
                  </a:lnTo>
                  <a:lnTo>
                    <a:pt x="959" y="48"/>
                  </a:lnTo>
                  <a:lnTo>
                    <a:pt x="947" y="46"/>
                  </a:lnTo>
                  <a:lnTo>
                    <a:pt x="934" y="43"/>
                  </a:lnTo>
                  <a:lnTo>
                    <a:pt x="919" y="37"/>
                  </a:lnTo>
                  <a:lnTo>
                    <a:pt x="904" y="32"/>
                  </a:lnTo>
                  <a:lnTo>
                    <a:pt x="888" y="27"/>
                  </a:lnTo>
                  <a:lnTo>
                    <a:pt x="871" y="20"/>
                  </a:lnTo>
                  <a:lnTo>
                    <a:pt x="855" y="14"/>
                  </a:lnTo>
                  <a:lnTo>
                    <a:pt x="838" y="9"/>
                  </a:lnTo>
                  <a:lnTo>
                    <a:pt x="821" y="6"/>
                  </a:lnTo>
                  <a:lnTo>
                    <a:pt x="806" y="2"/>
                  </a:lnTo>
                  <a:lnTo>
                    <a:pt x="790" y="0"/>
                  </a:lnTo>
                  <a:lnTo>
                    <a:pt x="776" y="0"/>
                  </a:lnTo>
                  <a:lnTo>
                    <a:pt x="763" y="2"/>
                  </a:lnTo>
                  <a:lnTo>
                    <a:pt x="751" y="7"/>
                  </a:lnTo>
                  <a:lnTo>
                    <a:pt x="740" y="14"/>
                  </a:lnTo>
                  <a:lnTo>
                    <a:pt x="740" y="25"/>
                  </a:lnTo>
                  <a:lnTo>
                    <a:pt x="691" y="25"/>
                  </a:lnTo>
                  <a:lnTo>
                    <a:pt x="691" y="37"/>
                  </a:lnTo>
                  <a:lnTo>
                    <a:pt x="679" y="44"/>
                  </a:lnTo>
                  <a:lnTo>
                    <a:pt x="665" y="50"/>
                  </a:lnTo>
                  <a:lnTo>
                    <a:pt x="650" y="53"/>
                  </a:lnTo>
                  <a:lnTo>
                    <a:pt x="633" y="55"/>
                  </a:lnTo>
                  <a:lnTo>
                    <a:pt x="616" y="57"/>
                  </a:lnTo>
                  <a:lnTo>
                    <a:pt x="597" y="57"/>
                  </a:lnTo>
                  <a:lnTo>
                    <a:pt x="578" y="55"/>
                  </a:lnTo>
                  <a:lnTo>
                    <a:pt x="559" y="55"/>
                  </a:lnTo>
                  <a:lnTo>
                    <a:pt x="539" y="53"/>
                  </a:lnTo>
                  <a:lnTo>
                    <a:pt x="520" y="53"/>
                  </a:lnTo>
                  <a:lnTo>
                    <a:pt x="501" y="53"/>
                  </a:lnTo>
                  <a:lnTo>
                    <a:pt x="483" y="53"/>
                  </a:lnTo>
                  <a:lnTo>
                    <a:pt x="466" y="55"/>
                  </a:lnTo>
                  <a:lnTo>
                    <a:pt x="449" y="58"/>
                  </a:lnTo>
                  <a:lnTo>
                    <a:pt x="433" y="65"/>
                  </a:lnTo>
                  <a:lnTo>
                    <a:pt x="420" y="73"/>
                  </a:lnTo>
                  <a:lnTo>
                    <a:pt x="395" y="73"/>
                  </a:lnTo>
                  <a:lnTo>
                    <a:pt x="369" y="74"/>
                  </a:lnTo>
                  <a:lnTo>
                    <a:pt x="343" y="74"/>
                  </a:lnTo>
                  <a:lnTo>
                    <a:pt x="317" y="76"/>
                  </a:lnTo>
                  <a:lnTo>
                    <a:pt x="290" y="78"/>
                  </a:lnTo>
                  <a:lnTo>
                    <a:pt x="263" y="80"/>
                  </a:lnTo>
                  <a:lnTo>
                    <a:pt x="237" y="81"/>
                  </a:lnTo>
                  <a:lnTo>
                    <a:pt x="210" y="83"/>
                  </a:lnTo>
                  <a:lnTo>
                    <a:pt x="182" y="87"/>
                  </a:lnTo>
                  <a:lnTo>
                    <a:pt x="156" y="88"/>
                  </a:lnTo>
                  <a:lnTo>
                    <a:pt x="130" y="90"/>
                  </a:lnTo>
                  <a:lnTo>
                    <a:pt x="103" y="92"/>
                  </a:lnTo>
                  <a:lnTo>
                    <a:pt x="77" y="94"/>
                  </a:lnTo>
                  <a:lnTo>
                    <a:pt x="50" y="94"/>
                  </a:lnTo>
                  <a:lnTo>
                    <a:pt x="24" y="95"/>
                  </a:lnTo>
                  <a:lnTo>
                    <a:pt x="0" y="95"/>
                  </a:lnTo>
                  <a:lnTo>
                    <a:pt x="7" y="106"/>
                  </a:lnTo>
                  <a:lnTo>
                    <a:pt x="58" y="1533"/>
                  </a:lnTo>
                  <a:lnTo>
                    <a:pt x="62" y="1510"/>
                  </a:lnTo>
                  <a:lnTo>
                    <a:pt x="69" y="1487"/>
                  </a:lnTo>
                  <a:lnTo>
                    <a:pt x="75" y="1464"/>
                  </a:lnTo>
                  <a:lnTo>
                    <a:pt x="83" y="1442"/>
                  </a:lnTo>
                  <a:lnTo>
                    <a:pt x="90" y="1417"/>
                  </a:lnTo>
                  <a:lnTo>
                    <a:pt x="95" y="1394"/>
                  </a:lnTo>
                  <a:lnTo>
                    <a:pt x="99" y="1371"/>
                  </a:lnTo>
                  <a:lnTo>
                    <a:pt x="100" y="1350"/>
                  </a:lnTo>
                  <a:lnTo>
                    <a:pt x="109" y="1334"/>
                  </a:lnTo>
                  <a:lnTo>
                    <a:pt x="117" y="1315"/>
                  </a:lnTo>
                  <a:lnTo>
                    <a:pt x="122" y="1292"/>
                  </a:lnTo>
                  <a:lnTo>
                    <a:pt x="128" y="1267"/>
                  </a:lnTo>
                  <a:lnTo>
                    <a:pt x="130" y="1241"/>
                  </a:lnTo>
                  <a:lnTo>
                    <a:pt x="133" y="1215"/>
                  </a:lnTo>
                  <a:lnTo>
                    <a:pt x="134" y="1190"/>
                  </a:lnTo>
                  <a:lnTo>
                    <a:pt x="134" y="1167"/>
                  </a:lnTo>
                  <a:lnTo>
                    <a:pt x="139" y="1146"/>
                  </a:lnTo>
                  <a:lnTo>
                    <a:pt x="142" y="1118"/>
                  </a:lnTo>
                  <a:lnTo>
                    <a:pt x="145" y="1088"/>
                  </a:lnTo>
                  <a:lnTo>
                    <a:pt x="145" y="1054"/>
                  </a:lnTo>
                  <a:lnTo>
                    <a:pt x="143" y="1021"/>
                  </a:lnTo>
                  <a:lnTo>
                    <a:pt x="141" y="993"/>
                  </a:lnTo>
                  <a:lnTo>
                    <a:pt x="138" y="968"/>
                  </a:lnTo>
                  <a:lnTo>
                    <a:pt x="134" y="951"/>
                  </a:lnTo>
                  <a:lnTo>
                    <a:pt x="134" y="945"/>
                  </a:lnTo>
                  <a:lnTo>
                    <a:pt x="135" y="938"/>
                  </a:lnTo>
                  <a:lnTo>
                    <a:pt x="137" y="928"/>
                  </a:lnTo>
                  <a:lnTo>
                    <a:pt x="139" y="914"/>
                  </a:lnTo>
                  <a:lnTo>
                    <a:pt x="141" y="894"/>
                  </a:lnTo>
                  <a:lnTo>
                    <a:pt x="142" y="868"/>
                  </a:lnTo>
                  <a:lnTo>
                    <a:pt x="143" y="833"/>
                  </a:lnTo>
                  <a:lnTo>
                    <a:pt x="143" y="790"/>
                  </a:lnTo>
                  <a:lnTo>
                    <a:pt x="151" y="780"/>
                  </a:lnTo>
                  <a:lnTo>
                    <a:pt x="152" y="794"/>
                  </a:lnTo>
                  <a:lnTo>
                    <a:pt x="158" y="810"/>
                  </a:lnTo>
                  <a:lnTo>
                    <a:pt x="164" y="829"/>
                  </a:lnTo>
                  <a:lnTo>
                    <a:pt x="172" y="849"/>
                  </a:lnTo>
                  <a:lnTo>
                    <a:pt x="180" y="868"/>
                  </a:lnTo>
                  <a:lnTo>
                    <a:pt x="186" y="885"/>
                  </a:lnTo>
                  <a:lnTo>
                    <a:pt x="192" y="903"/>
                  </a:lnTo>
                  <a:lnTo>
                    <a:pt x="193" y="917"/>
                  </a:lnTo>
                  <a:lnTo>
                    <a:pt x="196" y="912"/>
                  </a:lnTo>
                  <a:lnTo>
                    <a:pt x="198" y="896"/>
                  </a:lnTo>
                  <a:lnTo>
                    <a:pt x="199" y="871"/>
                  </a:lnTo>
                  <a:lnTo>
                    <a:pt x="202" y="840"/>
                  </a:lnTo>
                  <a:lnTo>
                    <a:pt x="202" y="801"/>
                  </a:lnTo>
                  <a:lnTo>
                    <a:pt x="203" y="761"/>
                  </a:lnTo>
                  <a:lnTo>
                    <a:pt x="203" y="715"/>
                  </a:lnTo>
                  <a:lnTo>
                    <a:pt x="203" y="669"/>
                  </a:lnTo>
                  <a:lnTo>
                    <a:pt x="203" y="625"/>
                  </a:lnTo>
                  <a:lnTo>
                    <a:pt x="203" y="581"/>
                  </a:lnTo>
                  <a:lnTo>
                    <a:pt x="203" y="542"/>
                  </a:lnTo>
                  <a:lnTo>
                    <a:pt x="203" y="507"/>
                  </a:lnTo>
                  <a:lnTo>
                    <a:pt x="202" y="479"/>
                  </a:lnTo>
                  <a:lnTo>
                    <a:pt x="202" y="458"/>
                  </a:lnTo>
                  <a:lnTo>
                    <a:pt x="202" y="447"/>
                  </a:lnTo>
                  <a:lnTo>
                    <a:pt x="202" y="447"/>
                  </a:lnTo>
                  <a:lnTo>
                    <a:pt x="203" y="467"/>
                  </a:lnTo>
                  <a:lnTo>
                    <a:pt x="209" y="490"/>
                  </a:lnTo>
                  <a:lnTo>
                    <a:pt x="215" y="514"/>
                  </a:lnTo>
                  <a:lnTo>
                    <a:pt x="223" y="539"/>
                  </a:lnTo>
                  <a:lnTo>
                    <a:pt x="231" y="565"/>
                  </a:lnTo>
                  <a:lnTo>
                    <a:pt x="237" y="590"/>
                  </a:lnTo>
                  <a:lnTo>
                    <a:pt x="243" y="611"/>
                  </a:lnTo>
                  <a:lnTo>
                    <a:pt x="244" y="630"/>
                  </a:lnTo>
                  <a:lnTo>
                    <a:pt x="244" y="565"/>
                  </a:lnTo>
                  <a:lnTo>
                    <a:pt x="243" y="527"/>
                  </a:lnTo>
                  <a:lnTo>
                    <a:pt x="243" y="511"/>
                  </a:lnTo>
                  <a:lnTo>
                    <a:pt x="244" y="514"/>
                  </a:lnTo>
                  <a:lnTo>
                    <a:pt x="249" y="534"/>
                  </a:lnTo>
                  <a:lnTo>
                    <a:pt x="258" y="562"/>
                  </a:lnTo>
                  <a:lnTo>
                    <a:pt x="273" y="595"/>
                  </a:lnTo>
                  <a:lnTo>
                    <a:pt x="295" y="630"/>
                  </a:lnTo>
                  <a:lnTo>
                    <a:pt x="295" y="607"/>
                  </a:lnTo>
                  <a:lnTo>
                    <a:pt x="296" y="583"/>
                  </a:lnTo>
                  <a:lnTo>
                    <a:pt x="297" y="555"/>
                  </a:lnTo>
                  <a:lnTo>
                    <a:pt x="299" y="527"/>
                  </a:lnTo>
                  <a:lnTo>
                    <a:pt x="300" y="498"/>
                  </a:lnTo>
                  <a:lnTo>
                    <a:pt x="301" y="468"/>
                  </a:lnTo>
                  <a:lnTo>
                    <a:pt x="303" y="440"/>
                  </a:lnTo>
                  <a:lnTo>
                    <a:pt x="303" y="414"/>
                  </a:lnTo>
                  <a:lnTo>
                    <a:pt x="304" y="435"/>
                  </a:lnTo>
                  <a:lnTo>
                    <a:pt x="309" y="463"/>
                  </a:lnTo>
                  <a:lnTo>
                    <a:pt x="317" y="493"/>
                  </a:lnTo>
                  <a:lnTo>
                    <a:pt x="327" y="527"/>
                  </a:lnTo>
                  <a:lnTo>
                    <a:pt x="338" y="560"/>
                  </a:lnTo>
                  <a:lnTo>
                    <a:pt x="350" y="588"/>
                  </a:lnTo>
                  <a:lnTo>
                    <a:pt x="360" y="613"/>
                  </a:lnTo>
                  <a:lnTo>
                    <a:pt x="371" y="630"/>
                  </a:lnTo>
                  <a:lnTo>
                    <a:pt x="371" y="613"/>
                  </a:lnTo>
                  <a:lnTo>
                    <a:pt x="371" y="595"/>
                  </a:lnTo>
                  <a:lnTo>
                    <a:pt x="371" y="578"/>
                  </a:lnTo>
                  <a:lnTo>
                    <a:pt x="371" y="558"/>
                  </a:lnTo>
                  <a:lnTo>
                    <a:pt x="371" y="539"/>
                  </a:lnTo>
                  <a:lnTo>
                    <a:pt x="371" y="521"/>
                  </a:lnTo>
                  <a:lnTo>
                    <a:pt x="372" y="502"/>
                  </a:lnTo>
                  <a:lnTo>
                    <a:pt x="372" y="483"/>
                  </a:lnTo>
                  <a:lnTo>
                    <a:pt x="372" y="465"/>
                  </a:lnTo>
                  <a:lnTo>
                    <a:pt x="372" y="446"/>
                  </a:lnTo>
                  <a:lnTo>
                    <a:pt x="373" y="428"/>
                  </a:lnTo>
                  <a:lnTo>
                    <a:pt x="375" y="410"/>
                  </a:lnTo>
                  <a:lnTo>
                    <a:pt x="375" y="393"/>
                  </a:lnTo>
                  <a:lnTo>
                    <a:pt x="376" y="377"/>
                  </a:lnTo>
                  <a:lnTo>
                    <a:pt x="377" y="361"/>
                  </a:lnTo>
                  <a:lnTo>
                    <a:pt x="378" y="345"/>
                  </a:lnTo>
                  <a:lnTo>
                    <a:pt x="380" y="391"/>
                  </a:lnTo>
                  <a:lnTo>
                    <a:pt x="381" y="437"/>
                  </a:lnTo>
                  <a:lnTo>
                    <a:pt x="385" y="483"/>
                  </a:lnTo>
                  <a:lnTo>
                    <a:pt x="390" y="530"/>
                  </a:lnTo>
                  <a:lnTo>
                    <a:pt x="395" y="578"/>
                  </a:lnTo>
                  <a:lnTo>
                    <a:pt x="402" y="625"/>
                  </a:lnTo>
                  <a:lnTo>
                    <a:pt x="410" y="674"/>
                  </a:lnTo>
                  <a:lnTo>
                    <a:pt x="416" y="722"/>
                  </a:lnTo>
                  <a:lnTo>
                    <a:pt x="423" y="769"/>
                  </a:lnTo>
                  <a:lnTo>
                    <a:pt x="431" y="819"/>
                  </a:lnTo>
                  <a:lnTo>
                    <a:pt x="437" y="866"/>
                  </a:lnTo>
                  <a:lnTo>
                    <a:pt x="442" y="914"/>
                  </a:lnTo>
                  <a:lnTo>
                    <a:pt x="448" y="961"/>
                  </a:lnTo>
                  <a:lnTo>
                    <a:pt x="452" y="1007"/>
                  </a:lnTo>
                  <a:lnTo>
                    <a:pt x="453" y="1053"/>
                  </a:lnTo>
                  <a:lnTo>
                    <a:pt x="454" y="1098"/>
                  </a:lnTo>
                  <a:lnTo>
                    <a:pt x="462" y="1084"/>
                  </a:lnTo>
                  <a:lnTo>
                    <a:pt x="467" y="1065"/>
                  </a:lnTo>
                  <a:lnTo>
                    <a:pt x="473" y="1040"/>
                  </a:lnTo>
                  <a:lnTo>
                    <a:pt x="478" y="1010"/>
                  </a:lnTo>
                  <a:lnTo>
                    <a:pt x="480" y="977"/>
                  </a:lnTo>
                  <a:lnTo>
                    <a:pt x="483" y="942"/>
                  </a:lnTo>
                  <a:lnTo>
                    <a:pt x="486" y="905"/>
                  </a:lnTo>
                  <a:lnTo>
                    <a:pt x="487" y="864"/>
                  </a:lnTo>
                  <a:lnTo>
                    <a:pt x="488" y="826"/>
                  </a:lnTo>
                  <a:lnTo>
                    <a:pt x="488" y="785"/>
                  </a:lnTo>
                  <a:lnTo>
                    <a:pt x="488" y="746"/>
                  </a:lnTo>
                  <a:lnTo>
                    <a:pt x="488" y="710"/>
                  </a:lnTo>
                  <a:lnTo>
                    <a:pt x="488" y="676"/>
                  </a:lnTo>
                  <a:lnTo>
                    <a:pt x="488" y="646"/>
                  </a:lnTo>
                  <a:lnTo>
                    <a:pt x="488" y="618"/>
                  </a:lnTo>
                  <a:lnTo>
                    <a:pt x="488" y="597"/>
                  </a:lnTo>
                  <a:lnTo>
                    <a:pt x="488" y="495"/>
                  </a:lnTo>
                  <a:lnTo>
                    <a:pt x="490" y="523"/>
                  </a:lnTo>
                  <a:lnTo>
                    <a:pt x="495" y="555"/>
                  </a:lnTo>
                  <a:lnTo>
                    <a:pt x="503" y="588"/>
                  </a:lnTo>
                  <a:lnTo>
                    <a:pt x="512" y="623"/>
                  </a:lnTo>
                  <a:lnTo>
                    <a:pt x="521" y="658"/>
                  </a:lnTo>
                  <a:lnTo>
                    <a:pt x="530" y="692"/>
                  </a:lnTo>
                  <a:lnTo>
                    <a:pt x="539" y="720"/>
                  </a:lnTo>
                  <a:lnTo>
                    <a:pt x="547" y="745"/>
                  </a:lnTo>
                  <a:lnTo>
                    <a:pt x="556" y="335"/>
                  </a:lnTo>
                  <a:lnTo>
                    <a:pt x="557" y="347"/>
                  </a:lnTo>
                  <a:lnTo>
                    <a:pt x="563" y="368"/>
                  </a:lnTo>
                  <a:lnTo>
                    <a:pt x="571" y="391"/>
                  </a:lnTo>
                  <a:lnTo>
                    <a:pt x="580" y="417"/>
                  </a:lnTo>
                  <a:lnTo>
                    <a:pt x="589" y="442"/>
                  </a:lnTo>
                  <a:lnTo>
                    <a:pt x="598" y="463"/>
                  </a:lnTo>
                  <a:lnTo>
                    <a:pt x="607" y="477"/>
                  </a:lnTo>
                  <a:lnTo>
                    <a:pt x="615" y="483"/>
                  </a:lnTo>
                  <a:lnTo>
                    <a:pt x="615" y="456"/>
                  </a:lnTo>
                  <a:lnTo>
                    <a:pt x="616" y="430"/>
                  </a:lnTo>
                  <a:lnTo>
                    <a:pt x="618" y="402"/>
                  </a:lnTo>
                  <a:lnTo>
                    <a:pt x="619" y="373"/>
                  </a:lnTo>
                  <a:lnTo>
                    <a:pt x="620" y="347"/>
                  </a:lnTo>
                  <a:lnTo>
                    <a:pt x="622" y="319"/>
                  </a:lnTo>
                  <a:lnTo>
                    <a:pt x="623" y="292"/>
                  </a:lnTo>
                  <a:lnTo>
                    <a:pt x="623" y="266"/>
                  </a:lnTo>
                  <a:lnTo>
                    <a:pt x="623" y="289"/>
                  </a:lnTo>
                  <a:lnTo>
                    <a:pt x="625" y="312"/>
                  </a:lnTo>
                  <a:lnTo>
                    <a:pt x="628" y="336"/>
                  </a:lnTo>
                  <a:lnTo>
                    <a:pt x="631" y="361"/>
                  </a:lnTo>
                  <a:lnTo>
                    <a:pt x="635" y="387"/>
                  </a:lnTo>
                  <a:lnTo>
                    <a:pt x="640" y="414"/>
                  </a:lnTo>
                  <a:lnTo>
                    <a:pt x="645" y="440"/>
                  </a:lnTo>
                  <a:lnTo>
                    <a:pt x="650" y="467"/>
                  </a:lnTo>
                  <a:lnTo>
                    <a:pt x="655" y="495"/>
                  </a:lnTo>
                  <a:lnTo>
                    <a:pt x="662" y="521"/>
                  </a:lnTo>
                  <a:lnTo>
                    <a:pt x="667" y="549"/>
                  </a:lnTo>
                  <a:lnTo>
                    <a:pt x="672" y="576"/>
                  </a:lnTo>
                  <a:lnTo>
                    <a:pt x="678" y="602"/>
                  </a:lnTo>
                  <a:lnTo>
                    <a:pt x="683" y="627"/>
                  </a:lnTo>
                  <a:lnTo>
                    <a:pt x="687" y="651"/>
                  </a:lnTo>
                  <a:lnTo>
                    <a:pt x="691" y="676"/>
                  </a:lnTo>
                  <a:lnTo>
                    <a:pt x="691" y="685"/>
                  </a:lnTo>
                  <a:lnTo>
                    <a:pt x="692" y="699"/>
                  </a:lnTo>
                  <a:lnTo>
                    <a:pt x="693" y="715"/>
                  </a:lnTo>
                  <a:lnTo>
                    <a:pt x="695" y="736"/>
                  </a:lnTo>
                  <a:lnTo>
                    <a:pt x="697" y="757"/>
                  </a:lnTo>
                  <a:lnTo>
                    <a:pt x="700" y="782"/>
                  </a:lnTo>
                  <a:lnTo>
                    <a:pt x="703" y="806"/>
                  </a:lnTo>
                  <a:lnTo>
                    <a:pt x="705" y="831"/>
                  </a:lnTo>
                  <a:lnTo>
                    <a:pt x="709" y="857"/>
                  </a:lnTo>
                  <a:lnTo>
                    <a:pt x="712" y="880"/>
                  </a:lnTo>
                  <a:lnTo>
                    <a:pt x="716" y="901"/>
                  </a:lnTo>
                  <a:lnTo>
                    <a:pt x="720" y="921"/>
                  </a:lnTo>
                  <a:lnTo>
                    <a:pt x="722" y="938"/>
                  </a:lnTo>
                  <a:lnTo>
                    <a:pt x="726" y="951"/>
                  </a:lnTo>
                  <a:lnTo>
                    <a:pt x="729" y="958"/>
                  </a:lnTo>
                  <a:lnTo>
                    <a:pt x="733" y="961"/>
                  </a:lnTo>
                  <a:lnTo>
                    <a:pt x="740" y="129"/>
                  </a:lnTo>
                  <a:lnTo>
                    <a:pt x="716" y="129"/>
                  </a:lnTo>
                  <a:lnTo>
                    <a:pt x="726" y="129"/>
                  </a:lnTo>
                  <a:lnTo>
                    <a:pt x="725" y="125"/>
                  </a:lnTo>
                  <a:lnTo>
                    <a:pt x="720" y="120"/>
                  </a:lnTo>
                  <a:lnTo>
                    <a:pt x="716" y="106"/>
                  </a:lnTo>
                  <a:lnTo>
                    <a:pt x="722" y="106"/>
                  </a:lnTo>
                  <a:lnTo>
                    <a:pt x="727" y="104"/>
                  </a:lnTo>
                  <a:lnTo>
                    <a:pt x="731" y="101"/>
                  </a:lnTo>
                  <a:lnTo>
                    <a:pt x="733" y="95"/>
                  </a:lnTo>
                  <a:lnTo>
                    <a:pt x="74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5" name="Freeform 35">
              <a:extLst>
                <a:ext uri="{FF2B5EF4-FFF2-40B4-BE49-F238E27FC236}">
                  <a16:creationId xmlns:a16="http://schemas.microsoft.com/office/drawing/2014/main" id="{67DF7F27-1D10-4009-8AD9-4BEAE703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" y="3068"/>
              <a:ext cx="1751" cy="793"/>
            </a:xfrm>
            <a:custGeom>
              <a:avLst/>
              <a:gdLst>
                <a:gd name="T0" fmla="*/ 120 w 1751"/>
                <a:gd name="T1" fmla="*/ 466 h 1585"/>
                <a:gd name="T2" fmla="*/ 261 w 1751"/>
                <a:gd name="T3" fmla="*/ 512 h 1585"/>
                <a:gd name="T4" fmla="*/ 274 w 1751"/>
                <a:gd name="T5" fmla="*/ 466 h 1585"/>
                <a:gd name="T6" fmla="*/ 318 w 1751"/>
                <a:gd name="T7" fmla="*/ 505 h 1585"/>
                <a:gd name="T8" fmla="*/ 354 w 1751"/>
                <a:gd name="T9" fmla="*/ 684 h 1585"/>
                <a:gd name="T10" fmla="*/ 398 w 1751"/>
                <a:gd name="T11" fmla="*/ 825 h 1585"/>
                <a:gd name="T12" fmla="*/ 445 w 1751"/>
                <a:gd name="T13" fmla="*/ 563 h 1585"/>
                <a:gd name="T14" fmla="*/ 449 w 1751"/>
                <a:gd name="T15" fmla="*/ 370 h 1585"/>
                <a:gd name="T16" fmla="*/ 413 w 1751"/>
                <a:gd name="T17" fmla="*/ 238 h 1585"/>
                <a:gd name="T18" fmla="*/ 567 w 1751"/>
                <a:gd name="T19" fmla="*/ 394 h 1585"/>
                <a:gd name="T20" fmla="*/ 631 w 1751"/>
                <a:gd name="T21" fmla="*/ 644 h 1585"/>
                <a:gd name="T22" fmla="*/ 654 w 1751"/>
                <a:gd name="T23" fmla="*/ 459 h 1585"/>
                <a:gd name="T24" fmla="*/ 678 w 1751"/>
                <a:gd name="T25" fmla="*/ 389 h 1585"/>
                <a:gd name="T26" fmla="*/ 724 w 1751"/>
                <a:gd name="T27" fmla="*/ 382 h 1585"/>
                <a:gd name="T28" fmla="*/ 879 w 1751"/>
                <a:gd name="T29" fmla="*/ 516 h 1585"/>
                <a:gd name="T30" fmla="*/ 876 w 1751"/>
                <a:gd name="T31" fmla="*/ 327 h 1585"/>
                <a:gd name="T32" fmla="*/ 841 w 1751"/>
                <a:gd name="T33" fmla="*/ 62 h 1585"/>
                <a:gd name="T34" fmla="*/ 1019 w 1751"/>
                <a:gd name="T35" fmla="*/ 218 h 1585"/>
                <a:gd name="T36" fmla="*/ 1121 w 1751"/>
                <a:gd name="T37" fmla="*/ 366 h 1585"/>
                <a:gd name="T38" fmla="*/ 1123 w 1751"/>
                <a:gd name="T39" fmla="*/ 501 h 1585"/>
                <a:gd name="T40" fmla="*/ 1108 w 1751"/>
                <a:gd name="T41" fmla="*/ 470 h 1585"/>
                <a:gd name="T42" fmla="*/ 1066 w 1751"/>
                <a:gd name="T43" fmla="*/ 516 h 1585"/>
                <a:gd name="T44" fmla="*/ 1067 w 1751"/>
                <a:gd name="T45" fmla="*/ 734 h 1585"/>
                <a:gd name="T46" fmla="*/ 1049 w 1751"/>
                <a:gd name="T47" fmla="*/ 688 h 1585"/>
                <a:gd name="T48" fmla="*/ 1031 w 1751"/>
                <a:gd name="T49" fmla="*/ 676 h 1585"/>
                <a:gd name="T50" fmla="*/ 1061 w 1751"/>
                <a:gd name="T51" fmla="*/ 885 h 1585"/>
                <a:gd name="T52" fmla="*/ 863 w 1751"/>
                <a:gd name="T53" fmla="*/ 764 h 1585"/>
                <a:gd name="T54" fmla="*/ 818 w 1751"/>
                <a:gd name="T55" fmla="*/ 758 h 1585"/>
                <a:gd name="T56" fmla="*/ 824 w 1751"/>
                <a:gd name="T57" fmla="*/ 871 h 1585"/>
                <a:gd name="T58" fmla="*/ 786 w 1751"/>
                <a:gd name="T59" fmla="*/ 936 h 1585"/>
                <a:gd name="T60" fmla="*/ 848 w 1751"/>
                <a:gd name="T61" fmla="*/ 1042 h 1585"/>
                <a:gd name="T62" fmla="*/ 869 w 1751"/>
                <a:gd name="T63" fmla="*/ 1191 h 1585"/>
                <a:gd name="T64" fmla="*/ 946 w 1751"/>
                <a:gd name="T65" fmla="*/ 1237 h 1585"/>
                <a:gd name="T66" fmla="*/ 980 w 1751"/>
                <a:gd name="T67" fmla="*/ 1218 h 1585"/>
                <a:gd name="T68" fmla="*/ 1045 w 1751"/>
                <a:gd name="T69" fmla="*/ 1256 h 1585"/>
                <a:gd name="T70" fmla="*/ 1050 w 1751"/>
                <a:gd name="T71" fmla="*/ 1255 h 1585"/>
                <a:gd name="T72" fmla="*/ 1099 w 1751"/>
                <a:gd name="T73" fmla="*/ 1269 h 1585"/>
                <a:gd name="T74" fmla="*/ 1146 w 1751"/>
                <a:gd name="T75" fmla="*/ 1075 h 1585"/>
                <a:gd name="T76" fmla="*/ 1263 w 1751"/>
                <a:gd name="T77" fmla="*/ 1283 h 1585"/>
                <a:gd name="T78" fmla="*/ 1287 w 1751"/>
                <a:gd name="T79" fmla="*/ 1095 h 1585"/>
                <a:gd name="T80" fmla="*/ 1283 w 1751"/>
                <a:gd name="T81" fmla="*/ 991 h 1585"/>
                <a:gd name="T82" fmla="*/ 1347 w 1751"/>
                <a:gd name="T83" fmla="*/ 1065 h 1585"/>
                <a:gd name="T84" fmla="*/ 1343 w 1751"/>
                <a:gd name="T85" fmla="*/ 1019 h 1585"/>
                <a:gd name="T86" fmla="*/ 1377 w 1751"/>
                <a:gd name="T87" fmla="*/ 1221 h 1585"/>
                <a:gd name="T88" fmla="*/ 1416 w 1751"/>
                <a:gd name="T89" fmla="*/ 1198 h 1585"/>
                <a:gd name="T90" fmla="*/ 1436 w 1751"/>
                <a:gd name="T91" fmla="*/ 1292 h 1585"/>
                <a:gd name="T92" fmla="*/ 1535 w 1751"/>
                <a:gd name="T93" fmla="*/ 1380 h 1585"/>
                <a:gd name="T94" fmla="*/ 1715 w 1751"/>
                <a:gd name="T95" fmla="*/ 1578 h 1585"/>
                <a:gd name="T96" fmla="*/ 1751 w 1751"/>
                <a:gd name="T97" fmla="*/ 1482 h 1585"/>
                <a:gd name="T98" fmla="*/ 1579 w 1751"/>
                <a:gd name="T99" fmla="*/ 1457 h 1585"/>
                <a:gd name="T100" fmla="*/ 1266 w 1751"/>
                <a:gd name="T101" fmla="*/ 1424 h 1585"/>
                <a:gd name="T102" fmla="*/ 1079 w 1751"/>
                <a:gd name="T103" fmla="*/ 1401 h 1585"/>
                <a:gd name="T104" fmla="*/ 937 w 1751"/>
                <a:gd name="T105" fmla="*/ 1434 h 1585"/>
                <a:gd name="T106" fmla="*/ 792 w 1751"/>
                <a:gd name="T107" fmla="*/ 1427 h 1585"/>
                <a:gd name="T108" fmla="*/ 649 w 1751"/>
                <a:gd name="T109" fmla="*/ 1417 h 1585"/>
                <a:gd name="T110" fmla="*/ 462 w 1751"/>
                <a:gd name="T111" fmla="*/ 1392 h 1585"/>
                <a:gd name="T112" fmla="*/ 100 w 1751"/>
                <a:gd name="T113" fmla="*/ 1429 h 1585"/>
                <a:gd name="T114" fmla="*/ 69 w 1751"/>
                <a:gd name="T115" fmla="*/ 1457 h 1585"/>
                <a:gd name="T116" fmla="*/ 17 w 1751"/>
                <a:gd name="T117" fmla="*/ 1270 h 1585"/>
                <a:gd name="T118" fmla="*/ 5 w 1751"/>
                <a:gd name="T119" fmla="*/ 1036 h 1585"/>
                <a:gd name="T120" fmla="*/ 34 w 1751"/>
                <a:gd name="T121" fmla="*/ 804 h 1585"/>
                <a:gd name="T122" fmla="*/ 35 w 1751"/>
                <a:gd name="T123" fmla="*/ 612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1" h="1585">
                  <a:moveTo>
                    <a:pt x="24" y="333"/>
                  </a:moveTo>
                  <a:lnTo>
                    <a:pt x="32" y="352"/>
                  </a:lnTo>
                  <a:lnTo>
                    <a:pt x="40" y="371"/>
                  </a:lnTo>
                  <a:lnTo>
                    <a:pt x="51" y="389"/>
                  </a:lnTo>
                  <a:lnTo>
                    <a:pt x="62" y="406"/>
                  </a:lnTo>
                  <a:lnTo>
                    <a:pt x="75" y="422"/>
                  </a:lnTo>
                  <a:lnTo>
                    <a:pt x="90" y="438"/>
                  </a:lnTo>
                  <a:lnTo>
                    <a:pt x="104" y="452"/>
                  </a:lnTo>
                  <a:lnTo>
                    <a:pt x="120" y="466"/>
                  </a:lnTo>
                  <a:lnTo>
                    <a:pt x="137" y="479"/>
                  </a:lnTo>
                  <a:lnTo>
                    <a:pt x="154" y="489"/>
                  </a:lnTo>
                  <a:lnTo>
                    <a:pt x="171" y="498"/>
                  </a:lnTo>
                  <a:lnTo>
                    <a:pt x="189" y="507"/>
                  </a:lnTo>
                  <a:lnTo>
                    <a:pt x="206" y="512"/>
                  </a:lnTo>
                  <a:lnTo>
                    <a:pt x="224" y="517"/>
                  </a:lnTo>
                  <a:lnTo>
                    <a:pt x="243" y="519"/>
                  </a:lnTo>
                  <a:lnTo>
                    <a:pt x="260" y="521"/>
                  </a:lnTo>
                  <a:lnTo>
                    <a:pt x="261" y="512"/>
                  </a:lnTo>
                  <a:lnTo>
                    <a:pt x="262" y="501"/>
                  </a:lnTo>
                  <a:lnTo>
                    <a:pt x="265" y="491"/>
                  </a:lnTo>
                  <a:lnTo>
                    <a:pt x="269" y="479"/>
                  </a:lnTo>
                  <a:lnTo>
                    <a:pt x="274" y="466"/>
                  </a:lnTo>
                  <a:lnTo>
                    <a:pt x="278" y="456"/>
                  </a:lnTo>
                  <a:lnTo>
                    <a:pt x="282" y="445"/>
                  </a:lnTo>
                  <a:lnTo>
                    <a:pt x="286" y="436"/>
                  </a:lnTo>
                  <a:lnTo>
                    <a:pt x="278" y="456"/>
                  </a:lnTo>
                  <a:lnTo>
                    <a:pt x="274" y="466"/>
                  </a:lnTo>
                  <a:lnTo>
                    <a:pt x="271" y="472"/>
                  </a:lnTo>
                  <a:lnTo>
                    <a:pt x="273" y="470"/>
                  </a:lnTo>
                  <a:lnTo>
                    <a:pt x="275" y="468"/>
                  </a:lnTo>
                  <a:lnTo>
                    <a:pt x="278" y="463"/>
                  </a:lnTo>
                  <a:lnTo>
                    <a:pt x="282" y="459"/>
                  </a:lnTo>
                  <a:lnTo>
                    <a:pt x="286" y="457"/>
                  </a:lnTo>
                  <a:lnTo>
                    <a:pt x="299" y="472"/>
                  </a:lnTo>
                  <a:lnTo>
                    <a:pt x="309" y="487"/>
                  </a:lnTo>
                  <a:lnTo>
                    <a:pt x="318" y="505"/>
                  </a:lnTo>
                  <a:lnTo>
                    <a:pt x="325" y="523"/>
                  </a:lnTo>
                  <a:lnTo>
                    <a:pt x="330" y="542"/>
                  </a:lnTo>
                  <a:lnTo>
                    <a:pt x="335" y="561"/>
                  </a:lnTo>
                  <a:lnTo>
                    <a:pt x="338" y="581"/>
                  </a:lnTo>
                  <a:lnTo>
                    <a:pt x="342" y="602"/>
                  </a:lnTo>
                  <a:lnTo>
                    <a:pt x="345" y="623"/>
                  </a:lnTo>
                  <a:lnTo>
                    <a:pt x="347" y="642"/>
                  </a:lnTo>
                  <a:lnTo>
                    <a:pt x="350" y="663"/>
                  </a:lnTo>
                  <a:lnTo>
                    <a:pt x="354" y="684"/>
                  </a:lnTo>
                  <a:lnTo>
                    <a:pt x="358" y="704"/>
                  </a:lnTo>
                  <a:lnTo>
                    <a:pt x="363" y="723"/>
                  </a:lnTo>
                  <a:lnTo>
                    <a:pt x="369" y="743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8" y="774"/>
                  </a:lnTo>
                  <a:lnTo>
                    <a:pt x="389" y="790"/>
                  </a:lnTo>
                  <a:lnTo>
                    <a:pt x="393" y="808"/>
                  </a:lnTo>
                  <a:lnTo>
                    <a:pt x="398" y="825"/>
                  </a:lnTo>
                  <a:lnTo>
                    <a:pt x="405" y="843"/>
                  </a:lnTo>
                  <a:lnTo>
                    <a:pt x="411" y="857"/>
                  </a:lnTo>
                  <a:lnTo>
                    <a:pt x="419" y="869"/>
                  </a:lnTo>
                  <a:lnTo>
                    <a:pt x="428" y="875"/>
                  </a:lnTo>
                  <a:lnTo>
                    <a:pt x="428" y="574"/>
                  </a:lnTo>
                  <a:lnTo>
                    <a:pt x="436" y="572"/>
                  </a:lnTo>
                  <a:lnTo>
                    <a:pt x="437" y="568"/>
                  </a:lnTo>
                  <a:lnTo>
                    <a:pt x="437" y="565"/>
                  </a:lnTo>
                  <a:lnTo>
                    <a:pt x="445" y="563"/>
                  </a:lnTo>
                  <a:lnTo>
                    <a:pt x="445" y="542"/>
                  </a:lnTo>
                  <a:lnTo>
                    <a:pt x="447" y="519"/>
                  </a:lnTo>
                  <a:lnTo>
                    <a:pt x="447" y="498"/>
                  </a:lnTo>
                  <a:lnTo>
                    <a:pt x="448" y="477"/>
                  </a:lnTo>
                  <a:lnTo>
                    <a:pt x="449" y="456"/>
                  </a:lnTo>
                  <a:lnTo>
                    <a:pt x="450" y="433"/>
                  </a:lnTo>
                  <a:lnTo>
                    <a:pt x="450" y="412"/>
                  </a:lnTo>
                  <a:lnTo>
                    <a:pt x="450" y="391"/>
                  </a:lnTo>
                  <a:lnTo>
                    <a:pt x="449" y="370"/>
                  </a:lnTo>
                  <a:lnTo>
                    <a:pt x="448" y="350"/>
                  </a:lnTo>
                  <a:lnTo>
                    <a:pt x="445" y="329"/>
                  </a:lnTo>
                  <a:lnTo>
                    <a:pt x="441" y="308"/>
                  </a:lnTo>
                  <a:lnTo>
                    <a:pt x="436" y="289"/>
                  </a:lnTo>
                  <a:lnTo>
                    <a:pt x="430" y="267"/>
                  </a:lnTo>
                  <a:lnTo>
                    <a:pt x="422" y="248"/>
                  </a:lnTo>
                  <a:lnTo>
                    <a:pt x="411" y="229"/>
                  </a:lnTo>
                  <a:lnTo>
                    <a:pt x="403" y="218"/>
                  </a:lnTo>
                  <a:lnTo>
                    <a:pt x="413" y="238"/>
                  </a:lnTo>
                  <a:lnTo>
                    <a:pt x="428" y="259"/>
                  </a:lnTo>
                  <a:lnTo>
                    <a:pt x="448" y="280"/>
                  </a:lnTo>
                  <a:lnTo>
                    <a:pt x="470" y="301"/>
                  </a:lnTo>
                  <a:lnTo>
                    <a:pt x="494" y="320"/>
                  </a:lnTo>
                  <a:lnTo>
                    <a:pt x="516" y="340"/>
                  </a:lnTo>
                  <a:lnTo>
                    <a:pt x="537" y="359"/>
                  </a:lnTo>
                  <a:lnTo>
                    <a:pt x="555" y="375"/>
                  </a:lnTo>
                  <a:lnTo>
                    <a:pt x="560" y="382"/>
                  </a:lnTo>
                  <a:lnTo>
                    <a:pt x="567" y="394"/>
                  </a:lnTo>
                  <a:lnTo>
                    <a:pt x="573" y="414"/>
                  </a:lnTo>
                  <a:lnTo>
                    <a:pt x="580" y="435"/>
                  </a:lnTo>
                  <a:lnTo>
                    <a:pt x="588" y="461"/>
                  </a:lnTo>
                  <a:lnTo>
                    <a:pt x="596" y="489"/>
                  </a:lnTo>
                  <a:lnTo>
                    <a:pt x="603" y="519"/>
                  </a:lnTo>
                  <a:lnTo>
                    <a:pt x="611" y="551"/>
                  </a:lnTo>
                  <a:lnTo>
                    <a:pt x="618" y="582"/>
                  </a:lnTo>
                  <a:lnTo>
                    <a:pt x="626" y="614"/>
                  </a:lnTo>
                  <a:lnTo>
                    <a:pt x="631" y="644"/>
                  </a:lnTo>
                  <a:lnTo>
                    <a:pt x="637" y="672"/>
                  </a:lnTo>
                  <a:lnTo>
                    <a:pt x="641" y="699"/>
                  </a:lnTo>
                  <a:lnTo>
                    <a:pt x="645" y="720"/>
                  </a:lnTo>
                  <a:lnTo>
                    <a:pt x="646" y="737"/>
                  </a:lnTo>
                  <a:lnTo>
                    <a:pt x="648" y="750"/>
                  </a:lnTo>
                  <a:lnTo>
                    <a:pt x="648" y="447"/>
                  </a:lnTo>
                  <a:lnTo>
                    <a:pt x="649" y="456"/>
                  </a:lnTo>
                  <a:lnTo>
                    <a:pt x="652" y="457"/>
                  </a:lnTo>
                  <a:lnTo>
                    <a:pt x="654" y="459"/>
                  </a:lnTo>
                  <a:lnTo>
                    <a:pt x="656" y="468"/>
                  </a:lnTo>
                  <a:lnTo>
                    <a:pt x="653" y="465"/>
                  </a:lnTo>
                  <a:lnTo>
                    <a:pt x="654" y="459"/>
                  </a:lnTo>
                  <a:lnTo>
                    <a:pt x="662" y="459"/>
                  </a:lnTo>
                  <a:lnTo>
                    <a:pt x="673" y="468"/>
                  </a:lnTo>
                  <a:lnTo>
                    <a:pt x="673" y="454"/>
                  </a:lnTo>
                  <a:lnTo>
                    <a:pt x="674" y="435"/>
                  </a:lnTo>
                  <a:lnTo>
                    <a:pt x="675" y="412"/>
                  </a:lnTo>
                  <a:lnTo>
                    <a:pt x="678" y="389"/>
                  </a:lnTo>
                  <a:lnTo>
                    <a:pt x="679" y="364"/>
                  </a:lnTo>
                  <a:lnTo>
                    <a:pt x="680" y="341"/>
                  </a:lnTo>
                  <a:lnTo>
                    <a:pt x="682" y="320"/>
                  </a:lnTo>
                  <a:lnTo>
                    <a:pt x="682" y="303"/>
                  </a:lnTo>
                  <a:lnTo>
                    <a:pt x="684" y="317"/>
                  </a:lnTo>
                  <a:lnTo>
                    <a:pt x="690" y="333"/>
                  </a:lnTo>
                  <a:lnTo>
                    <a:pt x="699" y="348"/>
                  </a:lnTo>
                  <a:lnTo>
                    <a:pt x="710" y="364"/>
                  </a:lnTo>
                  <a:lnTo>
                    <a:pt x="724" y="382"/>
                  </a:lnTo>
                  <a:lnTo>
                    <a:pt x="739" y="398"/>
                  </a:lnTo>
                  <a:lnTo>
                    <a:pt x="758" y="415"/>
                  </a:lnTo>
                  <a:lnTo>
                    <a:pt x="776" y="433"/>
                  </a:lnTo>
                  <a:lnTo>
                    <a:pt x="794" y="449"/>
                  </a:lnTo>
                  <a:lnTo>
                    <a:pt x="812" y="465"/>
                  </a:lnTo>
                  <a:lnTo>
                    <a:pt x="831" y="479"/>
                  </a:lnTo>
                  <a:lnTo>
                    <a:pt x="848" y="493"/>
                  </a:lnTo>
                  <a:lnTo>
                    <a:pt x="865" y="505"/>
                  </a:lnTo>
                  <a:lnTo>
                    <a:pt x="879" y="516"/>
                  </a:lnTo>
                  <a:lnTo>
                    <a:pt x="891" y="524"/>
                  </a:lnTo>
                  <a:lnTo>
                    <a:pt x="900" y="531"/>
                  </a:lnTo>
                  <a:lnTo>
                    <a:pt x="899" y="503"/>
                  </a:lnTo>
                  <a:lnTo>
                    <a:pt x="897" y="475"/>
                  </a:lnTo>
                  <a:lnTo>
                    <a:pt x="895" y="447"/>
                  </a:lnTo>
                  <a:lnTo>
                    <a:pt x="891" y="417"/>
                  </a:lnTo>
                  <a:lnTo>
                    <a:pt x="887" y="387"/>
                  </a:lnTo>
                  <a:lnTo>
                    <a:pt x="882" y="357"/>
                  </a:lnTo>
                  <a:lnTo>
                    <a:pt x="876" y="327"/>
                  </a:lnTo>
                  <a:lnTo>
                    <a:pt x="871" y="296"/>
                  </a:lnTo>
                  <a:lnTo>
                    <a:pt x="865" y="266"/>
                  </a:lnTo>
                  <a:lnTo>
                    <a:pt x="859" y="236"/>
                  </a:lnTo>
                  <a:lnTo>
                    <a:pt x="854" y="206"/>
                  </a:lnTo>
                  <a:lnTo>
                    <a:pt x="850" y="176"/>
                  </a:lnTo>
                  <a:lnTo>
                    <a:pt x="846" y="146"/>
                  </a:lnTo>
                  <a:lnTo>
                    <a:pt x="844" y="118"/>
                  </a:lnTo>
                  <a:lnTo>
                    <a:pt x="842" y="90"/>
                  </a:lnTo>
                  <a:lnTo>
                    <a:pt x="841" y="62"/>
                  </a:lnTo>
                  <a:lnTo>
                    <a:pt x="833" y="60"/>
                  </a:lnTo>
                  <a:lnTo>
                    <a:pt x="824" y="53"/>
                  </a:lnTo>
                  <a:lnTo>
                    <a:pt x="815" y="44"/>
                  </a:lnTo>
                  <a:lnTo>
                    <a:pt x="806" y="33"/>
                  </a:lnTo>
                  <a:lnTo>
                    <a:pt x="797" y="23"/>
                  </a:lnTo>
                  <a:lnTo>
                    <a:pt x="789" y="14"/>
                  </a:lnTo>
                  <a:lnTo>
                    <a:pt x="784" y="5"/>
                  </a:lnTo>
                  <a:lnTo>
                    <a:pt x="782" y="0"/>
                  </a:lnTo>
                  <a:lnTo>
                    <a:pt x="1019" y="218"/>
                  </a:lnTo>
                  <a:lnTo>
                    <a:pt x="1040" y="239"/>
                  </a:lnTo>
                  <a:lnTo>
                    <a:pt x="1057" y="257"/>
                  </a:lnTo>
                  <a:lnTo>
                    <a:pt x="1072" y="274"/>
                  </a:lnTo>
                  <a:lnTo>
                    <a:pt x="1086" y="290"/>
                  </a:lnTo>
                  <a:lnTo>
                    <a:pt x="1096" y="306"/>
                  </a:lnTo>
                  <a:lnTo>
                    <a:pt x="1105" y="320"/>
                  </a:lnTo>
                  <a:lnTo>
                    <a:pt x="1112" y="334"/>
                  </a:lnTo>
                  <a:lnTo>
                    <a:pt x="1117" y="350"/>
                  </a:lnTo>
                  <a:lnTo>
                    <a:pt x="1121" y="366"/>
                  </a:lnTo>
                  <a:lnTo>
                    <a:pt x="1123" y="382"/>
                  </a:lnTo>
                  <a:lnTo>
                    <a:pt x="1126" y="399"/>
                  </a:lnTo>
                  <a:lnTo>
                    <a:pt x="1127" y="419"/>
                  </a:lnTo>
                  <a:lnTo>
                    <a:pt x="1127" y="440"/>
                  </a:lnTo>
                  <a:lnTo>
                    <a:pt x="1127" y="465"/>
                  </a:lnTo>
                  <a:lnTo>
                    <a:pt x="1127" y="491"/>
                  </a:lnTo>
                  <a:lnTo>
                    <a:pt x="1127" y="521"/>
                  </a:lnTo>
                  <a:lnTo>
                    <a:pt x="1126" y="512"/>
                  </a:lnTo>
                  <a:lnTo>
                    <a:pt x="1123" y="501"/>
                  </a:lnTo>
                  <a:lnTo>
                    <a:pt x="1118" y="491"/>
                  </a:lnTo>
                  <a:lnTo>
                    <a:pt x="1113" y="479"/>
                  </a:lnTo>
                  <a:lnTo>
                    <a:pt x="1106" y="466"/>
                  </a:lnTo>
                  <a:lnTo>
                    <a:pt x="1099" y="456"/>
                  </a:lnTo>
                  <a:lnTo>
                    <a:pt x="1092" y="445"/>
                  </a:lnTo>
                  <a:lnTo>
                    <a:pt x="1086" y="436"/>
                  </a:lnTo>
                  <a:lnTo>
                    <a:pt x="1099" y="456"/>
                  </a:lnTo>
                  <a:lnTo>
                    <a:pt x="1105" y="466"/>
                  </a:lnTo>
                  <a:lnTo>
                    <a:pt x="1108" y="470"/>
                  </a:lnTo>
                  <a:lnTo>
                    <a:pt x="1105" y="468"/>
                  </a:lnTo>
                  <a:lnTo>
                    <a:pt x="1100" y="463"/>
                  </a:lnTo>
                  <a:lnTo>
                    <a:pt x="1092" y="454"/>
                  </a:lnTo>
                  <a:lnTo>
                    <a:pt x="1080" y="445"/>
                  </a:lnTo>
                  <a:lnTo>
                    <a:pt x="1069" y="436"/>
                  </a:lnTo>
                  <a:lnTo>
                    <a:pt x="1069" y="452"/>
                  </a:lnTo>
                  <a:lnTo>
                    <a:pt x="1069" y="470"/>
                  </a:lnTo>
                  <a:lnTo>
                    <a:pt x="1067" y="493"/>
                  </a:lnTo>
                  <a:lnTo>
                    <a:pt x="1066" y="516"/>
                  </a:lnTo>
                  <a:lnTo>
                    <a:pt x="1066" y="540"/>
                  </a:lnTo>
                  <a:lnTo>
                    <a:pt x="1065" y="567"/>
                  </a:lnTo>
                  <a:lnTo>
                    <a:pt x="1065" y="593"/>
                  </a:lnTo>
                  <a:lnTo>
                    <a:pt x="1063" y="619"/>
                  </a:lnTo>
                  <a:lnTo>
                    <a:pt x="1063" y="646"/>
                  </a:lnTo>
                  <a:lnTo>
                    <a:pt x="1063" y="670"/>
                  </a:lnTo>
                  <a:lnTo>
                    <a:pt x="1065" y="693"/>
                  </a:lnTo>
                  <a:lnTo>
                    <a:pt x="1066" y="716"/>
                  </a:lnTo>
                  <a:lnTo>
                    <a:pt x="1067" y="734"/>
                  </a:lnTo>
                  <a:lnTo>
                    <a:pt x="1070" y="750"/>
                  </a:lnTo>
                  <a:lnTo>
                    <a:pt x="1074" y="762"/>
                  </a:lnTo>
                  <a:lnTo>
                    <a:pt x="1078" y="771"/>
                  </a:lnTo>
                  <a:lnTo>
                    <a:pt x="1076" y="758"/>
                  </a:lnTo>
                  <a:lnTo>
                    <a:pt x="1074" y="744"/>
                  </a:lnTo>
                  <a:lnTo>
                    <a:pt x="1069" y="730"/>
                  </a:lnTo>
                  <a:lnTo>
                    <a:pt x="1063" y="714"/>
                  </a:lnTo>
                  <a:lnTo>
                    <a:pt x="1057" y="700"/>
                  </a:lnTo>
                  <a:lnTo>
                    <a:pt x="1049" y="688"/>
                  </a:lnTo>
                  <a:lnTo>
                    <a:pt x="1041" y="676"/>
                  </a:lnTo>
                  <a:lnTo>
                    <a:pt x="1035" y="667"/>
                  </a:lnTo>
                  <a:lnTo>
                    <a:pt x="1048" y="688"/>
                  </a:lnTo>
                  <a:lnTo>
                    <a:pt x="1055" y="700"/>
                  </a:lnTo>
                  <a:lnTo>
                    <a:pt x="1058" y="704"/>
                  </a:lnTo>
                  <a:lnTo>
                    <a:pt x="1055" y="702"/>
                  </a:lnTo>
                  <a:lnTo>
                    <a:pt x="1050" y="695"/>
                  </a:lnTo>
                  <a:lnTo>
                    <a:pt x="1041" y="686"/>
                  </a:lnTo>
                  <a:lnTo>
                    <a:pt x="1031" y="676"/>
                  </a:lnTo>
                  <a:lnTo>
                    <a:pt x="1019" y="667"/>
                  </a:lnTo>
                  <a:lnTo>
                    <a:pt x="1020" y="690"/>
                  </a:lnTo>
                  <a:lnTo>
                    <a:pt x="1023" y="716"/>
                  </a:lnTo>
                  <a:lnTo>
                    <a:pt x="1028" y="748"/>
                  </a:lnTo>
                  <a:lnTo>
                    <a:pt x="1033" y="780"/>
                  </a:lnTo>
                  <a:lnTo>
                    <a:pt x="1040" y="811"/>
                  </a:lnTo>
                  <a:lnTo>
                    <a:pt x="1048" y="841"/>
                  </a:lnTo>
                  <a:lnTo>
                    <a:pt x="1054" y="866"/>
                  </a:lnTo>
                  <a:lnTo>
                    <a:pt x="1061" y="885"/>
                  </a:lnTo>
                  <a:lnTo>
                    <a:pt x="1052" y="871"/>
                  </a:lnTo>
                  <a:lnTo>
                    <a:pt x="1033" y="855"/>
                  </a:lnTo>
                  <a:lnTo>
                    <a:pt x="1007" y="836"/>
                  </a:lnTo>
                  <a:lnTo>
                    <a:pt x="977" y="816"/>
                  </a:lnTo>
                  <a:lnTo>
                    <a:pt x="944" y="799"/>
                  </a:lnTo>
                  <a:lnTo>
                    <a:pt x="914" y="785"/>
                  </a:lnTo>
                  <a:lnTo>
                    <a:pt x="887" y="774"/>
                  </a:lnTo>
                  <a:lnTo>
                    <a:pt x="867" y="771"/>
                  </a:lnTo>
                  <a:lnTo>
                    <a:pt x="863" y="764"/>
                  </a:lnTo>
                  <a:lnTo>
                    <a:pt x="857" y="755"/>
                  </a:lnTo>
                  <a:lnTo>
                    <a:pt x="849" y="748"/>
                  </a:lnTo>
                  <a:lnTo>
                    <a:pt x="841" y="741"/>
                  </a:lnTo>
                  <a:lnTo>
                    <a:pt x="833" y="734"/>
                  </a:lnTo>
                  <a:lnTo>
                    <a:pt x="827" y="728"/>
                  </a:lnTo>
                  <a:lnTo>
                    <a:pt x="820" y="723"/>
                  </a:lnTo>
                  <a:lnTo>
                    <a:pt x="816" y="718"/>
                  </a:lnTo>
                  <a:lnTo>
                    <a:pt x="816" y="732"/>
                  </a:lnTo>
                  <a:lnTo>
                    <a:pt x="818" y="758"/>
                  </a:lnTo>
                  <a:lnTo>
                    <a:pt x="820" y="790"/>
                  </a:lnTo>
                  <a:lnTo>
                    <a:pt x="823" y="825"/>
                  </a:lnTo>
                  <a:lnTo>
                    <a:pt x="825" y="859"/>
                  </a:lnTo>
                  <a:lnTo>
                    <a:pt x="831" y="889"/>
                  </a:lnTo>
                  <a:lnTo>
                    <a:pt x="835" y="910"/>
                  </a:lnTo>
                  <a:lnTo>
                    <a:pt x="841" y="917"/>
                  </a:lnTo>
                  <a:lnTo>
                    <a:pt x="839" y="901"/>
                  </a:lnTo>
                  <a:lnTo>
                    <a:pt x="833" y="885"/>
                  </a:lnTo>
                  <a:lnTo>
                    <a:pt x="824" y="871"/>
                  </a:lnTo>
                  <a:lnTo>
                    <a:pt x="814" y="857"/>
                  </a:lnTo>
                  <a:lnTo>
                    <a:pt x="802" y="845"/>
                  </a:lnTo>
                  <a:lnTo>
                    <a:pt x="792" y="832"/>
                  </a:lnTo>
                  <a:lnTo>
                    <a:pt x="782" y="822"/>
                  </a:lnTo>
                  <a:lnTo>
                    <a:pt x="775" y="813"/>
                  </a:lnTo>
                  <a:lnTo>
                    <a:pt x="776" y="841"/>
                  </a:lnTo>
                  <a:lnTo>
                    <a:pt x="777" y="873"/>
                  </a:lnTo>
                  <a:lnTo>
                    <a:pt x="781" y="904"/>
                  </a:lnTo>
                  <a:lnTo>
                    <a:pt x="786" y="936"/>
                  </a:lnTo>
                  <a:lnTo>
                    <a:pt x="792" y="968"/>
                  </a:lnTo>
                  <a:lnTo>
                    <a:pt x="799" y="999"/>
                  </a:lnTo>
                  <a:lnTo>
                    <a:pt x="807" y="1028"/>
                  </a:lnTo>
                  <a:lnTo>
                    <a:pt x="816" y="1052"/>
                  </a:lnTo>
                  <a:lnTo>
                    <a:pt x="825" y="1052"/>
                  </a:lnTo>
                  <a:lnTo>
                    <a:pt x="836" y="1051"/>
                  </a:lnTo>
                  <a:lnTo>
                    <a:pt x="846" y="1047"/>
                  </a:lnTo>
                  <a:lnTo>
                    <a:pt x="850" y="1042"/>
                  </a:lnTo>
                  <a:lnTo>
                    <a:pt x="848" y="1042"/>
                  </a:lnTo>
                  <a:lnTo>
                    <a:pt x="846" y="1042"/>
                  </a:lnTo>
                  <a:lnTo>
                    <a:pt x="846" y="1043"/>
                  </a:lnTo>
                  <a:lnTo>
                    <a:pt x="848" y="1051"/>
                  </a:lnTo>
                  <a:lnTo>
                    <a:pt x="850" y="1066"/>
                  </a:lnTo>
                  <a:lnTo>
                    <a:pt x="853" y="1091"/>
                  </a:lnTo>
                  <a:lnTo>
                    <a:pt x="856" y="1126"/>
                  </a:lnTo>
                  <a:lnTo>
                    <a:pt x="858" y="1177"/>
                  </a:lnTo>
                  <a:lnTo>
                    <a:pt x="861" y="1181"/>
                  </a:lnTo>
                  <a:lnTo>
                    <a:pt x="869" y="1191"/>
                  </a:lnTo>
                  <a:lnTo>
                    <a:pt x="880" y="1207"/>
                  </a:lnTo>
                  <a:lnTo>
                    <a:pt x="895" y="1225"/>
                  </a:lnTo>
                  <a:lnTo>
                    <a:pt x="909" y="1242"/>
                  </a:lnTo>
                  <a:lnTo>
                    <a:pt x="922" y="1258"/>
                  </a:lnTo>
                  <a:lnTo>
                    <a:pt x="934" y="1269"/>
                  </a:lnTo>
                  <a:lnTo>
                    <a:pt x="943" y="1272"/>
                  </a:lnTo>
                  <a:lnTo>
                    <a:pt x="943" y="1263"/>
                  </a:lnTo>
                  <a:lnTo>
                    <a:pt x="944" y="1251"/>
                  </a:lnTo>
                  <a:lnTo>
                    <a:pt x="946" y="1237"/>
                  </a:lnTo>
                  <a:lnTo>
                    <a:pt x="947" y="1223"/>
                  </a:lnTo>
                  <a:lnTo>
                    <a:pt x="948" y="1209"/>
                  </a:lnTo>
                  <a:lnTo>
                    <a:pt x="950" y="1193"/>
                  </a:lnTo>
                  <a:lnTo>
                    <a:pt x="951" y="1179"/>
                  </a:lnTo>
                  <a:lnTo>
                    <a:pt x="951" y="1167"/>
                  </a:lnTo>
                  <a:lnTo>
                    <a:pt x="954" y="1179"/>
                  </a:lnTo>
                  <a:lnTo>
                    <a:pt x="959" y="1191"/>
                  </a:lnTo>
                  <a:lnTo>
                    <a:pt x="968" y="1205"/>
                  </a:lnTo>
                  <a:lnTo>
                    <a:pt x="980" y="1218"/>
                  </a:lnTo>
                  <a:lnTo>
                    <a:pt x="991" y="1230"/>
                  </a:lnTo>
                  <a:lnTo>
                    <a:pt x="1005" y="1242"/>
                  </a:lnTo>
                  <a:lnTo>
                    <a:pt x="1016" y="1253"/>
                  </a:lnTo>
                  <a:lnTo>
                    <a:pt x="1027" y="1262"/>
                  </a:lnTo>
                  <a:lnTo>
                    <a:pt x="1053" y="1262"/>
                  </a:lnTo>
                  <a:lnTo>
                    <a:pt x="1045" y="1262"/>
                  </a:lnTo>
                  <a:lnTo>
                    <a:pt x="1042" y="1262"/>
                  </a:lnTo>
                  <a:lnTo>
                    <a:pt x="1042" y="1260"/>
                  </a:lnTo>
                  <a:lnTo>
                    <a:pt x="1045" y="1256"/>
                  </a:lnTo>
                  <a:lnTo>
                    <a:pt x="1050" y="1251"/>
                  </a:lnTo>
                  <a:lnTo>
                    <a:pt x="1055" y="1244"/>
                  </a:lnTo>
                  <a:lnTo>
                    <a:pt x="1062" y="1234"/>
                  </a:lnTo>
                  <a:lnTo>
                    <a:pt x="1069" y="1219"/>
                  </a:lnTo>
                  <a:lnTo>
                    <a:pt x="1055" y="1234"/>
                  </a:lnTo>
                  <a:lnTo>
                    <a:pt x="1049" y="1244"/>
                  </a:lnTo>
                  <a:lnTo>
                    <a:pt x="1046" y="1251"/>
                  </a:lnTo>
                  <a:lnTo>
                    <a:pt x="1048" y="1253"/>
                  </a:lnTo>
                  <a:lnTo>
                    <a:pt x="1050" y="1255"/>
                  </a:lnTo>
                  <a:lnTo>
                    <a:pt x="1055" y="1253"/>
                  </a:lnTo>
                  <a:lnTo>
                    <a:pt x="1062" y="1248"/>
                  </a:lnTo>
                  <a:lnTo>
                    <a:pt x="1069" y="1241"/>
                  </a:lnTo>
                  <a:lnTo>
                    <a:pt x="1072" y="1244"/>
                  </a:lnTo>
                  <a:lnTo>
                    <a:pt x="1076" y="1249"/>
                  </a:lnTo>
                  <a:lnTo>
                    <a:pt x="1082" y="1255"/>
                  </a:lnTo>
                  <a:lnTo>
                    <a:pt x="1087" y="1260"/>
                  </a:lnTo>
                  <a:lnTo>
                    <a:pt x="1092" y="1265"/>
                  </a:lnTo>
                  <a:lnTo>
                    <a:pt x="1099" y="1269"/>
                  </a:lnTo>
                  <a:lnTo>
                    <a:pt x="1104" y="1270"/>
                  </a:lnTo>
                  <a:lnTo>
                    <a:pt x="1110" y="1272"/>
                  </a:lnTo>
                  <a:lnTo>
                    <a:pt x="1122" y="1253"/>
                  </a:lnTo>
                  <a:lnTo>
                    <a:pt x="1131" y="1228"/>
                  </a:lnTo>
                  <a:lnTo>
                    <a:pt x="1136" y="1198"/>
                  </a:lnTo>
                  <a:lnTo>
                    <a:pt x="1142" y="1167"/>
                  </a:lnTo>
                  <a:lnTo>
                    <a:pt x="1144" y="1133"/>
                  </a:lnTo>
                  <a:lnTo>
                    <a:pt x="1146" y="1103"/>
                  </a:lnTo>
                  <a:lnTo>
                    <a:pt x="1146" y="1075"/>
                  </a:lnTo>
                  <a:lnTo>
                    <a:pt x="1146" y="1052"/>
                  </a:lnTo>
                  <a:lnTo>
                    <a:pt x="1148" y="1087"/>
                  </a:lnTo>
                  <a:lnTo>
                    <a:pt x="1157" y="1119"/>
                  </a:lnTo>
                  <a:lnTo>
                    <a:pt x="1169" y="1151"/>
                  </a:lnTo>
                  <a:lnTo>
                    <a:pt x="1185" y="1179"/>
                  </a:lnTo>
                  <a:lnTo>
                    <a:pt x="1203" y="1207"/>
                  </a:lnTo>
                  <a:lnTo>
                    <a:pt x="1223" y="1234"/>
                  </a:lnTo>
                  <a:lnTo>
                    <a:pt x="1244" y="1258"/>
                  </a:lnTo>
                  <a:lnTo>
                    <a:pt x="1263" y="1283"/>
                  </a:lnTo>
                  <a:lnTo>
                    <a:pt x="1268" y="1269"/>
                  </a:lnTo>
                  <a:lnTo>
                    <a:pt x="1274" y="1253"/>
                  </a:lnTo>
                  <a:lnTo>
                    <a:pt x="1278" y="1235"/>
                  </a:lnTo>
                  <a:lnTo>
                    <a:pt x="1280" y="1214"/>
                  </a:lnTo>
                  <a:lnTo>
                    <a:pt x="1283" y="1191"/>
                  </a:lnTo>
                  <a:lnTo>
                    <a:pt x="1285" y="1168"/>
                  </a:lnTo>
                  <a:lnTo>
                    <a:pt x="1287" y="1144"/>
                  </a:lnTo>
                  <a:lnTo>
                    <a:pt x="1287" y="1119"/>
                  </a:lnTo>
                  <a:lnTo>
                    <a:pt x="1287" y="1095"/>
                  </a:lnTo>
                  <a:lnTo>
                    <a:pt x="1287" y="1070"/>
                  </a:lnTo>
                  <a:lnTo>
                    <a:pt x="1287" y="1045"/>
                  </a:lnTo>
                  <a:lnTo>
                    <a:pt x="1285" y="1022"/>
                  </a:lnTo>
                  <a:lnTo>
                    <a:pt x="1284" y="1001"/>
                  </a:lnTo>
                  <a:lnTo>
                    <a:pt x="1283" y="982"/>
                  </a:lnTo>
                  <a:lnTo>
                    <a:pt x="1282" y="964"/>
                  </a:lnTo>
                  <a:lnTo>
                    <a:pt x="1280" y="948"/>
                  </a:lnTo>
                  <a:lnTo>
                    <a:pt x="1282" y="966"/>
                  </a:lnTo>
                  <a:lnTo>
                    <a:pt x="1283" y="991"/>
                  </a:lnTo>
                  <a:lnTo>
                    <a:pt x="1288" y="1022"/>
                  </a:lnTo>
                  <a:lnTo>
                    <a:pt x="1295" y="1054"/>
                  </a:lnTo>
                  <a:lnTo>
                    <a:pt x="1304" y="1086"/>
                  </a:lnTo>
                  <a:lnTo>
                    <a:pt x="1316" y="1112"/>
                  </a:lnTo>
                  <a:lnTo>
                    <a:pt x="1330" y="1130"/>
                  </a:lnTo>
                  <a:lnTo>
                    <a:pt x="1347" y="1137"/>
                  </a:lnTo>
                  <a:lnTo>
                    <a:pt x="1347" y="1116"/>
                  </a:lnTo>
                  <a:lnTo>
                    <a:pt x="1347" y="1091"/>
                  </a:lnTo>
                  <a:lnTo>
                    <a:pt x="1347" y="1065"/>
                  </a:lnTo>
                  <a:lnTo>
                    <a:pt x="1346" y="1038"/>
                  </a:lnTo>
                  <a:lnTo>
                    <a:pt x="1346" y="1012"/>
                  </a:lnTo>
                  <a:lnTo>
                    <a:pt x="1343" y="989"/>
                  </a:lnTo>
                  <a:lnTo>
                    <a:pt x="1342" y="966"/>
                  </a:lnTo>
                  <a:lnTo>
                    <a:pt x="1339" y="948"/>
                  </a:lnTo>
                  <a:lnTo>
                    <a:pt x="1339" y="963"/>
                  </a:lnTo>
                  <a:lnTo>
                    <a:pt x="1340" y="978"/>
                  </a:lnTo>
                  <a:lnTo>
                    <a:pt x="1340" y="998"/>
                  </a:lnTo>
                  <a:lnTo>
                    <a:pt x="1343" y="1019"/>
                  </a:lnTo>
                  <a:lnTo>
                    <a:pt x="1344" y="1042"/>
                  </a:lnTo>
                  <a:lnTo>
                    <a:pt x="1347" y="1066"/>
                  </a:lnTo>
                  <a:lnTo>
                    <a:pt x="1349" y="1091"/>
                  </a:lnTo>
                  <a:lnTo>
                    <a:pt x="1353" y="1116"/>
                  </a:lnTo>
                  <a:lnTo>
                    <a:pt x="1356" y="1140"/>
                  </a:lnTo>
                  <a:lnTo>
                    <a:pt x="1361" y="1163"/>
                  </a:lnTo>
                  <a:lnTo>
                    <a:pt x="1365" y="1184"/>
                  </a:lnTo>
                  <a:lnTo>
                    <a:pt x="1370" y="1204"/>
                  </a:lnTo>
                  <a:lnTo>
                    <a:pt x="1377" y="1221"/>
                  </a:lnTo>
                  <a:lnTo>
                    <a:pt x="1383" y="1235"/>
                  </a:lnTo>
                  <a:lnTo>
                    <a:pt x="1390" y="1244"/>
                  </a:lnTo>
                  <a:lnTo>
                    <a:pt x="1398" y="1251"/>
                  </a:lnTo>
                  <a:lnTo>
                    <a:pt x="1399" y="1242"/>
                  </a:lnTo>
                  <a:lnTo>
                    <a:pt x="1400" y="1234"/>
                  </a:lnTo>
                  <a:lnTo>
                    <a:pt x="1403" y="1225"/>
                  </a:lnTo>
                  <a:lnTo>
                    <a:pt x="1407" y="1216"/>
                  </a:lnTo>
                  <a:lnTo>
                    <a:pt x="1411" y="1207"/>
                  </a:lnTo>
                  <a:lnTo>
                    <a:pt x="1416" y="1198"/>
                  </a:lnTo>
                  <a:lnTo>
                    <a:pt x="1419" y="1193"/>
                  </a:lnTo>
                  <a:lnTo>
                    <a:pt x="1423" y="1188"/>
                  </a:lnTo>
                  <a:lnTo>
                    <a:pt x="1423" y="1200"/>
                  </a:lnTo>
                  <a:lnTo>
                    <a:pt x="1424" y="1214"/>
                  </a:lnTo>
                  <a:lnTo>
                    <a:pt x="1425" y="1230"/>
                  </a:lnTo>
                  <a:lnTo>
                    <a:pt x="1428" y="1246"/>
                  </a:lnTo>
                  <a:lnTo>
                    <a:pt x="1430" y="1262"/>
                  </a:lnTo>
                  <a:lnTo>
                    <a:pt x="1433" y="1278"/>
                  </a:lnTo>
                  <a:lnTo>
                    <a:pt x="1436" y="1292"/>
                  </a:lnTo>
                  <a:lnTo>
                    <a:pt x="1440" y="1304"/>
                  </a:lnTo>
                  <a:lnTo>
                    <a:pt x="1457" y="1304"/>
                  </a:lnTo>
                  <a:lnTo>
                    <a:pt x="1457" y="1293"/>
                  </a:lnTo>
                  <a:lnTo>
                    <a:pt x="1461" y="1297"/>
                  </a:lnTo>
                  <a:lnTo>
                    <a:pt x="1470" y="1306"/>
                  </a:lnTo>
                  <a:lnTo>
                    <a:pt x="1481" y="1318"/>
                  </a:lnTo>
                  <a:lnTo>
                    <a:pt x="1497" y="1336"/>
                  </a:lnTo>
                  <a:lnTo>
                    <a:pt x="1514" y="1357"/>
                  </a:lnTo>
                  <a:lnTo>
                    <a:pt x="1535" y="1380"/>
                  </a:lnTo>
                  <a:lnTo>
                    <a:pt x="1556" y="1406"/>
                  </a:lnTo>
                  <a:lnTo>
                    <a:pt x="1579" y="1431"/>
                  </a:lnTo>
                  <a:lnTo>
                    <a:pt x="1602" y="1457"/>
                  </a:lnTo>
                  <a:lnTo>
                    <a:pt x="1625" y="1483"/>
                  </a:lnTo>
                  <a:lnTo>
                    <a:pt x="1646" y="1508"/>
                  </a:lnTo>
                  <a:lnTo>
                    <a:pt x="1667" y="1531"/>
                  </a:lnTo>
                  <a:lnTo>
                    <a:pt x="1687" y="1550"/>
                  </a:lnTo>
                  <a:lnTo>
                    <a:pt x="1702" y="1566"/>
                  </a:lnTo>
                  <a:lnTo>
                    <a:pt x="1715" y="1578"/>
                  </a:lnTo>
                  <a:lnTo>
                    <a:pt x="1726" y="1585"/>
                  </a:lnTo>
                  <a:lnTo>
                    <a:pt x="1735" y="1585"/>
                  </a:lnTo>
                  <a:lnTo>
                    <a:pt x="1738" y="1573"/>
                  </a:lnTo>
                  <a:lnTo>
                    <a:pt x="1740" y="1559"/>
                  </a:lnTo>
                  <a:lnTo>
                    <a:pt x="1743" y="1543"/>
                  </a:lnTo>
                  <a:lnTo>
                    <a:pt x="1745" y="1527"/>
                  </a:lnTo>
                  <a:lnTo>
                    <a:pt x="1748" y="1512"/>
                  </a:lnTo>
                  <a:lnTo>
                    <a:pt x="1749" y="1496"/>
                  </a:lnTo>
                  <a:lnTo>
                    <a:pt x="1751" y="1482"/>
                  </a:lnTo>
                  <a:lnTo>
                    <a:pt x="1751" y="1469"/>
                  </a:lnTo>
                  <a:lnTo>
                    <a:pt x="1747" y="1475"/>
                  </a:lnTo>
                  <a:lnTo>
                    <a:pt x="1738" y="1478"/>
                  </a:lnTo>
                  <a:lnTo>
                    <a:pt x="1726" y="1480"/>
                  </a:lnTo>
                  <a:lnTo>
                    <a:pt x="1718" y="1480"/>
                  </a:lnTo>
                  <a:lnTo>
                    <a:pt x="1683" y="1473"/>
                  </a:lnTo>
                  <a:lnTo>
                    <a:pt x="1649" y="1468"/>
                  </a:lnTo>
                  <a:lnTo>
                    <a:pt x="1613" y="1462"/>
                  </a:lnTo>
                  <a:lnTo>
                    <a:pt x="1579" y="1457"/>
                  </a:lnTo>
                  <a:lnTo>
                    <a:pt x="1544" y="1455"/>
                  </a:lnTo>
                  <a:lnTo>
                    <a:pt x="1509" y="1452"/>
                  </a:lnTo>
                  <a:lnTo>
                    <a:pt x="1475" y="1448"/>
                  </a:lnTo>
                  <a:lnTo>
                    <a:pt x="1440" y="1446"/>
                  </a:lnTo>
                  <a:lnTo>
                    <a:pt x="1404" y="1443"/>
                  </a:lnTo>
                  <a:lnTo>
                    <a:pt x="1370" y="1439"/>
                  </a:lnTo>
                  <a:lnTo>
                    <a:pt x="1335" y="1436"/>
                  </a:lnTo>
                  <a:lnTo>
                    <a:pt x="1301" y="1431"/>
                  </a:lnTo>
                  <a:lnTo>
                    <a:pt x="1266" y="1424"/>
                  </a:lnTo>
                  <a:lnTo>
                    <a:pt x="1231" y="1417"/>
                  </a:lnTo>
                  <a:lnTo>
                    <a:pt x="1197" y="1408"/>
                  </a:lnTo>
                  <a:lnTo>
                    <a:pt x="1161" y="1397"/>
                  </a:lnTo>
                  <a:lnTo>
                    <a:pt x="1155" y="1395"/>
                  </a:lnTo>
                  <a:lnTo>
                    <a:pt x="1144" y="1395"/>
                  </a:lnTo>
                  <a:lnTo>
                    <a:pt x="1131" y="1395"/>
                  </a:lnTo>
                  <a:lnTo>
                    <a:pt x="1116" y="1397"/>
                  </a:lnTo>
                  <a:lnTo>
                    <a:pt x="1097" y="1397"/>
                  </a:lnTo>
                  <a:lnTo>
                    <a:pt x="1079" y="1401"/>
                  </a:lnTo>
                  <a:lnTo>
                    <a:pt x="1058" y="1402"/>
                  </a:lnTo>
                  <a:lnTo>
                    <a:pt x="1038" y="1406"/>
                  </a:lnTo>
                  <a:lnTo>
                    <a:pt x="1019" y="1409"/>
                  </a:lnTo>
                  <a:lnTo>
                    <a:pt x="999" y="1413"/>
                  </a:lnTo>
                  <a:lnTo>
                    <a:pt x="982" y="1418"/>
                  </a:lnTo>
                  <a:lnTo>
                    <a:pt x="967" y="1422"/>
                  </a:lnTo>
                  <a:lnTo>
                    <a:pt x="952" y="1425"/>
                  </a:lnTo>
                  <a:lnTo>
                    <a:pt x="943" y="1431"/>
                  </a:lnTo>
                  <a:lnTo>
                    <a:pt x="937" y="1434"/>
                  </a:lnTo>
                  <a:lnTo>
                    <a:pt x="934" y="1438"/>
                  </a:lnTo>
                  <a:lnTo>
                    <a:pt x="917" y="1438"/>
                  </a:lnTo>
                  <a:lnTo>
                    <a:pt x="899" y="1438"/>
                  </a:lnTo>
                  <a:lnTo>
                    <a:pt x="882" y="1436"/>
                  </a:lnTo>
                  <a:lnTo>
                    <a:pt x="863" y="1434"/>
                  </a:lnTo>
                  <a:lnTo>
                    <a:pt x="845" y="1432"/>
                  </a:lnTo>
                  <a:lnTo>
                    <a:pt x="828" y="1432"/>
                  </a:lnTo>
                  <a:lnTo>
                    <a:pt x="810" y="1431"/>
                  </a:lnTo>
                  <a:lnTo>
                    <a:pt x="792" y="1427"/>
                  </a:lnTo>
                  <a:lnTo>
                    <a:pt x="775" y="1425"/>
                  </a:lnTo>
                  <a:lnTo>
                    <a:pt x="756" y="1424"/>
                  </a:lnTo>
                  <a:lnTo>
                    <a:pt x="739" y="1424"/>
                  </a:lnTo>
                  <a:lnTo>
                    <a:pt x="722" y="1422"/>
                  </a:lnTo>
                  <a:lnTo>
                    <a:pt x="705" y="1420"/>
                  </a:lnTo>
                  <a:lnTo>
                    <a:pt x="688" y="1418"/>
                  </a:lnTo>
                  <a:lnTo>
                    <a:pt x="671" y="1418"/>
                  </a:lnTo>
                  <a:lnTo>
                    <a:pt x="656" y="1418"/>
                  </a:lnTo>
                  <a:lnTo>
                    <a:pt x="649" y="1417"/>
                  </a:lnTo>
                  <a:lnTo>
                    <a:pt x="637" y="1413"/>
                  </a:lnTo>
                  <a:lnTo>
                    <a:pt x="622" y="1411"/>
                  </a:lnTo>
                  <a:lnTo>
                    <a:pt x="603" y="1408"/>
                  </a:lnTo>
                  <a:lnTo>
                    <a:pt x="582" y="1404"/>
                  </a:lnTo>
                  <a:lnTo>
                    <a:pt x="560" y="1401"/>
                  </a:lnTo>
                  <a:lnTo>
                    <a:pt x="537" y="1399"/>
                  </a:lnTo>
                  <a:lnTo>
                    <a:pt x="512" y="1395"/>
                  </a:lnTo>
                  <a:lnTo>
                    <a:pt x="487" y="1394"/>
                  </a:lnTo>
                  <a:lnTo>
                    <a:pt x="462" y="1392"/>
                  </a:lnTo>
                  <a:lnTo>
                    <a:pt x="439" y="1390"/>
                  </a:lnTo>
                  <a:lnTo>
                    <a:pt x="418" y="1390"/>
                  </a:lnTo>
                  <a:lnTo>
                    <a:pt x="398" y="1390"/>
                  </a:lnTo>
                  <a:lnTo>
                    <a:pt x="383" y="1392"/>
                  </a:lnTo>
                  <a:lnTo>
                    <a:pt x="369" y="1394"/>
                  </a:lnTo>
                  <a:lnTo>
                    <a:pt x="362" y="1397"/>
                  </a:lnTo>
                  <a:lnTo>
                    <a:pt x="362" y="1408"/>
                  </a:lnTo>
                  <a:lnTo>
                    <a:pt x="108" y="1418"/>
                  </a:lnTo>
                  <a:lnTo>
                    <a:pt x="100" y="1429"/>
                  </a:lnTo>
                  <a:lnTo>
                    <a:pt x="100" y="1438"/>
                  </a:lnTo>
                  <a:lnTo>
                    <a:pt x="91" y="1448"/>
                  </a:lnTo>
                  <a:lnTo>
                    <a:pt x="95" y="1443"/>
                  </a:lnTo>
                  <a:lnTo>
                    <a:pt x="92" y="1445"/>
                  </a:lnTo>
                  <a:lnTo>
                    <a:pt x="86" y="1446"/>
                  </a:lnTo>
                  <a:lnTo>
                    <a:pt x="74" y="1448"/>
                  </a:lnTo>
                  <a:lnTo>
                    <a:pt x="66" y="1459"/>
                  </a:lnTo>
                  <a:lnTo>
                    <a:pt x="70" y="1455"/>
                  </a:lnTo>
                  <a:lnTo>
                    <a:pt x="69" y="1457"/>
                  </a:lnTo>
                  <a:lnTo>
                    <a:pt x="68" y="1466"/>
                  </a:lnTo>
                  <a:lnTo>
                    <a:pt x="66" y="1480"/>
                  </a:lnTo>
                  <a:lnTo>
                    <a:pt x="55" y="1471"/>
                  </a:lnTo>
                  <a:lnTo>
                    <a:pt x="44" y="1448"/>
                  </a:lnTo>
                  <a:lnTo>
                    <a:pt x="35" y="1417"/>
                  </a:lnTo>
                  <a:lnTo>
                    <a:pt x="28" y="1378"/>
                  </a:lnTo>
                  <a:lnTo>
                    <a:pt x="22" y="1337"/>
                  </a:lnTo>
                  <a:lnTo>
                    <a:pt x="18" y="1300"/>
                  </a:lnTo>
                  <a:lnTo>
                    <a:pt x="17" y="1270"/>
                  </a:lnTo>
                  <a:lnTo>
                    <a:pt x="15" y="1251"/>
                  </a:lnTo>
                  <a:lnTo>
                    <a:pt x="9" y="1230"/>
                  </a:lnTo>
                  <a:lnTo>
                    <a:pt x="4" y="1207"/>
                  </a:lnTo>
                  <a:lnTo>
                    <a:pt x="1" y="1182"/>
                  </a:lnTo>
                  <a:lnTo>
                    <a:pt x="0" y="1154"/>
                  </a:lnTo>
                  <a:lnTo>
                    <a:pt x="0" y="1126"/>
                  </a:lnTo>
                  <a:lnTo>
                    <a:pt x="0" y="1098"/>
                  </a:lnTo>
                  <a:lnTo>
                    <a:pt x="2" y="1068"/>
                  </a:lnTo>
                  <a:lnTo>
                    <a:pt x="5" y="1036"/>
                  </a:lnTo>
                  <a:lnTo>
                    <a:pt x="9" y="1007"/>
                  </a:lnTo>
                  <a:lnTo>
                    <a:pt x="13" y="977"/>
                  </a:lnTo>
                  <a:lnTo>
                    <a:pt x="17" y="948"/>
                  </a:lnTo>
                  <a:lnTo>
                    <a:pt x="21" y="920"/>
                  </a:lnTo>
                  <a:lnTo>
                    <a:pt x="24" y="892"/>
                  </a:lnTo>
                  <a:lnTo>
                    <a:pt x="27" y="868"/>
                  </a:lnTo>
                  <a:lnTo>
                    <a:pt x="31" y="845"/>
                  </a:lnTo>
                  <a:lnTo>
                    <a:pt x="32" y="824"/>
                  </a:lnTo>
                  <a:lnTo>
                    <a:pt x="34" y="804"/>
                  </a:lnTo>
                  <a:lnTo>
                    <a:pt x="35" y="783"/>
                  </a:lnTo>
                  <a:lnTo>
                    <a:pt x="36" y="762"/>
                  </a:lnTo>
                  <a:lnTo>
                    <a:pt x="36" y="741"/>
                  </a:lnTo>
                  <a:lnTo>
                    <a:pt x="36" y="720"/>
                  </a:lnTo>
                  <a:lnTo>
                    <a:pt x="36" y="699"/>
                  </a:lnTo>
                  <a:lnTo>
                    <a:pt x="36" y="677"/>
                  </a:lnTo>
                  <a:lnTo>
                    <a:pt x="36" y="656"/>
                  </a:lnTo>
                  <a:lnTo>
                    <a:pt x="35" y="633"/>
                  </a:lnTo>
                  <a:lnTo>
                    <a:pt x="35" y="612"/>
                  </a:lnTo>
                  <a:lnTo>
                    <a:pt x="34" y="591"/>
                  </a:lnTo>
                  <a:lnTo>
                    <a:pt x="34" y="570"/>
                  </a:lnTo>
                  <a:lnTo>
                    <a:pt x="34" y="549"/>
                  </a:lnTo>
                  <a:lnTo>
                    <a:pt x="32" y="530"/>
                  </a:lnTo>
                  <a:lnTo>
                    <a:pt x="32" y="509"/>
                  </a:lnTo>
                  <a:lnTo>
                    <a:pt x="32" y="489"/>
                  </a:lnTo>
                  <a:lnTo>
                    <a:pt x="24" y="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6" name="Freeform 36">
              <a:extLst>
                <a:ext uri="{FF2B5EF4-FFF2-40B4-BE49-F238E27FC236}">
                  <a16:creationId xmlns:a16="http://schemas.microsoft.com/office/drawing/2014/main" id="{49DD6BF2-2BD2-45DC-AFCD-1507BA51A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517"/>
              <a:ext cx="1180" cy="791"/>
            </a:xfrm>
            <a:custGeom>
              <a:avLst/>
              <a:gdLst>
                <a:gd name="T0" fmla="*/ 169 w 1180"/>
                <a:gd name="T1" fmla="*/ 690 h 1582"/>
                <a:gd name="T2" fmla="*/ 192 w 1180"/>
                <a:gd name="T3" fmla="*/ 833 h 1582"/>
                <a:gd name="T4" fmla="*/ 220 w 1180"/>
                <a:gd name="T5" fmla="*/ 912 h 1582"/>
                <a:gd name="T6" fmla="*/ 250 w 1180"/>
                <a:gd name="T7" fmla="*/ 1021 h 1582"/>
                <a:gd name="T8" fmla="*/ 269 w 1180"/>
                <a:gd name="T9" fmla="*/ 1090 h 1582"/>
                <a:gd name="T10" fmla="*/ 284 w 1180"/>
                <a:gd name="T11" fmla="*/ 1225 h 1582"/>
                <a:gd name="T12" fmla="*/ 312 w 1180"/>
                <a:gd name="T13" fmla="*/ 1385 h 1582"/>
                <a:gd name="T14" fmla="*/ 362 w 1180"/>
                <a:gd name="T15" fmla="*/ 1512 h 1582"/>
                <a:gd name="T16" fmla="*/ 510 w 1180"/>
                <a:gd name="T17" fmla="*/ 1554 h 1582"/>
                <a:gd name="T18" fmla="*/ 698 w 1180"/>
                <a:gd name="T19" fmla="*/ 1567 h 1582"/>
                <a:gd name="T20" fmla="*/ 806 w 1180"/>
                <a:gd name="T21" fmla="*/ 1524 h 1582"/>
                <a:gd name="T22" fmla="*/ 885 w 1180"/>
                <a:gd name="T23" fmla="*/ 1454 h 1582"/>
                <a:gd name="T24" fmla="*/ 928 w 1180"/>
                <a:gd name="T25" fmla="*/ 1410 h 1582"/>
                <a:gd name="T26" fmla="*/ 972 w 1180"/>
                <a:gd name="T27" fmla="*/ 1422 h 1582"/>
                <a:gd name="T28" fmla="*/ 1017 w 1180"/>
                <a:gd name="T29" fmla="*/ 1338 h 1582"/>
                <a:gd name="T30" fmla="*/ 1112 w 1180"/>
                <a:gd name="T31" fmla="*/ 1375 h 1582"/>
                <a:gd name="T32" fmla="*/ 1180 w 1180"/>
                <a:gd name="T33" fmla="*/ 1340 h 1582"/>
                <a:gd name="T34" fmla="*/ 1155 w 1180"/>
                <a:gd name="T35" fmla="*/ 1318 h 1582"/>
                <a:gd name="T36" fmla="*/ 1093 w 1180"/>
                <a:gd name="T37" fmla="*/ 1271 h 1582"/>
                <a:gd name="T38" fmla="*/ 1055 w 1180"/>
                <a:gd name="T39" fmla="*/ 1280 h 1582"/>
                <a:gd name="T40" fmla="*/ 996 w 1180"/>
                <a:gd name="T41" fmla="*/ 1287 h 1582"/>
                <a:gd name="T42" fmla="*/ 929 w 1180"/>
                <a:gd name="T43" fmla="*/ 1276 h 1582"/>
                <a:gd name="T44" fmla="*/ 868 w 1180"/>
                <a:gd name="T45" fmla="*/ 1296 h 1582"/>
                <a:gd name="T46" fmla="*/ 849 w 1180"/>
                <a:gd name="T47" fmla="*/ 1352 h 1582"/>
                <a:gd name="T48" fmla="*/ 767 w 1180"/>
                <a:gd name="T49" fmla="*/ 1340 h 1582"/>
                <a:gd name="T50" fmla="*/ 767 w 1180"/>
                <a:gd name="T51" fmla="*/ 1433 h 1582"/>
                <a:gd name="T52" fmla="*/ 724 w 1180"/>
                <a:gd name="T53" fmla="*/ 1398 h 1582"/>
                <a:gd name="T54" fmla="*/ 673 w 1180"/>
                <a:gd name="T55" fmla="*/ 1398 h 1582"/>
                <a:gd name="T56" fmla="*/ 554 w 1180"/>
                <a:gd name="T57" fmla="*/ 1394 h 1582"/>
                <a:gd name="T58" fmla="*/ 487 w 1180"/>
                <a:gd name="T59" fmla="*/ 1301 h 1582"/>
                <a:gd name="T60" fmla="*/ 405 w 1180"/>
                <a:gd name="T61" fmla="*/ 1255 h 1582"/>
                <a:gd name="T62" fmla="*/ 431 w 1180"/>
                <a:gd name="T63" fmla="*/ 1211 h 1582"/>
                <a:gd name="T64" fmla="*/ 480 w 1180"/>
                <a:gd name="T65" fmla="*/ 1160 h 1582"/>
                <a:gd name="T66" fmla="*/ 472 w 1180"/>
                <a:gd name="T67" fmla="*/ 1090 h 1582"/>
                <a:gd name="T68" fmla="*/ 422 w 1180"/>
                <a:gd name="T69" fmla="*/ 975 h 1582"/>
                <a:gd name="T70" fmla="*/ 370 w 1180"/>
                <a:gd name="T71" fmla="*/ 930 h 1582"/>
                <a:gd name="T72" fmla="*/ 323 w 1180"/>
                <a:gd name="T73" fmla="*/ 931 h 1582"/>
                <a:gd name="T74" fmla="*/ 285 w 1180"/>
                <a:gd name="T75" fmla="*/ 880 h 1582"/>
                <a:gd name="T76" fmla="*/ 227 w 1180"/>
                <a:gd name="T77" fmla="*/ 736 h 1582"/>
                <a:gd name="T78" fmla="*/ 212 w 1180"/>
                <a:gd name="T79" fmla="*/ 574 h 1582"/>
                <a:gd name="T80" fmla="*/ 227 w 1180"/>
                <a:gd name="T81" fmla="*/ 565 h 1582"/>
                <a:gd name="T82" fmla="*/ 244 w 1180"/>
                <a:gd name="T83" fmla="*/ 393 h 1582"/>
                <a:gd name="T84" fmla="*/ 290 w 1180"/>
                <a:gd name="T85" fmla="*/ 483 h 1582"/>
                <a:gd name="T86" fmla="*/ 305 w 1180"/>
                <a:gd name="T87" fmla="*/ 372 h 1582"/>
                <a:gd name="T88" fmla="*/ 357 w 1180"/>
                <a:gd name="T89" fmla="*/ 358 h 1582"/>
                <a:gd name="T90" fmla="*/ 375 w 1180"/>
                <a:gd name="T91" fmla="*/ 551 h 1582"/>
                <a:gd name="T92" fmla="*/ 396 w 1180"/>
                <a:gd name="T93" fmla="*/ 291 h 1582"/>
                <a:gd name="T94" fmla="*/ 425 w 1180"/>
                <a:gd name="T95" fmla="*/ 428 h 1582"/>
                <a:gd name="T96" fmla="*/ 459 w 1180"/>
                <a:gd name="T97" fmla="*/ 321 h 1582"/>
                <a:gd name="T98" fmla="*/ 495 w 1180"/>
                <a:gd name="T99" fmla="*/ 549 h 1582"/>
                <a:gd name="T100" fmla="*/ 485 w 1180"/>
                <a:gd name="T101" fmla="*/ 393 h 1582"/>
                <a:gd name="T102" fmla="*/ 486 w 1180"/>
                <a:gd name="T103" fmla="*/ 212 h 1582"/>
                <a:gd name="T104" fmla="*/ 491 w 1180"/>
                <a:gd name="T105" fmla="*/ 124 h 1582"/>
                <a:gd name="T106" fmla="*/ 429 w 1180"/>
                <a:gd name="T107" fmla="*/ 139 h 1582"/>
                <a:gd name="T108" fmla="*/ 239 w 1180"/>
                <a:gd name="T109" fmla="*/ 66 h 1582"/>
                <a:gd name="T110" fmla="*/ 152 w 1180"/>
                <a:gd name="T111" fmla="*/ 16 h 1582"/>
                <a:gd name="T112" fmla="*/ 0 w 1180"/>
                <a:gd name="T113" fmla="*/ 6 h 1582"/>
                <a:gd name="T114" fmla="*/ 64 w 1180"/>
                <a:gd name="T115" fmla="*/ 113 h 1582"/>
                <a:gd name="T116" fmla="*/ 85 w 1180"/>
                <a:gd name="T117" fmla="*/ 176 h 1582"/>
                <a:gd name="T118" fmla="*/ 89 w 1180"/>
                <a:gd name="T119" fmla="*/ 426 h 1582"/>
                <a:gd name="T120" fmla="*/ 116 w 1180"/>
                <a:gd name="T121" fmla="*/ 541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0" h="1582">
                  <a:moveTo>
                    <a:pt x="144" y="622"/>
                  </a:moveTo>
                  <a:lnTo>
                    <a:pt x="148" y="627"/>
                  </a:lnTo>
                  <a:lnTo>
                    <a:pt x="152" y="636"/>
                  </a:lnTo>
                  <a:lnTo>
                    <a:pt x="156" y="644"/>
                  </a:lnTo>
                  <a:lnTo>
                    <a:pt x="160" y="655"/>
                  </a:lnTo>
                  <a:lnTo>
                    <a:pt x="163" y="666"/>
                  </a:lnTo>
                  <a:lnTo>
                    <a:pt x="166" y="676"/>
                  </a:lnTo>
                  <a:lnTo>
                    <a:pt x="167" y="685"/>
                  </a:lnTo>
                  <a:lnTo>
                    <a:pt x="169" y="690"/>
                  </a:lnTo>
                  <a:lnTo>
                    <a:pt x="176" y="690"/>
                  </a:lnTo>
                  <a:lnTo>
                    <a:pt x="176" y="759"/>
                  </a:lnTo>
                  <a:lnTo>
                    <a:pt x="186" y="759"/>
                  </a:lnTo>
                  <a:lnTo>
                    <a:pt x="186" y="766"/>
                  </a:lnTo>
                  <a:lnTo>
                    <a:pt x="187" y="776"/>
                  </a:lnTo>
                  <a:lnTo>
                    <a:pt x="188" y="789"/>
                  </a:lnTo>
                  <a:lnTo>
                    <a:pt x="190" y="805"/>
                  </a:lnTo>
                  <a:lnTo>
                    <a:pt x="191" y="819"/>
                  </a:lnTo>
                  <a:lnTo>
                    <a:pt x="192" y="833"/>
                  </a:lnTo>
                  <a:lnTo>
                    <a:pt x="193" y="843"/>
                  </a:lnTo>
                  <a:lnTo>
                    <a:pt x="193" y="850"/>
                  </a:lnTo>
                  <a:lnTo>
                    <a:pt x="200" y="852"/>
                  </a:lnTo>
                  <a:lnTo>
                    <a:pt x="205" y="859"/>
                  </a:lnTo>
                  <a:lnTo>
                    <a:pt x="209" y="868"/>
                  </a:lnTo>
                  <a:lnTo>
                    <a:pt x="213" y="880"/>
                  </a:lnTo>
                  <a:lnTo>
                    <a:pt x="216" y="891"/>
                  </a:lnTo>
                  <a:lnTo>
                    <a:pt x="218" y="903"/>
                  </a:lnTo>
                  <a:lnTo>
                    <a:pt x="220" y="912"/>
                  </a:lnTo>
                  <a:lnTo>
                    <a:pt x="220" y="917"/>
                  </a:lnTo>
                  <a:lnTo>
                    <a:pt x="227" y="917"/>
                  </a:lnTo>
                  <a:lnTo>
                    <a:pt x="231" y="928"/>
                  </a:lnTo>
                  <a:lnTo>
                    <a:pt x="234" y="942"/>
                  </a:lnTo>
                  <a:lnTo>
                    <a:pt x="238" y="958"/>
                  </a:lnTo>
                  <a:lnTo>
                    <a:pt x="241" y="975"/>
                  </a:lnTo>
                  <a:lnTo>
                    <a:pt x="243" y="993"/>
                  </a:lnTo>
                  <a:lnTo>
                    <a:pt x="247" y="1009"/>
                  </a:lnTo>
                  <a:lnTo>
                    <a:pt x="250" y="1021"/>
                  </a:lnTo>
                  <a:lnTo>
                    <a:pt x="254" y="1032"/>
                  </a:lnTo>
                  <a:lnTo>
                    <a:pt x="261" y="1032"/>
                  </a:lnTo>
                  <a:lnTo>
                    <a:pt x="260" y="1042"/>
                  </a:lnTo>
                  <a:lnTo>
                    <a:pt x="260" y="1054"/>
                  </a:lnTo>
                  <a:lnTo>
                    <a:pt x="261" y="1063"/>
                  </a:lnTo>
                  <a:lnTo>
                    <a:pt x="269" y="1067"/>
                  </a:lnTo>
                  <a:lnTo>
                    <a:pt x="269" y="1076"/>
                  </a:lnTo>
                  <a:lnTo>
                    <a:pt x="269" y="1083"/>
                  </a:lnTo>
                  <a:lnTo>
                    <a:pt x="269" y="1090"/>
                  </a:lnTo>
                  <a:lnTo>
                    <a:pt x="271" y="1095"/>
                  </a:lnTo>
                  <a:lnTo>
                    <a:pt x="272" y="1102"/>
                  </a:lnTo>
                  <a:lnTo>
                    <a:pt x="273" y="1109"/>
                  </a:lnTo>
                  <a:lnTo>
                    <a:pt x="276" y="1116"/>
                  </a:lnTo>
                  <a:lnTo>
                    <a:pt x="278" y="1123"/>
                  </a:lnTo>
                  <a:lnTo>
                    <a:pt x="278" y="1142"/>
                  </a:lnTo>
                  <a:lnTo>
                    <a:pt x="280" y="1169"/>
                  </a:lnTo>
                  <a:lnTo>
                    <a:pt x="281" y="1197"/>
                  </a:lnTo>
                  <a:lnTo>
                    <a:pt x="284" y="1225"/>
                  </a:lnTo>
                  <a:lnTo>
                    <a:pt x="286" y="1255"/>
                  </a:lnTo>
                  <a:lnTo>
                    <a:pt x="289" y="1283"/>
                  </a:lnTo>
                  <a:lnTo>
                    <a:pt x="291" y="1310"/>
                  </a:lnTo>
                  <a:lnTo>
                    <a:pt x="295" y="1329"/>
                  </a:lnTo>
                  <a:lnTo>
                    <a:pt x="303" y="1329"/>
                  </a:lnTo>
                  <a:lnTo>
                    <a:pt x="303" y="1375"/>
                  </a:lnTo>
                  <a:lnTo>
                    <a:pt x="311" y="1376"/>
                  </a:lnTo>
                  <a:lnTo>
                    <a:pt x="312" y="1380"/>
                  </a:lnTo>
                  <a:lnTo>
                    <a:pt x="312" y="1385"/>
                  </a:lnTo>
                  <a:lnTo>
                    <a:pt x="320" y="1387"/>
                  </a:lnTo>
                  <a:lnTo>
                    <a:pt x="320" y="1454"/>
                  </a:lnTo>
                  <a:lnTo>
                    <a:pt x="329" y="1466"/>
                  </a:lnTo>
                  <a:lnTo>
                    <a:pt x="337" y="1466"/>
                  </a:lnTo>
                  <a:lnTo>
                    <a:pt x="337" y="1477"/>
                  </a:lnTo>
                  <a:lnTo>
                    <a:pt x="346" y="1477"/>
                  </a:lnTo>
                  <a:lnTo>
                    <a:pt x="354" y="1489"/>
                  </a:lnTo>
                  <a:lnTo>
                    <a:pt x="354" y="1512"/>
                  </a:lnTo>
                  <a:lnTo>
                    <a:pt x="362" y="1512"/>
                  </a:lnTo>
                  <a:lnTo>
                    <a:pt x="362" y="1545"/>
                  </a:lnTo>
                  <a:lnTo>
                    <a:pt x="371" y="1558"/>
                  </a:lnTo>
                  <a:lnTo>
                    <a:pt x="384" y="1558"/>
                  </a:lnTo>
                  <a:lnTo>
                    <a:pt x="401" y="1556"/>
                  </a:lnTo>
                  <a:lnTo>
                    <a:pt x="423" y="1554"/>
                  </a:lnTo>
                  <a:lnTo>
                    <a:pt x="447" y="1552"/>
                  </a:lnTo>
                  <a:lnTo>
                    <a:pt x="471" y="1552"/>
                  </a:lnTo>
                  <a:lnTo>
                    <a:pt x="491" y="1552"/>
                  </a:lnTo>
                  <a:lnTo>
                    <a:pt x="510" y="1554"/>
                  </a:lnTo>
                  <a:lnTo>
                    <a:pt x="523" y="1558"/>
                  </a:lnTo>
                  <a:lnTo>
                    <a:pt x="523" y="1568"/>
                  </a:lnTo>
                  <a:lnTo>
                    <a:pt x="541" y="1577"/>
                  </a:lnTo>
                  <a:lnTo>
                    <a:pt x="565" y="1582"/>
                  </a:lnTo>
                  <a:lnTo>
                    <a:pt x="591" y="1581"/>
                  </a:lnTo>
                  <a:lnTo>
                    <a:pt x="619" y="1577"/>
                  </a:lnTo>
                  <a:lnTo>
                    <a:pt x="648" y="1574"/>
                  </a:lnTo>
                  <a:lnTo>
                    <a:pt x="674" y="1568"/>
                  </a:lnTo>
                  <a:lnTo>
                    <a:pt x="698" y="1567"/>
                  </a:lnTo>
                  <a:lnTo>
                    <a:pt x="716" y="1568"/>
                  </a:lnTo>
                  <a:lnTo>
                    <a:pt x="725" y="1581"/>
                  </a:lnTo>
                  <a:lnTo>
                    <a:pt x="767" y="1581"/>
                  </a:lnTo>
                  <a:lnTo>
                    <a:pt x="767" y="1568"/>
                  </a:lnTo>
                  <a:lnTo>
                    <a:pt x="792" y="1568"/>
                  </a:lnTo>
                  <a:lnTo>
                    <a:pt x="792" y="1512"/>
                  </a:lnTo>
                  <a:lnTo>
                    <a:pt x="792" y="1533"/>
                  </a:lnTo>
                  <a:lnTo>
                    <a:pt x="796" y="1533"/>
                  </a:lnTo>
                  <a:lnTo>
                    <a:pt x="806" y="1524"/>
                  </a:lnTo>
                  <a:lnTo>
                    <a:pt x="826" y="1512"/>
                  </a:lnTo>
                  <a:lnTo>
                    <a:pt x="830" y="1500"/>
                  </a:lnTo>
                  <a:lnTo>
                    <a:pt x="835" y="1487"/>
                  </a:lnTo>
                  <a:lnTo>
                    <a:pt x="842" y="1479"/>
                  </a:lnTo>
                  <a:lnTo>
                    <a:pt x="849" y="1470"/>
                  </a:lnTo>
                  <a:lnTo>
                    <a:pt x="857" y="1463"/>
                  </a:lnTo>
                  <a:lnTo>
                    <a:pt x="866" y="1457"/>
                  </a:lnTo>
                  <a:lnTo>
                    <a:pt x="876" y="1456"/>
                  </a:lnTo>
                  <a:lnTo>
                    <a:pt x="885" y="1454"/>
                  </a:lnTo>
                  <a:lnTo>
                    <a:pt x="886" y="1445"/>
                  </a:lnTo>
                  <a:lnTo>
                    <a:pt x="890" y="1438"/>
                  </a:lnTo>
                  <a:lnTo>
                    <a:pt x="893" y="1429"/>
                  </a:lnTo>
                  <a:lnTo>
                    <a:pt x="894" y="1420"/>
                  </a:lnTo>
                  <a:lnTo>
                    <a:pt x="904" y="1419"/>
                  </a:lnTo>
                  <a:lnTo>
                    <a:pt x="912" y="1415"/>
                  </a:lnTo>
                  <a:lnTo>
                    <a:pt x="917" y="1412"/>
                  </a:lnTo>
                  <a:lnTo>
                    <a:pt x="919" y="1410"/>
                  </a:lnTo>
                  <a:lnTo>
                    <a:pt x="928" y="1410"/>
                  </a:lnTo>
                  <a:lnTo>
                    <a:pt x="932" y="1412"/>
                  </a:lnTo>
                  <a:lnTo>
                    <a:pt x="936" y="1413"/>
                  </a:lnTo>
                  <a:lnTo>
                    <a:pt x="940" y="1417"/>
                  </a:lnTo>
                  <a:lnTo>
                    <a:pt x="945" y="1420"/>
                  </a:lnTo>
                  <a:lnTo>
                    <a:pt x="951" y="1426"/>
                  </a:lnTo>
                  <a:lnTo>
                    <a:pt x="957" y="1429"/>
                  </a:lnTo>
                  <a:lnTo>
                    <a:pt x="963" y="1431"/>
                  </a:lnTo>
                  <a:lnTo>
                    <a:pt x="970" y="1433"/>
                  </a:lnTo>
                  <a:lnTo>
                    <a:pt x="972" y="1422"/>
                  </a:lnTo>
                  <a:lnTo>
                    <a:pt x="975" y="1406"/>
                  </a:lnTo>
                  <a:lnTo>
                    <a:pt x="978" y="1391"/>
                  </a:lnTo>
                  <a:lnTo>
                    <a:pt x="981" y="1373"/>
                  </a:lnTo>
                  <a:lnTo>
                    <a:pt x="985" y="1355"/>
                  </a:lnTo>
                  <a:lnTo>
                    <a:pt x="992" y="1341"/>
                  </a:lnTo>
                  <a:lnTo>
                    <a:pt x="1000" y="1333"/>
                  </a:lnTo>
                  <a:lnTo>
                    <a:pt x="1011" y="1329"/>
                  </a:lnTo>
                  <a:lnTo>
                    <a:pt x="1013" y="1334"/>
                  </a:lnTo>
                  <a:lnTo>
                    <a:pt x="1017" y="1338"/>
                  </a:lnTo>
                  <a:lnTo>
                    <a:pt x="1022" y="1340"/>
                  </a:lnTo>
                  <a:lnTo>
                    <a:pt x="1028" y="1340"/>
                  </a:lnTo>
                  <a:lnTo>
                    <a:pt x="1032" y="1348"/>
                  </a:lnTo>
                  <a:lnTo>
                    <a:pt x="1040" y="1355"/>
                  </a:lnTo>
                  <a:lnTo>
                    <a:pt x="1053" y="1361"/>
                  </a:lnTo>
                  <a:lnTo>
                    <a:pt x="1069" y="1366"/>
                  </a:lnTo>
                  <a:lnTo>
                    <a:pt x="1085" y="1369"/>
                  </a:lnTo>
                  <a:lnTo>
                    <a:pt x="1099" y="1373"/>
                  </a:lnTo>
                  <a:lnTo>
                    <a:pt x="1112" y="1375"/>
                  </a:lnTo>
                  <a:lnTo>
                    <a:pt x="1121" y="1375"/>
                  </a:lnTo>
                  <a:lnTo>
                    <a:pt x="1125" y="1362"/>
                  </a:lnTo>
                  <a:lnTo>
                    <a:pt x="1134" y="1347"/>
                  </a:lnTo>
                  <a:lnTo>
                    <a:pt x="1146" y="1334"/>
                  </a:lnTo>
                  <a:lnTo>
                    <a:pt x="1155" y="1329"/>
                  </a:lnTo>
                  <a:lnTo>
                    <a:pt x="1158" y="1331"/>
                  </a:lnTo>
                  <a:lnTo>
                    <a:pt x="1164" y="1334"/>
                  </a:lnTo>
                  <a:lnTo>
                    <a:pt x="1174" y="1338"/>
                  </a:lnTo>
                  <a:lnTo>
                    <a:pt x="1180" y="1340"/>
                  </a:lnTo>
                  <a:lnTo>
                    <a:pt x="1180" y="1331"/>
                  </a:lnTo>
                  <a:lnTo>
                    <a:pt x="1179" y="1322"/>
                  </a:lnTo>
                  <a:lnTo>
                    <a:pt x="1176" y="1313"/>
                  </a:lnTo>
                  <a:lnTo>
                    <a:pt x="1174" y="1303"/>
                  </a:lnTo>
                  <a:lnTo>
                    <a:pt x="1171" y="1296"/>
                  </a:lnTo>
                  <a:lnTo>
                    <a:pt x="1166" y="1289"/>
                  </a:lnTo>
                  <a:lnTo>
                    <a:pt x="1162" y="1285"/>
                  </a:lnTo>
                  <a:lnTo>
                    <a:pt x="1155" y="1283"/>
                  </a:lnTo>
                  <a:lnTo>
                    <a:pt x="1155" y="1318"/>
                  </a:lnTo>
                  <a:lnTo>
                    <a:pt x="1150" y="1310"/>
                  </a:lnTo>
                  <a:lnTo>
                    <a:pt x="1141" y="1299"/>
                  </a:lnTo>
                  <a:lnTo>
                    <a:pt x="1129" y="1290"/>
                  </a:lnTo>
                  <a:lnTo>
                    <a:pt x="1116" y="1281"/>
                  </a:lnTo>
                  <a:lnTo>
                    <a:pt x="1102" y="1273"/>
                  </a:lnTo>
                  <a:lnTo>
                    <a:pt x="1090" y="1266"/>
                  </a:lnTo>
                  <a:lnTo>
                    <a:pt x="1078" y="1262"/>
                  </a:lnTo>
                  <a:lnTo>
                    <a:pt x="1070" y="1260"/>
                  </a:lnTo>
                  <a:lnTo>
                    <a:pt x="1093" y="1271"/>
                  </a:lnTo>
                  <a:lnTo>
                    <a:pt x="1104" y="1276"/>
                  </a:lnTo>
                  <a:lnTo>
                    <a:pt x="1108" y="1276"/>
                  </a:lnTo>
                  <a:lnTo>
                    <a:pt x="1106" y="1276"/>
                  </a:lnTo>
                  <a:lnTo>
                    <a:pt x="1098" y="1274"/>
                  </a:lnTo>
                  <a:lnTo>
                    <a:pt x="1089" y="1274"/>
                  </a:lnTo>
                  <a:lnTo>
                    <a:pt x="1078" y="1278"/>
                  </a:lnTo>
                  <a:lnTo>
                    <a:pt x="1070" y="1283"/>
                  </a:lnTo>
                  <a:lnTo>
                    <a:pt x="1064" y="1281"/>
                  </a:lnTo>
                  <a:lnTo>
                    <a:pt x="1055" y="1280"/>
                  </a:lnTo>
                  <a:lnTo>
                    <a:pt x="1045" y="1276"/>
                  </a:lnTo>
                  <a:lnTo>
                    <a:pt x="1036" y="1271"/>
                  </a:lnTo>
                  <a:lnTo>
                    <a:pt x="1027" y="1267"/>
                  </a:lnTo>
                  <a:lnTo>
                    <a:pt x="1018" y="1264"/>
                  </a:lnTo>
                  <a:lnTo>
                    <a:pt x="1009" y="1262"/>
                  </a:lnTo>
                  <a:lnTo>
                    <a:pt x="1002" y="1260"/>
                  </a:lnTo>
                  <a:lnTo>
                    <a:pt x="1001" y="1269"/>
                  </a:lnTo>
                  <a:lnTo>
                    <a:pt x="998" y="1278"/>
                  </a:lnTo>
                  <a:lnTo>
                    <a:pt x="996" y="1287"/>
                  </a:lnTo>
                  <a:lnTo>
                    <a:pt x="994" y="1296"/>
                  </a:lnTo>
                  <a:lnTo>
                    <a:pt x="991" y="1285"/>
                  </a:lnTo>
                  <a:lnTo>
                    <a:pt x="981" y="1273"/>
                  </a:lnTo>
                  <a:lnTo>
                    <a:pt x="970" y="1264"/>
                  </a:lnTo>
                  <a:lnTo>
                    <a:pt x="961" y="1260"/>
                  </a:lnTo>
                  <a:lnTo>
                    <a:pt x="961" y="1296"/>
                  </a:lnTo>
                  <a:lnTo>
                    <a:pt x="951" y="1290"/>
                  </a:lnTo>
                  <a:lnTo>
                    <a:pt x="941" y="1283"/>
                  </a:lnTo>
                  <a:lnTo>
                    <a:pt x="929" y="1276"/>
                  </a:lnTo>
                  <a:lnTo>
                    <a:pt x="919" y="1267"/>
                  </a:lnTo>
                  <a:lnTo>
                    <a:pt x="908" y="1260"/>
                  </a:lnTo>
                  <a:lnTo>
                    <a:pt x="896" y="1255"/>
                  </a:lnTo>
                  <a:lnTo>
                    <a:pt x="886" y="1252"/>
                  </a:lnTo>
                  <a:lnTo>
                    <a:pt x="877" y="1250"/>
                  </a:lnTo>
                  <a:lnTo>
                    <a:pt x="876" y="1260"/>
                  </a:lnTo>
                  <a:lnTo>
                    <a:pt x="873" y="1273"/>
                  </a:lnTo>
                  <a:lnTo>
                    <a:pt x="869" y="1285"/>
                  </a:lnTo>
                  <a:lnTo>
                    <a:pt x="868" y="1296"/>
                  </a:lnTo>
                  <a:lnTo>
                    <a:pt x="843" y="1296"/>
                  </a:lnTo>
                  <a:lnTo>
                    <a:pt x="844" y="1306"/>
                  </a:lnTo>
                  <a:lnTo>
                    <a:pt x="848" y="1317"/>
                  </a:lnTo>
                  <a:lnTo>
                    <a:pt x="851" y="1329"/>
                  </a:lnTo>
                  <a:lnTo>
                    <a:pt x="852" y="1340"/>
                  </a:lnTo>
                  <a:lnTo>
                    <a:pt x="835" y="1318"/>
                  </a:lnTo>
                  <a:lnTo>
                    <a:pt x="838" y="1329"/>
                  </a:lnTo>
                  <a:lnTo>
                    <a:pt x="844" y="1340"/>
                  </a:lnTo>
                  <a:lnTo>
                    <a:pt x="849" y="1352"/>
                  </a:lnTo>
                  <a:lnTo>
                    <a:pt x="852" y="1362"/>
                  </a:lnTo>
                  <a:lnTo>
                    <a:pt x="842" y="1361"/>
                  </a:lnTo>
                  <a:lnTo>
                    <a:pt x="831" y="1359"/>
                  </a:lnTo>
                  <a:lnTo>
                    <a:pt x="821" y="1355"/>
                  </a:lnTo>
                  <a:lnTo>
                    <a:pt x="809" y="1350"/>
                  </a:lnTo>
                  <a:lnTo>
                    <a:pt x="798" y="1347"/>
                  </a:lnTo>
                  <a:lnTo>
                    <a:pt x="787" y="1343"/>
                  </a:lnTo>
                  <a:lnTo>
                    <a:pt x="776" y="1341"/>
                  </a:lnTo>
                  <a:lnTo>
                    <a:pt x="767" y="1340"/>
                  </a:lnTo>
                  <a:lnTo>
                    <a:pt x="750" y="1318"/>
                  </a:lnTo>
                  <a:lnTo>
                    <a:pt x="751" y="1329"/>
                  </a:lnTo>
                  <a:lnTo>
                    <a:pt x="753" y="1345"/>
                  </a:lnTo>
                  <a:lnTo>
                    <a:pt x="755" y="1364"/>
                  </a:lnTo>
                  <a:lnTo>
                    <a:pt x="759" y="1384"/>
                  </a:lnTo>
                  <a:lnTo>
                    <a:pt x="762" y="1403"/>
                  </a:lnTo>
                  <a:lnTo>
                    <a:pt x="765" y="1419"/>
                  </a:lnTo>
                  <a:lnTo>
                    <a:pt x="766" y="1429"/>
                  </a:lnTo>
                  <a:lnTo>
                    <a:pt x="767" y="1433"/>
                  </a:lnTo>
                  <a:lnTo>
                    <a:pt x="763" y="1431"/>
                  </a:lnTo>
                  <a:lnTo>
                    <a:pt x="758" y="1428"/>
                  </a:lnTo>
                  <a:lnTo>
                    <a:pt x="753" y="1420"/>
                  </a:lnTo>
                  <a:lnTo>
                    <a:pt x="746" y="1413"/>
                  </a:lnTo>
                  <a:lnTo>
                    <a:pt x="740" y="1406"/>
                  </a:lnTo>
                  <a:lnTo>
                    <a:pt x="734" y="1399"/>
                  </a:lnTo>
                  <a:lnTo>
                    <a:pt x="729" y="1392"/>
                  </a:lnTo>
                  <a:lnTo>
                    <a:pt x="725" y="1387"/>
                  </a:lnTo>
                  <a:lnTo>
                    <a:pt x="724" y="1398"/>
                  </a:lnTo>
                  <a:lnTo>
                    <a:pt x="721" y="1410"/>
                  </a:lnTo>
                  <a:lnTo>
                    <a:pt x="717" y="1422"/>
                  </a:lnTo>
                  <a:lnTo>
                    <a:pt x="716" y="1433"/>
                  </a:lnTo>
                  <a:lnTo>
                    <a:pt x="714" y="1422"/>
                  </a:lnTo>
                  <a:lnTo>
                    <a:pt x="708" y="1410"/>
                  </a:lnTo>
                  <a:lnTo>
                    <a:pt x="702" y="1398"/>
                  </a:lnTo>
                  <a:lnTo>
                    <a:pt x="699" y="1387"/>
                  </a:lnTo>
                  <a:lnTo>
                    <a:pt x="674" y="1387"/>
                  </a:lnTo>
                  <a:lnTo>
                    <a:pt x="673" y="1398"/>
                  </a:lnTo>
                  <a:lnTo>
                    <a:pt x="670" y="1410"/>
                  </a:lnTo>
                  <a:lnTo>
                    <a:pt x="668" y="1422"/>
                  </a:lnTo>
                  <a:lnTo>
                    <a:pt x="667" y="1433"/>
                  </a:lnTo>
                  <a:lnTo>
                    <a:pt x="643" y="1431"/>
                  </a:lnTo>
                  <a:lnTo>
                    <a:pt x="622" y="1426"/>
                  </a:lnTo>
                  <a:lnTo>
                    <a:pt x="604" y="1419"/>
                  </a:lnTo>
                  <a:lnTo>
                    <a:pt x="587" y="1410"/>
                  </a:lnTo>
                  <a:lnTo>
                    <a:pt x="571" y="1401"/>
                  </a:lnTo>
                  <a:lnTo>
                    <a:pt x="554" y="1394"/>
                  </a:lnTo>
                  <a:lnTo>
                    <a:pt x="536" y="1389"/>
                  </a:lnTo>
                  <a:lnTo>
                    <a:pt x="515" y="1387"/>
                  </a:lnTo>
                  <a:lnTo>
                    <a:pt x="506" y="1375"/>
                  </a:lnTo>
                  <a:lnTo>
                    <a:pt x="506" y="1368"/>
                  </a:lnTo>
                  <a:lnTo>
                    <a:pt x="504" y="1355"/>
                  </a:lnTo>
                  <a:lnTo>
                    <a:pt x="502" y="1341"/>
                  </a:lnTo>
                  <a:lnTo>
                    <a:pt x="498" y="1325"/>
                  </a:lnTo>
                  <a:lnTo>
                    <a:pt x="494" y="1311"/>
                  </a:lnTo>
                  <a:lnTo>
                    <a:pt x="487" y="1301"/>
                  </a:lnTo>
                  <a:lnTo>
                    <a:pt x="481" y="1296"/>
                  </a:lnTo>
                  <a:lnTo>
                    <a:pt x="472" y="1296"/>
                  </a:lnTo>
                  <a:lnTo>
                    <a:pt x="472" y="1306"/>
                  </a:lnTo>
                  <a:lnTo>
                    <a:pt x="464" y="1308"/>
                  </a:lnTo>
                  <a:lnTo>
                    <a:pt x="452" y="1303"/>
                  </a:lnTo>
                  <a:lnTo>
                    <a:pt x="440" y="1294"/>
                  </a:lnTo>
                  <a:lnTo>
                    <a:pt x="427" y="1281"/>
                  </a:lnTo>
                  <a:lnTo>
                    <a:pt x="416" y="1267"/>
                  </a:lnTo>
                  <a:lnTo>
                    <a:pt x="405" y="1255"/>
                  </a:lnTo>
                  <a:lnTo>
                    <a:pt x="399" y="1245"/>
                  </a:lnTo>
                  <a:lnTo>
                    <a:pt x="396" y="1237"/>
                  </a:lnTo>
                  <a:lnTo>
                    <a:pt x="405" y="1225"/>
                  </a:lnTo>
                  <a:lnTo>
                    <a:pt x="401" y="1230"/>
                  </a:lnTo>
                  <a:lnTo>
                    <a:pt x="404" y="1230"/>
                  </a:lnTo>
                  <a:lnTo>
                    <a:pt x="412" y="1227"/>
                  </a:lnTo>
                  <a:lnTo>
                    <a:pt x="422" y="1225"/>
                  </a:lnTo>
                  <a:lnTo>
                    <a:pt x="425" y="1218"/>
                  </a:lnTo>
                  <a:lnTo>
                    <a:pt x="431" y="1211"/>
                  </a:lnTo>
                  <a:lnTo>
                    <a:pt x="440" y="1206"/>
                  </a:lnTo>
                  <a:lnTo>
                    <a:pt x="447" y="1204"/>
                  </a:lnTo>
                  <a:lnTo>
                    <a:pt x="450" y="1195"/>
                  </a:lnTo>
                  <a:lnTo>
                    <a:pt x="454" y="1186"/>
                  </a:lnTo>
                  <a:lnTo>
                    <a:pt x="457" y="1179"/>
                  </a:lnTo>
                  <a:lnTo>
                    <a:pt x="461" y="1172"/>
                  </a:lnTo>
                  <a:lnTo>
                    <a:pt x="467" y="1167"/>
                  </a:lnTo>
                  <a:lnTo>
                    <a:pt x="473" y="1162"/>
                  </a:lnTo>
                  <a:lnTo>
                    <a:pt x="480" y="1160"/>
                  </a:lnTo>
                  <a:lnTo>
                    <a:pt x="489" y="1158"/>
                  </a:lnTo>
                  <a:lnTo>
                    <a:pt x="490" y="1149"/>
                  </a:lnTo>
                  <a:lnTo>
                    <a:pt x="493" y="1139"/>
                  </a:lnTo>
                  <a:lnTo>
                    <a:pt x="495" y="1128"/>
                  </a:lnTo>
                  <a:lnTo>
                    <a:pt x="497" y="1113"/>
                  </a:lnTo>
                  <a:lnTo>
                    <a:pt x="494" y="1098"/>
                  </a:lnTo>
                  <a:lnTo>
                    <a:pt x="487" y="1093"/>
                  </a:lnTo>
                  <a:lnTo>
                    <a:pt x="480" y="1090"/>
                  </a:lnTo>
                  <a:lnTo>
                    <a:pt x="472" y="1090"/>
                  </a:lnTo>
                  <a:lnTo>
                    <a:pt x="469" y="1081"/>
                  </a:lnTo>
                  <a:lnTo>
                    <a:pt x="461" y="1074"/>
                  </a:lnTo>
                  <a:lnTo>
                    <a:pt x="451" y="1069"/>
                  </a:lnTo>
                  <a:lnTo>
                    <a:pt x="439" y="1067"/>
                  </a:lnTo>
                  <a:lnTo>
                    <a:pt x="438" y="1058"/>
                  </a:lnTo>
                  <a:lnTo>
                    <a:pt x="434" y="1051"/>
                  </a:lnTo>
                  <a:lnTo>
                    <a:pt x="429" y="1046"/>
                  </a:lnTo>
                  <a:lnTo>
                    <a:pt x="422" y="1044"/>
                  </a:lnTo>
                  <a:lnTo>
                    <a:pt x="422" y="975"/>
                  </a:lnTo>
                  <a:lnTo>
                    <a:pt x="413" y="952"/>
                  </a:lnTo>
                  <a:lnTo>
                    <a:pt x="417" y="961"/>
                  </a:lnTo>
                  <a:lnTo>
                    <a:pt x="414" y="961"/>
                  </a:lnTo>
                  <a:lnTo>
                    <a:pt x="408" y="956"/>
                  </a:lnTo>
                  <a:lnTo>
                    <a:pt x="396" y="952"/>
                  </a:lnTo>
                  <a:lnTo>
                    <a:pt x="393" y="951"/>
                  </a:lnTo>
                  <a:lnTo>
                    <a:pt x="388" y="945"/>
                  </a:lnTo>
                  <a:lnTo>
                    <a:pt x="380" y="938"/>
                  </a:lnTo>
                  <a:lnTo>
                    <a:pt x="370" y="930"/>
                  </a:lnTo>
                  <a:lnTo>
                    <a:pt x="359" y="921"/>
                  </a:lnTo>
                  <a:lnTo>
                    <a:pt x="350" y="914"/>
                  </a:lnTo>
                  <a:lnTo>
                    <a:pt x="342" y="908"/>
                  </a:lnTo>
                  <a:lnTo>
                    <a:pt x="337" y="907"/>
                  </a:lnTo>
                  <a:lnTo>
                    <a:pt x="336" y="915"/>
                  </a:lnTo>
                  <a:lnTo>
                    <a:pt x="333" y="922"/>
                  </a:lnTo>
                  <a:lnTo>
                    <a:pt x="331" y="931"/>
                  </a:lnTo>
                  <a:lnTo>
                    <a:pt x="329" y="940"/>
                  </a:lnTo>
                  <a:lnTo>
                    <a:pt x="323" y="931"/>
                  </a:lnTo>
                  <a:lnTo>
                    <a:pt x="318" y="922"/>
                  </a:lnTo>
                  <a:lnTo>
                    <a:pt x="314" y="915"/>
                  </a:lnTo>
                  <a:lnTo>
                    <a:pt x="312" y="907"/>
                  </a:lnTo>
                  <a:lnTo>
                    <a:pt x="303" y="896"/>
                  </a:lnTo>
                  <a:lnTo>
                    <a:pt x="307" y="901"/>
                  </a:lnTo>
                  <a:lnTo>
                    <a:pt x="305" y="900"/>
                  </a:lnTo>
                  <a:lnTo>
                    <a:pt x="298" y="898"/>
                  </a:lnTo>
                  <a:lnTo>
                    <a:pt x="286" y="896"/>
                  </a:lnTo>
                  <a:lnTo>
                    <a:pt x="285" y="880"/>
                  </a:lnTo>
                  <a:lnTo>
                    <a:pt x="282" y="861"/>
                  </a:lnTo>
                  <a:lnTo>
                    <a:pt x="277" y="840"/>
                  </a:lnTo>
                  <a:lnTo>
                    <a:pt x="271" y="819"/>
                  </a:lnTo>
                  <a:lnTo>
                    <a:pt x="263" y="798"/>
                  </a:lnTo>
                  <a:lnTo>
                    <a:pt x="255" y="780"/>
                  </a:lnTo>
                  <a:lnTo>
                    <a:pt x="246" y="766"/>
                  </a:lnTo>
                  <a:lnTo>
                    <a:pt x="237" y="759"/>
                  </a:lnTo>
                  <a:lnTo>
                    <a:pt x="234" y="748"/>
                  </a:lnTo>
                  <a:lnTo>
                    <a:pt x="227" y="736"/>
                  </a:lnTo>
                  <a:lnTo>
                    <a:pt x="220" y="724"/>
                  </a:lnTo>
                  <a:lnTo>
                    <a:pt x="212" y="713"/>
                  </a:lnTo>
                  <a:lnTo>
                    <a:pt x="216" y="708"/>
                  </a:lnTo>
                  <a:lnTo>
                    <a:pt x="218" y="692"/>
                  </a:lnTo>
                  <a:lnTo>
                    <a:pt x="218" y="669"/>
                  </a:lnTo>
                  <a:lnTo>
                    <a:pt x="218" y="643"/>
                  </a:lnTo>
                  <a:lnTo>
                    <a:pt x="216" y="616"/>
                  </a:lnTo>
                  <a:lnTo>
                    <a:pt x="214" y="593"/>
                  </a:lnTo>
                  <a:lnTo>
                    <a:pt x="212" y="574"/>
                  </a:lnTo>
                  <a:lnTo>
                    <a:pt x="212" y="565"/>
                  </a:lnTo>
                  <a:lnTo>
                    <a:pt x="216" y="608"/>
                  </a:lnTo>
                  <a:lnTo>
                    <a:pt x="218" y="629"/>
                  </a:lnTo>
                  <a:lnTo>
                    <a:pt x="220" y="632"/>
                  </a:lnTo>
                  <a:lnTo>
                    <a:pt x="220" y="625"/>
                  </a:lnTo>
                  <a:lnTo>
                    <a:pt x="220" y="609"/>
                  </a:lnTo>
                  <a:lnTo>
                    <a:pt x="221" y="590"/>
                  </a:lnTo>
                  <a:lnTo>
                    <a:pt x="224" y="574"/>
                  </a:lnTo>
                  <a:lnTo>
                    <a:pt x="227" y="565"/>
                  </a:lnTo>
                  <a:lnTo>
                    <a:pt x="227" y="484"/>
                  </a:lnTo>
                  <a:lnTo>
                    <a:pt x="231" y="479"/>
                  </a:lnTo>
                  <a:lnTo>
                    <a:pt x="234" y="469"/>
                  </a:lnTo>
                  <a:lnTo>
                    <a:pt x="237" y="456"/>
                  </a:lnTo>
                  <a:lnTo>
                    <a:pt x="239" y="444"/>
                  </a:lnTo>
                  <a:lnTo>
                    <a:pt x="242" y="430"/>
                  </a:lnTo>
                  <a:lnTo>
                    <a:pt x="243" y="416"/>
                  </a:lnTo>
                  <a:lnTo>
                    <a:pt x="244" y="403"/>
                  </a:lnTo>
                  <a:lnTo>
                    <a:pt x="244" y="393"/>
                  </a:lnTo>
                  <a:lnTo>
                    <a:pt x="251" y="393"/>
                  </a:lnTo>
                  <a:lnTo>
                    <a:pt x="256" y="391"/>
                  </a:lnTo>
                  <a:lnTo>
                    <a:pt x="260" y="388"/>
                  </a:lnTo>
                  <a:lnTo>
                    <a:pt x="261" y="382"/>
                  </a:lnTo>
                  <a:lnTo>
                    <a:pt x="263" y="395"/>
                  </a:lnTo>
                  <a:lnTo>
                    <a:pt x="268" y="412"/>
                  </a:lnTo>
                  <a:lnTo>
                    <a:pt x="274" y="433"/>
                  </a:lnTo>
                  <a:lnTo>
                    <a:pt x="282" y="458"/>
                  </a:lnTo>
                  <a:lnTo>
                    <a:pt x="290" y="483"/>
                  </a:lnTo>
                  <a:lnTo>
                    <a:pt x="297" y="505"/>
                  </a:lnTo>
                  <a:lnTo>
                    <a:pt x="302" y="527"/>
                  </a:lnTo>
                  <a:lnTo>
                    <a:pt x="303" y="542"/>
                  </a:lnTo>
                  <a:lnTo>
                    <a:pt x="303" y="518"/>
                  </a:lnTo>
                  <a:lnTo>
                    <a:pt x="303" y="500"/>
                  </a:lnTo>
                  <a:lnTo>
                    <a:pt x="302" y="474"/>
                  </a:lnTo>
                  <a:lnTo>
                    <a:pt x="302" y="440"/>
                  </a:lnTo>
                  <a:lnTo>
                    <a:pt x="302" y="405"/>
                  </a:lnTo>
                  <a:lnTo>
                    <a:pt x="305" y="372"/>
                  </a:lnTo>
                  <a:lnTo>
                    <a:pt x="307" y="340"/>
                  </a:lnTo>
                  <a:lnTo>
                    <a:pt x="312" y="315"/>
                  </a:lnTo>
                  <a:lnTo>
                    <a:pt x="320" y="301"/>
                  </a:lnTo>
                  <a:lnTo>
                    <a:pt x="329" y="301"/>
                  </a:lnTo>
                  <a:lnTo>
                    <a:pt x="332" y="307"/>
                  </a:lnTo>
                  <a:lnTo>
                    <a:pt x="339" y="319"/>
                  </a:lnTo>
                  <a:lnTo>
                    <a:pt x="348" y="331"/>
                  </a:lnTo>
                  <a:lnTo>
                    <a:pt x="354" y="337"/>
                  </a:lnTo>
                  <a:lnTo>
                    <a:pt x="357" y="358"/>
                  </a:lnTo>
                  <a:lnTo>
                    <a:pt x="361" y="379"/>
                  </a:lnTo>
                  <a:lnTo>
                    <a:pt x="363" y="402"/>
                  </a:lnTo>
                  <a:lnTo>
                    <a:pt x="365" y="423"/>
                  </a:lnTo>
                  <a:lnTo>
                    <a:pt x="367" y="444"/>
                  </a:lnTo>
                  <a:lnTo>
                    <a:pt x="370" y="465"/>
                  </a:lnTo>
                  <a:lnTo>
                    <a:pt x="371" y="486"/>
                  </a:lnTo>
                  <a:lnTo>
                    <a:pt x="373" y="507"/>
                  </a:lnTo>
                  <a:lnTo>
                    <a:pt x="374" y="530"/>
                  </a:lnTo>
                  <a:lnTo>
                    <a:pt x="375" y="551"/>
                  </a:lnTo>
                  <a:lnTo>
                    <a:pt x="376" y="572"/>
                  </a:lnTo>
                  <a:lnTo>
                    <a:pt x="378" y="593"/>
                  </a:lnTo>
                  <a:lnTo>
                    <a:pt x="378" y="615"/>
                  </a:lnTo>
                  <a:lnTo>
                    <a:pt x="379" y="636"/>
                  </a:lnTo>
                  <a:lnTo>
                    <a:pt x="379" y="657"/>
                  </a:lnTo>
                  <a:lnTo>
                    <a:pt x="379" y="678"/>
                  </a:lnTo>
                  <a:lnTo>
                    <a:pt x="388" y="690"/>
                  </a:lnTo>
                  <a:lnTo>
                    <a:pt x="388" y="301"/>
                  </a:lnTo>
                  <a:lnTo>
                    <a:pt x="396" y="291"/>
                  </a:lnTo>
                  <a:lnTo>
                    <a:pt x="400" y="298"/>
                  </a:lnTo>
                  <a:lnTo>
                    <a:pt x="404" y="308"/>
                  </a:lnTo>
                  <a:lnTo>
                    <a:pt x="408" y="322"/>
                  </a:lnTo>
                  <a:lnTo>
                    <a:pt x="413" y="338"/>
                  </a:lnTo>
                  <a:lnTo>
                    <a:pt x="417" y="356"/>
                  </a:lnTo>
                  <a:lnTo>
                    <a:pt x="420" y="373"/>
                  </a:lnTo>
                  <a:lnTo>
                    <a:pt x="421" y="391"/>
                  </a:lnTo>
                  <a:lnTo>
                    <a:pt x="422" y="405"/>
                  </a:lnTo>
                  <a:lnTo>
                    <a:pt x="425" y="428"/>
                  </a:lnTo>
                  <a:lnTo>
                    <a:pt x="429" y="453"/>
                  </a:lnTo>
                  <a:lnTo>
                    <a:pt x="431" y="479"/>
                  </a:lnTo>
                  <a:lnTo>
                    <a:pt x="434" y="507"/>
                  </a:lnTo>
                  <a:lnTo>
                    <a:pt x="435" y="535"/>
                  </a:lnTo>
                  <a:lnTo>
                    <a:pt x="438" y="562"/>
                  </a:lnTo>
                  <a:lnTo>
                    <a:pt x="439" y="586"/>
                  </a:lnTo>
                  <a:lnTo>
                    <a:pt x="439" y="609"/>
                  </a:lnTo>
                  <a:lnTo>
                    <a:pt x="447" y="314"/>
                  </a:lnTo>
                  <a:lnTo>
                    <a:pt x="459" y="321"/>
                  </a:lnTo>
                  <a:lnTo>
                    <a:pt x="467" y="340"/>
                  </a:lnTo>
                  <a:lnTo>
                    <a:pt x="473" y="368"/>
                  </a:lnTo>
                  <a:lnTo>
                    <a:pt x="478" y="402"/>
                  </a:lnTo>
                  <a:lnTo>
                    <a:pt x="484" y="435"/>
                  </a:lnTo>
                  <a:lnTo>
                    <a:pt x="487" y="467"/>
                  </a:lnTo>
                  <a:lnTo>
                    <a:pt x="491" y="493"/>
                  </a:lnTo>
                  <a:lnTo>
                    <a:pt x="497" y="507"/>
                  </a:lnTo>
                  <a:lnTo>
                    <a:pt x="497" y="534"/>
                  </a:lnTo>
                  <a:lnTo>
                    <a:pt x="495" y="549"/>
                  </a:lnTo>
                  <a:lnTo>
                    <a:pt x="495" y="555"/>
                  </a:lnTo>
                  <a:lnTo>
                    <a:pt x="494" y="551"/>
                  </a:lnTo>
                  <a:lnTo>
                    <a:pt x="493" y="542"/>
                  </a:lnTo>
                  <a:lnTo>
                    <a:pt x="491" y="525"/>
                  </a:lnTo>
                  <a:lnTo>
                    <a:pt x="490" y="504"/>
                  </a:lnTo>
                  <a:lnTo>
                    <a:pt x="489" y="479"/>
                  </a:lnTo>
                  <a:lnTo>
                    <a:pt x="487" y="451"/>
                  </a:lnTo>
                  <a:lnTo>
                    <a:pt x="486" y="421"/>
                  </a:lnTo>
                  <a:lnTo>
                    <a:pt x="485" y="393"/>
                  </a:lnTo>
                  <a:lnTo>
                    <a:pt x="484" y="363"/>
                  </a:lnTo>
                  <a:lnTo>
                    <a:pt x="482" y="337"/>
                  </a:lnTo>
                  <a:lnTo>
                    <a:pt x="482" y="314"/>
                  </a:lnTo>
                  <a:lnTo>
                    <a:pt x="481" y="294"/>
                  </a:lnTo>
                  <a:lnTo>
                    <a:pt x="481" y="280"/>
                  </a:lnTo>
                  <a:lnTo>
                    <a:pt x="481" y="271"/>
                  </a:lnTo>
                  <a:lnTo>
                    <a:pt x="482" y="256"/>
                  </a:lnTo>
                  <a:lnTo>
                    <a:pt x="484" y="234"/>
                  </a:lnTo>
                  <a:lnTo>
                    <a:pt x="486" y="212"/>
                  </a:lnTo>
                  <a:lnTo>
                    <a:pt x="489" y="190"/>
                  </a:lnTo>
                  <a:lnTo>
                    <a:pt x="491" y="171"/>
                  </a:lnTo>
                  <a:lnTo>
                    <a:pt x="494" y="159"/>
                  </a:lnTo>
                  <a:lnTo>
                    <a:pt x="497" y="154"/>
                  </a:lnTo>
                  <a:lnTo>
                    <a:pt x="495" y="143"/>
                  </a:lnTo>
                  <a:lnTo>
                    <a:pt x="493" y="131"/>
                  </a:lnTo>
                  <a:lnTo>
                    <a:pt x="490" y="118"/>
                  </a:lnTo>
                  <a:lnTo>
                    <a:pt x="489" y="108"/>
                  </a:lnTo>
                  <a:lnTo>
                    <a:pt x="491" y="124"/>
                  </a:lnTo>
                  <a:lnTo>
                    <a:pt x="490" y="125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8" y="115"/>
                  </a:lnTo>
                  <a:lnTo>
                    <a:pt x="461" y="122"/>
                  </a:lnTo>
                  <a:lnTo>
                    <a:pt x="452" y="127"/>
                  </a:lnTo>
                  <a:lnTo>
                    <a:pt x="444" y="131"/>
                  </a:lnTo>
                  <a:lnTo>
                    <a:pt x="435" y="134"/>
                  </a:lnTo>
                  <a:lnTo>
                    <a:pt x="429" y="139"/>
                  </a:lnTo>
                  <a:lnTo>
                    <a:pt x="423" y="146"/>
                  </a:lnTo>
                  <a:lnTo>
                    <a:pt x="422" y="154"/>
                  </a:lnTo>
                  <a:lnTo>
                    <a:pt x="379" y="154"/>
                  </a:lnTo>
                  <a:lnTo>
                    <a:pt x="379" y="143"/>
                  </a:lnTo>
                  <a:lnTo>
                    <a:pt x="303" y="143"/>
                  </a:lnTo>
                  <a:lnTo>
                    <a:pt x="261" y="85"/>
                  </a:lnTo>
                  <a:lnTo>
                    <a:pt x="255" y="81"/>
                  </a:lnTo>
                  <a:lnTo>
                    <a:pt x="246" y="73"/>
                  </a:lnTo>
                  <a:lnTo>
                    <a:pt x="239" y="66"/>
                  </a:lnTo>
                  <a:lnTo>
                    <a:pt x="237" y="62"/>
                  </a:lnTo>
                  <a:lnTo>
                    <a:pt x="233" y="44"/>
                  </a:lnTo>
                  <a:lnTo>
                    <a:pt x="224" y="37"/>
                  </a:lnTo>
                  <a:lnTo>
                    <a:pt x="212" y="37"/>
                  </a:lnTo>
                  <a:lnTo>
                    <a:pt x="203" y="39"/>
                  </a:lnTo>
                  <a:lnTo>
                    <a:pt x="203" y="29"/>
                  </a:lnTo>
                  <a:lnTo>
                    <a:pt x="176" y="29"/>
                  </a:lnTo>
                  <a:lnTo>
                    <a:pt x="176" y="16"/>
                  </a:lnTo>
                  <a:lnTo>
                    <a:pt x="152" y="16"/>
                  </a:lnTo>
                  <a:lnTo>
                    <a:pt x="152" y="6"/>
                  </a:lnTo>
                  <a:lnTo>
                    <a:pt x="139" y="2"/>
                  </a:lnTo>
                  <a:lnTo>
                    <a:pt x="122" y="0"/>
                  </a:lnTo>
                  <a:lnTo>
                    <a:pt x="99" y="0"/>
                  </a:lnTo>
                  <a:lnTo>
                    <a:pt x="76" y="0"/>
                  </a:lnTo>
                  <a:lnTo>
                    <a:pt x="52" y="2"/>
                  </a:lnTo>
                  <a:lnTo>
                    <a:pt x="31" y="4"/>
                  </a:lnTo>
                  <a:lnTo>
                    <a:pt x="13" y="6"/>
                  </a:lnTo>
                  <a:lnTo>
                    <a:pt x="0" y="6"/>
                  </a:lnTo>
                  <a:lnTo>
                    <a:pt x="4" y="15"/>
                  </a:lnTo>
                  <a:lnTo>
                    <a:pt x="14" y="22"/>
                  </a:lnTo>
                  <a:lnTo>
                    <a:pt x="25" y="27"/>
                  </a:lnTo>
                  <a:lnTo>
                    <a:pt x="34" y="29"/>
                  </a:lnTo>
                  <a:lnTo>
                    <a:pt x="68" y="62"/>
                  </a:lnTo>
                  <a:lnTo>
                    <a:pt x="68" y="74"/>
                  </a:lnTo>
                  <a:lnTo>
                    <a:pt x="67" y="87"/>
                  </a:lnTo>
                  <a:lnTo>
                    <a:pt x="65" y="101"/>
                  </a:lnTo>
                  <a:lnTo>
                    <a:pt x="64" y="113"/>
                  </a:lnTo>
                  <a:lnTo>
                    <a:pt x="62" y="127"/>
                  </a:lnTo>
                  <a:lnTo>
                    <a:pt x="60" y="139"/>
                  </a:lnTo>
                  <a:lnTo>
                    <a:pt x="59" y="154"/>
                  </a:lnTo>
                  <a:lnTo>
                    <a:pt x="59" y="166"/>
                  </a:lnTo>
                  <a:lnTo>
                    <a:pt x="68" y="176"/>
                  </a:lnTo>
                  <a:lnTo>
                    <a:pt x="64" y="171"/>
                  </a:lnTo>
                  <a:lnTo>
                    <a:pt x="67" y="173"/>
                  </a:lnTo>
                  <a:lnTo>
                    <a:pt x="75" y="175"/>
                  </a:lnTo>
                  <a:lnTo>
                    <a:pt x="85" y="176"/>
                  </a:lnTo>
                  <a:lnTo>
                    <a:pt x="85" y="256"/>
                  </a:lnTo>
                  <a:lnTo>
                    <a:pt x="93" y="256"/>
                  </a:lnTo>
                  <a:lnTo>
                    <a:pt x="93" y="291"/>
                  </a:lnTo>
                  <a:lnTo>
                    <a:pt x="102" y="291"/>
                  </a:lnTo>
                  <a:lnTo>
                    <a:pt x="106" y="310"/>
                  </a:lnTo>
                  <a:lnTo>
                    <a:pt x="105" y="337"/>
                  </a:lnTo>
                  <a:lnTo>
                    <a:pt x="99" y="365"/>
                  </a:lnTo>
                  <a:lnTo>
                    <a:pt x="94" y="395"/>
                  </a:lnTo>
                  <a:lnTo>
                    <a:pt x="89" y="426"/>
                  </a:lnTo>
                  <a:lnTo>
                    <a:pt x="86" y="456"/>
                  </a:lnTo>
                  <a:lnTo>
                    <a:pt x="86" y="484"/>
                  </a:lnTo>
                  <a:lnTo>
                    <a:pt x="93" y="507"/>
                  </a:lnTo>
                  <a:lnTo>
                    <a:pt x="102" y="507"/>
                  </a:lnTo>
                  <a:lnTo>
                    <a:pt x="102" y="530"/>
                  </a:lnTo>
                  <a:lnTo>
                    <a:pt x="110" y="542"/>
                  </a:lnTo>
                  <a:lnTo>
                    <a:pt x="107" y="537"/>
                  </a:lnTo>
                  <a:lnTo>
                    <a:pt x="109" y="537"/>
                  </a:lnTo>
                  <a:lnTo>
                    <a:pt x="116" y="541"/>
                  </a:lnTo>
                  <a:lnTo>
                    <a:pt x="127" y="542"/>
                  </a:lnTo>
                  <a:lnTo>
                    <a:pt x="135" y="553"/>
                  </a:lnTo>
                  <a:lnTo>
                    <a:pt x="135" y="565"/>
                  </a:lnTo>
                  <a:lnTo>
                    <a:pt x="144" y="565"/>
                  </a:lnTo>
                  <a:lnTo>
                    <a:pt x="152" y="576"/>
                  </a:lnTo>
                  <a:lnTo>
                    <a:pt x="152" y="609"/>
                  </a:lnTo>
                  <a:lnTo>
                    <a:pt x="144" y="622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7" name="Freeform 37">
              <a:extLst>
                <a:ext uri="{FF2B5EF4-FFF2-40B4-BE49-F238E27FC236}">
                  <a16:creationId xmlns:a16="http://schemas.microsoft.com/office/drawing/2014/main" id="{6A34F79D-E4BF-4882-B6F0-DA1B63CC9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303"/>
              <a:ext cx="826" cy="445"/>
            </a:xfrm>
            <a:custGeom>
              <a:avLst/>
              <a:gdLst>
                <a:gd name="T0" fmla="*/ 277 w 826"/>
                <a:gd name="T1" fmla="*/ 253 h 890"/>
                <a:gd name="T2" fmla="*/ 277 w 826"/>
                <a:gd name="T3" fmla="*/ 403 h 890"/>
                <a:gd name="T4" fmla="*/ 281 w 826"/>
                <a:gd name="T5" fmla="*/ 533 h 890"/>
                <a:gd name="T6" fmla="*/ 286 w 826"/>
                <a:gd name="T7" fmla="*/ 597 h 890"/>
                <a:gd name="T8" fmla="*/ 328 w 826"/>
                <a:gd name="T9" fmla="*/ 440 h 890"/>
                <a:gd name="T10" fmla="*/ 351 w 826"/>
                <a:gd name="T11" fmla="*/ 297 h 890"/>
                <a:gd name="T12" fmla="*/ 357 w 826"/>
                <a:gd name="T13" fmla="*/ 217 h 890"/>
                <a:gd name="T14" fmla="*/ 423 w 826"/>
                <a:gd name="T15" fmla="*/ 375 h 890"/>
                <a:gd name="T16" fmla="*/ 435 w 826"/>
                <a:gd name="T17" fmla="*/ 524 h 890"/>
                <a:gd name="T18" fmla="*/ 457 w 826"/>
                <a:gd name="T19" fmla="*/ 639 h 890"/>
                <a:gd name="T20" fmla="*/ 474 w 826"/>
                <a:gd name="T21" fmla="*/ 757 h 890"/>
                <a:gd name="T22" fmla="*/ 486 w 826"/>
                <a:gd name="T23" fmla="*/ 876 h 890"/>
                <a:gd name="T24" fmla="*/ 494 w 826"/>
                <a:gd name="T25" fmla="*/ 755 h 890"/>
                <a:gd name="T26" fmla="*/ 499 w 826"/>
                <a:gd name="T27" fmla="*/ 570 h 890"/>
                <a:gd name="T28" fmla="*/ 481 w 826"/>
                <a:gd name="T29" fmla="*/ 422 h 890"/>
                <a:gd name="T30" fmla="*/ 489 w 826"/>
                <a:gd name="T31" fmla="*/ 343 h 890"/>
                <a:gd name="T32" fmla="*/ 517 w 826"/>
                <a:gd name="T33" fmla="*/ 315 h 890"/>
                <a:gd name="T34" fmla="*/ 551 w 826"/>
                <a:gd name="T35" fmla="*/ 364 h 890"/>
                <a:gd name="T36" fmla="*/ 572 w 826"/>
                <a:gd name="T37" fmla="*/ 304 h 890"/>
                <a:gd name="T38" fmla="*/ 600 w 826"/>
                <a:gd name="T39" fmla="*/ 292 h 890"/>
                <a:gd name="T40" fmla="*/ 631 w 826"/>
                <a:gd name="T41" fmla="*/ 354 h 890"/>
                <a:gd name="T42" fmla="*/ 651 w 826"/>
                <a:gd name="T43" fmla="*/ 331 h 890"/>
                <a:gd name="T44" fmla="*/ 658 w 826"/>
                <a:gd name="T45" fmla="*/ 220 h 890"/>
                <a:gd name="T46" fmla="*/ 703 w 826"/>
                <a:gd name="T47" fmla="*/ 195 h 890"/>
                <a:gd name="T48" fmla="*/ 739 w 826"/>
                <a:gd name="T49" fmla="*/ 241 h 890"/>
                <a:gd name="T50" fmla="*/ 784 w 826"/>
                <a:gd name="T51" fmla="*/ 217 h 890"/>
                <a:gd name="T52" fmla="*/ 809 w 826"/>
                <a:gd name="T53" fmla="*/ 188 h 890"/>
                <a:gd name="T54" fmla="*/ 822 w 826"/>
                <a:gd name="T55" fmla="*/ 155 h 890"/>
                <a:gd name="T56" fmla="*/ 806 w 826"/>
                <a:gd name="T57" fmla="*/ 120 h 890"/>
                <a:gd name="T58" fmla="*/ 695 w 826"/>
                <a:gd name="T59" fmla="*/ 113 h 890"/>
                <a:gd name="T60" fmla="*/ 567 w 826"/>
                <a:gd name="T61" fmla="*/ 99 h 890"/>
                <a:gd name="T62" fmla="*/ 457 w 826"/>
                <a:gd name="T63" fmla="*/ 104 h 890"/>
                <a:gd name="T64" fmla="*/ 354 w 826"/>
                <a:gd name="T65" fmla="*/ 109 h 890"/>
                <a:gd name="T66" fmla="*/ 273 w 826"/>
                <a:gd name="T67" fmla="*/ 81 h 890"/>
                <a:gd name="T68" fmla="*/ 214 w 826"/>
                <a:gd name="T69" fmla="*/ 56 h 890"/>
                <a:gd name="T70" fmla="*/ 151 w 826"/>
                <a:gd name="T71" fmla="*/ 23 h 890"/>
                <a:gd name="T72" fmla="*/ 102 w 826"/>
                <a:gd name="T73" fmla="*/ 0 h 890"/>
                <a:gd name="T74" fmla="*/ 65 w 826"/>
                <a:gd name="T75" fmla="*/ 53 h 890"/>
                <a:gd name="T76" fmla="*/ 57 w 826"/>
                <a:gd name="T77" fmla="*/ 150 h 890"/>
                <a:gd name="T78" fmla="*/ 52 w 826"/>
                <a:gd name="T79" fmla="*/ 262 h 890"/>
                <a:gd name="T80" fmla="*/ 43 w 826"/>
                <a:gd name="T81" fmla="*/ 356 h 890"/>
                <a:gd name="T82" fmla="*/ 25 w 826"/>
                <a:gd name="T83" fmla="*/ 405 h 890"/>
                <a:gd name="T84" fmla="*/ 4 w 826"/>
                <a:gd name="T85" fmla="*/ 533 h 890"/>
                <a:gd name="T86" fmla="*/ 31 w 826"/>
                <a:gd name="T87" fmla="*/ 435 h 890"/>
                <a:gd name="T88" fmla="*/ 53 w 826"/>
                <a:gd name="T89" fmla="*/ 380 h 890"/>
                <a:gd name="T90" fmla="*/ 52 w 826"/>
                <a:gd name="T91" fmla="*/ 387 h 890"/>
                <a:gd name="T92" fmla="*/ 77 w 826"/>
                <a:gd name="T93" fmla="*/ 338 h 890"/>
                <a:gd name="T94" fmla="*/ 116 w 826"/>
                <a:gd name="T95" fmla="*/ 245 h 890"/>
                <a:gd name="T96" fmla="*/ 151 w 826"/>
                <a:gd name="T97" fmla="*/ 217 h 890"/>
                <a:gd name="T98" fmla="*/ 185 w 826"/>
                <a:gd name="T99" fmla="*/ 217 h 890"/>
                <a:gd name="T100" fmla="*/ 227 w 826"/>
                <a:gd name="T101" fmla="*/ 195 h 890"/>
                <a:gd name="T102" fmla="*/ 286 w 826"/>
                <a:gd name="T103" fmla="*/ 173 h 890"/>
                <a:gd name="T104" fmla="*/ 306 w 826"/>
                <a:gd name="T105" fmla="*/ 14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890">
                  <a:moveTo>
                    <a:pt x="286" y="137"/>
                  </a:moveTo>
                  <a:lnTo>
                    <a:pt x="283" y="158"/>
                  </a:lnTo>
                  <a:lnTo>
                    <a:pt x="281" y="181"/>
                  </a:lnTo>
                  <a:lnTo>
                    <a:pt x="280" y="204"/>
                  </a:lnTo>
                  <a:lnTo>
                    <a:pt x="278" y="229"/>
                  </a:lnTo>
                  <a:lnTo>
                    <a:pt x="277" y="253"/>
                  </a:lnTo>
                  <a:lnTo>
                    <a:pt x="276" y="276"/>
                  </a:lnTo>
                  <a:lnTo>
                    <a:pt x="276" y="303"/>
                  </a:lnTo>
                  <a:lnTo>
                    <a:pt x="276" y="327"/>
                  </a:lnTo>
                  <a:lnTo>
                    <a:pt x="276" y="352"/>
                  </a:lnTo>
                  <a:lnTo>
                    <a:pt x="276" y="377"/>
                  </a:lnTo>
                  <a:lnTo>
                    <a:pt x="277" y="403"/>
                  </a:lnTo>
                  <a:lnTo>
                    <a:pt x="277" y="428"/>
                  </a:lnTo>
                  <a:lnTo>
                    <a:pt x="277" y="452"/>
                  </a:lnTo>
                  <a:lnTo>
                    <a:pt x="278" y="477"/>
                  </a:lnTo>
                  <a:lnTo>
                    <a:pt x="278" y="502"/>
                  </a:lnTo>
                  <a:lnTo>
                    <a:pt x="278" y="524"/>
                  </a:lnTo>
                  <a:lnTo>
                    <a:pt x="281" y="533"/>
                  </a:lnTo>
                  <a:lnTo>
                    <a:pt x="282" y="544"/>
                  </a:lnTo>
                  <a:lnTo>
                    <a:pt x="285" y="554"/>
                  </a:lnTo>
                  <a:lnTo>
                    <a:pt x="285" y="565"/>
                  </a:lnTo>
                  <a:lnTo>
                    <a:pt x="286" y="575"/>
                  </a:lnTo>
                  <a:lnTo>
                    <a:pt x="286" y="586"/>
                  </a:lnTo>
                  <a:lnTo>
                    <a:pt x="286" y="597"/>
                  </a:lnTo>
                  <a:lnTo>
                    <a:pt x="286" y="605"/>
                  </a:lnTo>
                  <a:lnTo>
                    <a:pt x="293" y="595"/>
                  </a:lnTo>
                  <a:lnTo>
                    <a:pt x="302" y="568"/>
                  </a:lnTo>
                  <a:lnTo>
                    <a:pt x="310" y="531"/>
                  </a:lnTo>
                  <a:lnTo>
                    <a:pt x="319" y="487"/>
                  </a:lnTo>
                  <a:lnTo>
                    <a:pt x="328" y="440"/>
                  </a:lnTo>
                  <a:lnTo>
                    <a:pt x="334" y="398"/>
                  </a:lnTo>
                  <a:lnTo>
                    <a:pt x="341" y="364"/>
                  </a:lnTo>
                  <a:lnTo>
                    <a:pt x="345" y="343"/>
                  </a:lnTo>
                  <a:lnTo>
                    <a:pt x="347" y="329"/>
                  </a:lnTo>
                  <a:lnTo>
                    <a:pt x="350" y="313"/>
                  </a:lnTo>
                  <a:lnTo>
                    <a:pt x="351" y="297"/>
                  </a:lnTo>
                  <a:lnTo>
                    <a:pt x="353" y="280"/>
                  </a:lnTo>
                  <a:lnTo>
                    <a:pt x="354" y="260"/>
                  </a:lnTo>
                  <a:lnTo>
                    <a:pt x="354" y="241"/>
                  </a:lnTo>
                  <a:lnTo>
                    <a:pt x="354" y="224"/>
                  </a:lnTo>
                  <a:lnTo>
                    <a:pt x="354" y="206"/>
                  </a:lnTo>
                  <a:lnTo>
                    <a:pt x="357" y="217"/>
                  </a:lnTo>
                  <a:lnTo>
                    <a:pt x="364" y="236"/>
                  </a:lnTo>
                  <a:lnTo>
                    <a:pt x="376" y="262"/>
                  </a:lnTo>
                  <a:lnTo>
                    <a:pt x="388" y="292"/>
                  </a:lnTo>
                  <a:lnTo>
                    <a:pt x="402" y="324"/>
                  </a:lnTo>
                  <a:lnTo>
                    <a:pt x="414" y="352"/>
                  </a:lnTo>
                  <a:lnTo>
                    <a:pt x="423" y="375"/>
                  </a:lnTo>
                  <a:lnTo>
                    <a:pt x="430" y="389"/>
                  </a:lnTo>
                  <a:lnTo>
                    <a:pt x="430" y="415"/>
                  </a:lnTo>
                  <a:lnTo>
                    <a:pt x="431" y="442"/>
                  </a:lnTo>
                  <a:lnTo>
                    <a:pt x="432" y="470"/>
                  </a:lnTo>
                  <a:lnTo>
                    <a:pt x="434" y="496"/>
                  </a:lnTo>
                  <a:lnTo>
                    <a:pt x="435" y="524"/>
                  </a:lnTo>
                  <a:lnTo>
                    <a:pt x="436" y="553"/>
                  </a:lnTo>
                  <a:lnTo>
                    <a:pt x="438" y="579"/>
                  </a:lnTo>
                  <a:lnTo>
                    <a:pt x="438" y="605"/>
                  </a:lnTo>
                  <a:lnTo>
                    <a:pt x="445" y="614"/>
                  </a:lnTo>
                  <a:lnTo>
                    <a:pt x="452" y="625"/>
                  </a:lnTo>
                  <a:lnTo>
                    <a:pt x="457" y="639"/>
                  </a:lnTo>
                  <a:lnTo>
                    <a:pt x="461" y="655"/>
                  </a:lnTo>
                  <a:lnTo>
                    <a:pt x="465" y="672"/>
                  </a:lnTo>
                  <a:lnTo>
                    <a:pt x="468" y="692"/>
                  </a:lnTo>
                  <a:lnTo>
                    <a:pt x="470" y="713"/>
                  </a:lnTo>
                  <a:lnTo>
                    <a:pt x="473" y="734"/>
                  </a:lnTo>
                  <a:lnTo>
                    <a:pt x="474" y="757"/>
                  </a:lnTo>
                  <a:lnTo>
                    <a:pt x="477" y="780"/>
                  </a:lnTo>
                  <a:lnTo>
                    <a:pt x="478" y="801"/>
                  </a:lnTo>
                  <a:lnTo>
                    <a:pt x="479" y="822"/>
                  </a:lnTo>
                  <a:lnTo>
                    <a:pt x="481" y="841"/>
                  </a:lnTo>
                  <a:lnTo>
                    <a:pt x="483" y="861"/>
                  </a:lnTo>
                  <a:lnTo>
                    <a:pt x="486" y="876"/>
                  </a:lnTo>
                  <a:lnTo>
                    <a:pt x="489" y="890"/>
                  </a:lnTo>
                  <a:lnTo>
                    <a:pt x="489" y="866"/>
                  </a:lnTo>
                  <a:lnTo>
                    <a:pt x="490" y="839"/>
                  </a:lnTo>
                  <a:lnTo>
                    <a:pt x="491" y="813"/>
                  </a:lnTo>
                  <a:lnTo>
                    <a:pt x="493" y="785"/>
                  </a:lnTo>
                  <a:lnTo>
                    <a:pt x="494" y="755"/>
                  </a:lnTo>
                  <a:lnTo>
                    <a:pt x="495" y="725"/>
                  </a:lnTo>
                  <a:lnTo>
                    <a:pt x="496" y="693"/>
                  </a:lnTo>
                  <a:lnTo>
                    <a:pt x="498" y="662"/>
                  </a:lnTo>
                  <a:lnTo>
                    <a:pt x="499" y="632"/>
                  </a:lnTo>
                  <a:lnTo>
                    <a:pt x="499" y="600"/>
                  </a:lnTo>
                  <a:lnTo>
                    <a:pt x="499" y="570"/>
                  </a:lnTo>
                  <a:lnTo>
                    <a:pt x="499" y="540"/>
                  </a:lnTo>
                  <a:lnTo>
                    <a:pt x="498" y="512"/>
                  </a:lnTo>
                  <a:lnTo>
                    <a:pt x="495" y="486"/>
                  </a:lnTo>
                  <a:lnTo>
                    <a:pt x="493" y="459"/>
                  </a:lnTo>
                  <a:lnTo>
                    <a:pt x="489" y="435"/>
                  </a:lnTo>
                  <a:lnTo>
                    <a:pt x="481" y="422"/>
                  </a:lnTo>
                  <a:lnTo>
                    <a:pt x="481" y="366"/>
                  </a:lnTo>
                  <a:lnTo>
                    <a:pt x="489" y="366"/>
                  </a:lnTo>
                  <a:lnTo>
                    <a:pt x="485" y="366"/>
                  </a:lnTo>
                  <a:lnTo>
                    <a:pt x="486" y="363"/>
                  </a:lnTo>
                  <a:lnTo>
                    <a:pt x="487" y="357"/>
                  </a:lnTo>
                  <a:lnTo>
                    <a:pt x="489" y="343"/>
                  </a:lnTo>
                  <a:lnTo>
                    <a:pt x="496" y="343"/>
                  </a:lnTo>
                  <a:lnTo>
                    <a:pt x="496" y="333"/>
                  </a:lnTo>
                  <a:lnTo>
                    <a:pt x="499" y="322"/>
                  </a:lnTo>
                  <a:lnTo>
                    <a:pt x="503" y="313"/>
                  </a:lnTo>
                  <a:lnTo>
                    <a:pt x="513" y="310"/>
                  </a:lnTo>
                  <a:lnTo>
                    <a:pt x="517" y="315"/>
                  </a:lnTo>
                  <a:lnTo>
                    <a:pt x="523" y="324"/>
                  </a:lnTo>
                  <a:lnTo>
                    <a:pt x="529" y="333"/>
                  </a:lnTo>
                  <a:lnTo>
                    <a:pt x="534" y="341"/>
                  </a:lnTo>
                  <a:lnTo>
                    <a:pt x="541" y="350"/>
                  </a:lnTo>
                  <a:lnTo>
                    <a:pt x="546" y="359"/>
                  </a:lnTo>
                  <a:lnTo>
                    <a:pt x="551" y="364"/>
                  </a:lnTo>
                  <a:lnTo>
                    <a:pt x="555" y="366"/>
                  </a:lnTo>
                  <a:lnTo>
                    <a:pt x="557" y="354"/>
                  </a:lnTo>
                  <a:lnTo>
                    <a:pt x="558" y="340"/>
                  </a:lnTo>
                  <a:lnTo>
                    <a:pt x="562" y="327"/>
                  </a:lnTo>
                  <a:lnTo>
                    <a:pt x="567" y="315"/>
                  </a:lnTo>
                  <a:lnTo>
                    <a:pt x="572" y="304"/>
                  </a:lnTo>
                  <a:lnTo>
                    <a:pt x="577" y="294"/>
                  </a:lnTo>
                  <a:lnTo>
                    <a:pt x="583" y="283"/>
                  </a:lnTo>
                  <a:lnTo>
                    <a:pt x="589" y="275"/>
                  </a:lnTo>
                  <a:lnTo>
                    <a:pt x="591" y="280"/>
                  </a:lnTo>
                  <a:lnTo>
                    <a:pt x="594" y="285"/>
                  </a:lnTo>
                  <a:lnTo>
                    <a:pt x="600" y="292"/>
                  </a:lnTo>
                  <a:lnTo>
                    <a:pt x="606" y="301"/>
                  </a:lnTo>
                  <a:lnTo>
                    <a:pt x="613" y="310"/>
                  </a:lnTo>
                  <a:lnTo>
                    <a:pt x="618" y="320"/>
                  </a:lnTo>
                  <a:lnTo>
                    <a:pt x="622" y="331"/>
                  </a:lnTo>
                  <a:lnTo>
                    <a:pt x="623" y="343"/>
                  </a:lnTo>
                  <a:lnTo>
                    <a:pt x="631" y="354"/>
                  </a:lnTo>
                  <a:lnTo>
                    <a:pt x="639" y="366"/>
                  </a:lnTo>
                  <a:lnTo>
                    <a:pt x="645" y="378"/>
                  </a:lnTo>
                  <a:lnTo>
                    <a:pt x="648" y="389"/>
                  </a:lnTo>
                  <a:lnTo>
                    <a:pt x="648" y="371"/>
                  </a:lnTo>
                  <a:lnTo>
                    <a:pt x="649" y="350"/>
                  </a:lnTo>
                  <a:lnTo>
                    <a:pt x="651" y="331"/>
                  </a:lnTo>
                  <a:lnTo>
                    <a:pt x="653" y="308"/>
                  </a:lnTo>
                  <a:lnTo>
                    <a:pt x="655" y="287"/>
                  </a:lnTo>
                  <a:lnTo>
                    <a:pt x="656" y="268"/>
                  </a:lnTo>
                  <a:lnTo>
                    <a:pt x="657" y="246"/>
                  </a:lnTo>
                  <a:lnTo>
                    <a:pt x="657" y="229"/>
                  </a:lnTo>
                  <a:lnTo>
                    <a:pt x="658" y="220"/>
                  </a:lnTo>
                  <a:lnTo>
                    <a:pt x="662" y="211"/>
                  </a:lnTo>
                  <a:lnTo>
                    <a:pt x="665" y="204"/>
                  </a:lnTo>
                  <a:lnTo>
                    <a:pt x="666" y="195"/>
                  </a:lnTo>
                  <a:lnTo>
                    <a:pt x="674" y="183"/>
                  </a:lnTo>
                  <a:lnTo>
                    <a:pt x="699" y="183"/>
                  </a:lnTo>
                  <a:lnTo>
                    <a:pt x="703" y="195"/>
                  </a:lnTo>
                  <a:lnTo>
                    <a:pt x="712" y="211"/>
                  </a:lnTo>
                  <a:lnTo>
                    <a:pt x="724" y="224"/>
                  </a:lnTo>
                  <a:lnTo>
                    <a:pt x="733" y="229"/>
                  </a:lnTo>
                  <a:lnTo>
                    <a:pt x="734" y="239"/>
                  </a:lnTo>
                  <a:lnTo>
                    <a:pt x="737" y="239"/>
                  </a:lnTo>
                  <a:lnTo>
                    <a:pt x="739" y="241"/>
                  </a:lnTo>
                  <a:lnTo>
                    <a:pt x="741" y="252"/>
                  </a:lnTo>
                  <a:lnTo>
                    <a:pt x="767" y="252"/>
                  </a:lnTo>
                  <a:lnTo>
                    <a:pt x="770" y="243"/>
                  </a:lnTo>
                  <a:lnTo>
                    <a:pt x="776" y="234"/>
                  </a:lnTo>
                  <a:lnTo>
                    <a:pt x="781" y="225"/>
                  </a:lnTo>
                  <a:lnTo>
                    <a:pt x="784" y="217"/>
                  </a:lnTo>
                  <a:lnTo>
                    <a:pt x="790" y="215"/>
                  </a:lnTo>
                  <a:lnTo>
                    <a:pt x="796" y="209"/>
                  </a:lnTo>
                  <a:lnTo>
                    <a:pt x="800" y="202"/>
                  </a:lnTo>
                  <a:lnTo>
                    <a:pt x="801" y="195"/>
                  </a:lnTo>
                  <a:lnTo>
                    <a:pt x="807" y="194"/>
                  </a:lnTo>
                  <a:lnTo>
                    <a:pt x="809" y="188"/>
                  </a:lnTo>
                  <a:lnTo>
                    <a:pt x="810" y="185"/>
                  </a:lnTo>
                  <a:lnTo>
                    <a:pt x="817" y="183"/>
                  </a:lnTo>
                  <a:lnTo>
                    <a:pt x="817" y="174"/>
                  </a:lnTo>
                  <a:lnTo>
                    <a:pt x="818" y="167"/>
                  </a:lnTo>
                  <a:lnTo>
                    <a:pt x="819" y="162"/>
                  </a:lnTo>
                  <a:lnTo>
                    <a:pt x="822" y="155"/>
                  </a:lnTo>
                  <a:lnTo>
                    <a:pt x="823" y="148"/>
                  </a:lnTo>
                  <a:lnTo>
                    <a:pt x="824" y="141"/>
                  </a:lnTo>
                  <a:lnTo>
                    <a:pt x="826" y="134"/>
                  </a:lnTo>
                  <a:lnTo>
                    <a:pt x="826" y="125"/>
                  </a:lnTo>
                  <a:lnTo>
                    <a:pt x="814" y="123"/>
                  </a:lnTo>
                  <a:lnTo>
                    <a:pt x="806" y="120"/>
                  </a:lnTo>
                  <a:lnTo>
                    <a:pt x="798" y="116"/>
                  </a:lnTo>
                  <a:lnTo>
                    <a:pt x="792" y="114"/>
                  </a:lnTo>
                  <a:lnTo>
                    <a:pt x="771" y="114"/>
                  </a:lnTo>
                  <a:lnTo>
                    <a:pt x="747" y="114"/>
                  </a:lnTo>
                  <a:lnTo>
                    <a:pt x="721" y="114"/>
                  </a:lnTo>
                  <a:lnTo>
                    <a:pt x="695" y="113"/>
                  </a:lnTo>
                  <a:lnTo>
                    <a:pt x="668" y="113"/>
                  </a:lnTo>
                  <a:lnTo>
                    <a:pt x="643" y="109"/>
                  </a:lnTo>
                  <a:lnTo>
                    <a:pt x="619" y="107"/>
                  </a:lnTo>
                  <a:lnTo>
                    <a:pt x="598" y="104"/>
                  </a:lnTo>
                  <a:lnTo>
                    <a:pt x="584" y="100"/>
                  </a:lnTo>
                  <a:lnTo>
                    <a:pt x="567" y="99"/>
                  </a:lnTo>
                  <a:lnTo>
                    <a:pt x="550" y="97"/>
                  </a:lnTo>
                  <a:lnTo>
                    <a:pt x="533" y="97"/>
                  </a:lnTo>
                  <a:lnTo>
                    <a:pt x="515" y="99"/>
                  </a:lnTo>
                  <a:lnTo>
                    <a:pt x="495" y="99"/>
                  </a:lnTo>
                  <a:lnTo>
                    <a:pt x="477" y="100"/>
                  </a:lnTo>
                  <a:lnTo>
                    <a:pt x="457" y="104"/>
                  </a:lnTo>
                  <a:lnTo>
                    <a:pt x="439" y="106"/>
                  </a:lnTo>
                  <a:lnTo>
                    <a:pt x="419" y="107"/>
                  </a:lnTo>
                  <a:lnTo>
                    <a:pt x="402" y="109"/>
                  </a:lnTo>
                  <a:lnTo>
                    <a:pt x="385" y="109"/>
                  </a:lnTo>
                  <a:lnTo>
                    <a:pt x="368" y="109"/>
                  </a:lnTo>
                  <a:lnTo>
                    <a:pt x="354" y="109"/>
                  </a:lnTo>
                  <a:lnTo>
                    <a:pt x="340" y="107"/>
                  </a:lnTo>
                  <a:lnTo>
                    <a:pt x="328" y="104"/>
                  </a:lnTo>
                  <a:lnTo>
                    <a:pt x="319" y="99"/>
                  </a:lnTo>
                  <a:lnTo>
                    <a:pt x="306" y="93"/>
                  </a:lnTo>
                  <a:lnTo>
                    <a:pt x="290" y="88"/>
                  </a:lnTo>
                  <a:lnTo>
                    <a:pt x="273" y="81"/>
                  </a:lnTo>
                  <a:lnTo>
                    <a:pt x="256" y="76"/>
                  </a:lnTo>
                  <a:lnTo>
                    <a:pt x="240" y="72"/>
                  </a:lnTo>
                  <a:lnTo>
                    <a:pt x="227" y="70"/>
                  </a:lnTo>
                  <a:lnTo>
                    <a:pt x="218" y="69"/>
                  </a:lnTo>
                  <a:lnTo>
                    <a:pt x="217" y="58"/>
                  </a:lnTo>
                  <a:lnTo>
                    <a:pt x="214" y="56"/>
                  </a:lnTo>
                  <a:lnTo>
                    <a:pt x="212" y="56"/>
                  </a:lnTo>
                  <a:lnTo>
                    <a:pt x="210" y="46"/>
                  </a:lnTo>
                  <a:lnTo>
                    <a:pt x="185" y="46"/>
                  </a:lnTo>
                  <a:lnTo>
                    <a:pt x="185" y="35"/>
                  </a:lnTo>
                  <a:lnTo>
                    <a:pt x="161" y="35"/>
                  </a:lnTo>
                  <a:lnTo>
                    <a:pt x="151" y="23"/>
                  </a:lnTo>
                  <a:lnTo>
                    <a:pt x="149" y="12"/>
                  </a:lnTo>
                  <a:lnTo>
                    <a:pt x="144" y="5"/>
                  </a:lnTo>
                  <a:lnTo>
                    <a:pt x="134" y="2"/>
                  </a:lnTo>
                  <a:lnTo>
                    <a:pt x="124" y="0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1" y="2"/>
                  </a:lnTo>
                  <a:lnTo>
                    <a:pt x="84" y="2"/>
                  </a:lnTo>
                  <a:lnTo>
                    <a:pt x="76" y="12"/>
                  </a:lnTo>
                  <a:lnTo>
                    <a:pt x="74" y="25"/>
                  </a:lnTo>
                  <a:lnTo>
                    <a:pt x="70" y="39"/>
                  </a:lnTo>
                  <a:lnTo>
                    <a:pt x="65" y="53"/>
                  </a:lnTo>
                  <a:lnTo>
                    <a:pt x="59" y="58"/>
                  </a:lnTo>
                  <a:lnTo>
                    <a:pt x="59" y="76"/>
                  </a:lnTo>
                  <a:lnTo>
                    <a:pt x="59" y="93"/>
                  </a:lnTo>
                  <a:lnTo>
                    <a:pt x="57" y="111"/>
                  </a:lnTo>
                  <a:lnTo>
                    <a:pt x="57" y="130"/>
                  </a:lnTo>
                  <a:lnTo>
                    <a:pt x="57" y="150"/>
                  </a:lnTo>
                  <a:lnTo>
                    <a:pt x="56" y="167"/>
                  </a:lnTo>
                  <a:lnTo>
                    <a:pt x="56" y="187"/>
                  </a:lnTo>
                  <a:lnTo>
                    <a:pt x="55" y="206"/>
                  </a:lnTo>
                  <a:lnTo>
                    <a:pt x="53" y="225"/>
                  </a:lnTo>
                  <a:lnTo>
                    <a:pt x="53" y="245"/>
                  </a:lnTo>
                  <a:lnTo>
                    <a:pt x="52" y="262"/>
                  </a:lnTo>
                  <a:lnTo>
                    <a:pt x="52" y="282"/>
                  </a:lnTo>
                  <a:lnTo>
                    <a:pt x="52" y="301"/>
                  </a:lnTo>
                  <a:lnTo>
                    <a:pt x="51" y="319"/>
                  </a:lnTo>
                  <a:lnTo>
                    <a:pt x="51" y="336"/>
                  </a:lnTo>
                  <a:lnTo>
                    <a:pt x="51" y="354"/>
                  </a:lnTo>
                  <a:lnTo>
                    <a:pt x="43" y="356"/>
                  </a:lnTo>
                  <a:lnTo>
                    <a:pt x="42" y="359"/>
                  </a:lnTo>
                  <a:lnTo>
                    <a:pt x="40" y="364"/>
                  </a:lnTo>
                  <a:lnTo>
                    <a:pt x="33" y="366"/>
                  </a:lnTo>
                  <a:lnTo>
                    <a:pt x="33" y="400"/>
                  </a:lnTo>
                  <a:lnTo>
                    <a:pt x="26" y="401"/>
                  </a:lnTo>
                  <a:lnTo>
                    <a:pt x="25" y="405"/>
                  </a:lnTo>
                  <a:lnTo>
                    <a:pt x="23" y="410"/>
                  </a:lnTo>
                  <a:lnTo>
                    <a:pt x="17" y="412"/>
                  </a:lnTo>
                  <a:lnTo>
                    <a:pt x="17" y="435"/>
                  </a:lnTo>
                  <a:lnTo>
                    <a:pt x="8" y="435"/>
                  </a:lnTo>
                  <a:lnTo>
                    <a:pt x="0" y="537"/>
                  </a:lnTo>
                  <a:lnTo>
                    <a:pt x="4" y="533"/>
                  </a:lnTo>
                  <a:lnTo>
                    <a:pt x="8" y="523"/>
                  </a:lnTo>
                  <a:lnTo>
                    <a:pt x="14" y="507"/>
                  </a:lnTo>
                  <a:lnTo>
                    <a:pt x="19" y="487"/>
                  </a:lnTo>
                  <a:lnTo>
                    <a:pt x="25" y="468"/>
                  </a:lnTo>
                  <a:lnTo>
                    <a:pt x="29" y="451"/>
                  </a:lnTo>
                  <a:lnTo>
                    <a:pt x="31" y="435"/>
                  </a:lnTo>
                  <a:lnTo>
                    <a:pt x="33" y="422"/>
                  </a:lnTo>
                  <a:lnTo>
                    <a:pt x="36" y="421"/>
                  </a:lnTo>
                  <a:lnTo>
                    <a:pt x="40" y="414"/>
                  </a:lnTo>
                  <a:lnTo>
                    <a:pt x="44" y="405"/>
                  </a:lnTo>
                  <a:lnTo>
                    <a:pt x="50" y="392"/>
                  </a:lnTo>
                  <a:lnTo>
                    <a:pt x="53" y="380"/>
                  </a:lnTo>
                  <a:lnTo>
                    <a:pt x="56" y="370"/>
                  </a:lnTo>
                  <a:lnTo>
                    <a:pt x="57" y="361"/>
                  </a:lnTo>
                  <a:lnTo>
                    <a:pt x="59" y="354"/>
                  </a:lnTo>
                  <a:lnTo>
                    <a:pt x="53" y="373"/>
                  </a:lnTo>
                  <a:lnTo>
                    <a:pt x="52" y="384"/>
                  </a:lnTo>
                  <a:lnTo>
                    <a:pt x="52" y="387"/>
                  </a:lnTo>
                  <a:lnTo>
                    <a:pt x="55" y="384"/>
                  </a:lnTo>
                  <a:lnTo>
                    <a:pt x="59" y="377"/>
                  </a:lnTo>
                  <a:lnTo>
                    <a:pt x="64" y="368"/>
                  </a:lnTo>
                  <a:lnTo>
                    <a:pt x="69" y="361"/>
                  </a:lnTo>
                  <a:lnTo>
                    <a:pt x="76" y="354"/>
                  </a:lnTo>
                  <a:lnTo>
                    <a:pt x="77" y="338"/>
                  </a:lnTo>
                  <a:lnTo>
                    <a:pt x="82" y="322"/>
                  </a:lnTo>
                  <a:lnTo>
                    <a:pt x="89" y="306"/>
                  </a:lnTo>
                  <a:lnTo>
                    <a:pt x="97" y="292"/>
                  </a:lnTo>
                  <a:lnTo>
                    <a:pt x="104" y="276"/>
                  </a:lnTo>
                  <a:lnTo>
                    <a:pt x="111" y="262"/>
                  </a:lnTo>
                  <a:lnTo>
                    <a:pt x="116" y="245"/>
                  </a:lnTo>
                  <a:lnTo>
                    <a:pt x="117" y="229"/>
                  </a:lnTo>
                  <a:lnTo>
                    <a:pt x="124" y="225"/>
                  </a:lnTo>
                  <a:lnTo>
                    <a:pt x="129" y="217"/>
                  </a:lnTo>
                  <a:lnTo>
                    <a:pt x="133" y="204"/>
                  </a:lnTo>
                  <a:lnTo>
                    <a:pt x="134" y="195"/>
                  </a:lnTo>
                  <a:lnTo>
                    <a:pt x="151" y="217"/>
                  </a:lnTo>
                  <a:lnTo>
                    <a:pt x="168" y="217"/>
                  </a:lnTo>
                  <a:lnTo>
                    <a:pt x="168" y="229"/>
                  </a:lnTo>
                  <a:lnTo>
                    <a:pt x="175" y="229"/>
                  </a:lnTo>
                  <a:lnTo>
                    <a:pt x="180" y="227"/>
                  </a:lnTo>
                  <a:lnTo>
                    <a:pt x="184" y="224"/>
                  </a:lnTo>
                  <a:lnTo>
                    <a:pt x="185" y="217"/>
                  </a:lnTo>
                  <a:lnTo>
                    <a:pt x="210" y="217"/>
                  </a:lnTo>
                  <a:lnTo>
                    <a:pt x="212" y="206"/>
                  </a:lnTo>
                  <a:lnTo>
                    <a:pt x="215" y="202"/>
                  </a:lnTo>
                  <a:lnTo>
                    <a:pt x="221" y="204"/>
                  </a:lnTo>
                  <a:lnTo>
                    <a:pt x="227" y="206"/>
                  </a:lnTo>
                  <a:lnTo>
                    <a:pt x="227" y="195"/>
                  </a:lnTo>
                  <a:lnTo>
                    <a:pt x="253" y="195"/>
                  </a:lnTo>
                  <a:lnTo>
                    <a:pt x="255" y="185"/>
                  </a:lnTo>
                  <a:lnTo>
                    <a:pt x="257" y="183"/>
                  </a:lnTo>
                  <a:lnTo>
                    <a:pt x="260" y="183"/>
                  </a:lnTo>
                  <a:lnTo>
                    <a:pt x="261" y="173"/>
                  </a:lnTo>
                  <a:lnTo>
                    <a:pt x="286" y="173"/>
                  </a:lnTo>
                  <a:lnTo>
                    <a:pt x="287" y="162"/>
                  </a:lnTo>
                  <a:lnTo>
                    <a:pt x="291" y="160"/>
                  </a:lnTo>
                  <a:lnTo>
                    <a:pt x="294" y="160"/>
                  </a:lnTo>
                  <a:lnTo>
                    <a:pt x="295" y="150"/>
                  </a:lnTo>
                  <a:lnTo>
                    <a:pt x="300" y="150"/>
                  </a:lnTo>
                  <a:lnTo>
                    <a:pt x="306" y="148"/>
                  </a:lnTo>
                  <a:lnTo>
                    <a:pt x="310" y="144"/>
                  </a:lnTo>
                  <a:lnTo>
                    <a:pt x="311" y="137"/>
                  </a:lnTo>
                  <a:lnTo>
                    <a:pt x="286" y="137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8" name="Freeform 38">
              <a:extLst>
                <a:ext uri="{FF2B5EF4-FFF2-40B4-BE49-F238E27FC236}">
                  <a16:creationId xmlns:a16="http://schemas.microsoft.com/office/drawing/2014/main" id="{DEE2A5F6-48C9-4C73-90FB-6CED4D345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879"/>
              <a:ext cx="1593" cy="428"/>
            </a:xfrm>
            <a:custGeom>
              <a:avLst/>
              <a:gdLst>
                <a:gd name="T0" fmla="*/ 1001 w 1593"/>
                <a:gd name="T1" fmla="*/ 142 h 857"/>
                <a:gd name="T2" fmla="*/ 941 w 1593"/>
                <a:gd name="T3" fmla="*/ 267 h 857"/>
                <a:gd name="T4" fmla="*/ 924 w 1593"/>
                <a:gd name="T5" fmla="*/ 355 h 857"/>
                <a:gd name="T6" fmla="*/ 872 w 1593"/>
                <a:gd name="T7" fmla="*/ 491 h 857"/>
                <a:gd name="T8" fmla="*/ 829 w 1593"/>
                <a:gd name="T9" fmla="*/ 535 h 857"/>
                <a:gd name="T10" fmla="*/ 749 w 1593"/>
                <a:gd name="T11" fmla="*/ 492 h 857"/>
                <a:gd name="T12" fmla="*/ 698 w 1593"/>
                <a:gd name="T13" fmla="*/ 535 h 857"/>
                <a:gd name="T14" fmla="*/ 661 w 1593"/>
                <a:gd name="T15" fmla="*/ 515 h 857"/>
                <a:gd name="T16" fmla="*/ 634 w 1593"/>
                <a:gd name="T17" fmla="*/ 538 h 857"/>
                <a:gd name="T18" fmla="*/ 578 w 1593"/>
                <a:gd name="T19" fmla="*/ 566 h 857"/>
                <a:gd name="T20" fmla="*/ 524 w 1593"/>
                <a:gd name="T21" fmla="*/ 589 h 857"/>
                <a:gd name="T22" fmla="*/ 455 w 1593"/>
                <a:gd name="T23" fmla="*/ 616 h 857"/>
                <a:gd name="T24" fmla="*/ 425 w 1593"/>
                <a:gd name="T25" fmla="*/ 644 h 857"/>
                <a:gd name="T26" fmla="*/ 391 w 1593"/>
                <a:gd name="T27" fmla="*/ 663 h 857"/>
                <a:gd name="T28" fmla="*/ 354 w 1593"/>
                <a:gd name="T29" fmla="*/ 696 h 857"/>
                <a:gd name="T30" fmla="*/ 309 w 1593"/>
                <a:gd name="T31" fmla="*/ 742 h 857"/>
                <a:gd name="T32" fmla="*/ 286 w 1593"/>
                <a:gd name="T33" fmla="*/ 788 h 857"/>
                <a:gd name="T34" fmla="*/ 217 w 1593"/>
                <a:gd name="T35" fmla="*/ 783 h 857"/>
                <a:gd name="T36" fmla="*/ 164 w 1593"/>
                <a:gd name="T37" fmla="*/ 820 h 857"/>
                <a:gd name="T38" fmla="*/ 16 w 1593"/>
                <a:gd name="T39" fmla="*/ 844 h 857"/>
                <a:gd name="T40" fmla="*/ 122 w 1593"/>
                <a:gd name="T41" fmla="*/ 837 h 857"/>
                <a:gd name="T42" fmla="*/ 221 w 1593"/>
                <a:gd name="T43" fmla="*/ 825 h 857"/>
                <a:gd name="T44" fmla="*/ 281 w 1593"/>
                <a:gd name="T45" fmla="*/ 828 h 857"/>
                <a:gd name="T46" fmla="*/ 319 w 1593"/>
                <a:gd name="T47" fmla="*/ 820 h 857"/>
                <a:gd name="T48" fmla="*/ 352 w 1593"/>
                <a:gd name="T49" fmla="*/ 728 h 857"/>
                <a:gd name="T50" fmla="*/ 399 w 1593"/>
                <a:gd name="T51" fmla="*/ 711 h 857"/>
                <a:gd name="T52" fmla="*/ 462 w 1593"/>
                <a:gd name="T53" fmla="*/ 677 h 857"/>
                <a:gd name="T54" fmla="*/ 506 w 1593"/>
                <a:gd name="T55" fmla="*/ 709 h 857"/>
                <a:gd name="T56" fmla="*/ 532 w 1593"/>
                <a:gd name="T57" fmla="*/ 737 h 857"/>
                <a:gd name="T58" fmla="*/ 570 w 1593"/>
                <a:gd name="T59" fmla="*/ 688 h 857"/>
                <a:gd name="T60" fmla="*/ 579 w 1593"/>
                <a:gd name="T61" fmla="*/ 705 h 857"/>
                <a:gd name="T62" fmla="*/ 641 w 1593"/>
                <a:gd name="T63" fmla="*/ 834 h 857"/>
                <a:gd name="T64" fmla="*/ 680 w 1593"/>
                <a:gd name="T65" fmla="*/ 716 h 857"/>
                <a:gd name="T66" fmla="*/ 698 w 1593"/>
                <a:gd name="T67" fmla="*/ 624 h 857"/>
                <a:gd name="T68" fmla="*/ 750 w 1593"/>
                <a:gd name="T69" fmla="*/ 594 h 857"/>
                <a:gd name="T70" fmla="*/ 852 w 1593"/>
                <a:gd name="T71" fmla="*/ 638 h 857"/>
                <a:gd name="T72" fmla="*/ 1021 w 1593"/>
                <a:gd name="T73" fmla="*/ 485 h 857"/>
                <a:gd name="T74" fmla="*/ 1179 w 1593"/>
                <a:gd name="T75" fmla="*/ 491 h 857"/>
                <a:gd name="T76" fmla="*/ 1334 w 1593"/>
                <a:gd name="T77" fmla="*/ 521 h 857"/>
                <a:gd name="T78" fmla="*/ 1372 w 1593"/>
                <a:gd name="T79" fmla="*/ 556 h 857"/>
                <a:gd name="T80" fmla="*/ 1400 w 1593"/>
                <a:gd name="T81" fmla="*/ 582 h 857"/>
                <a:gd name="T82" fmla="*/ 1432 w 1593"/>
                <a:gd name="T83" fmla="*/ 616 h 857"/>
                <a:gd name="T84" fmla="*/ 1551 w 1593"/>
                <a:gd name="T85" fmla="*/ 559 h 857"/>
                <a:gd name="T86" fmla="*/ 1559 w 1593"/>
                <a:gd name="T87" fmla="*/ 492 h 857"/>
                <a:gd name="T88" fmla="*/ 1466 w 1593"/>
                <a:gd name="T89" fmla="*/ 274 h 857"/>
                <a:gd name="T90" fmla="*/ 1462 w 1593"/>
                <a:gd name="T91" fmla="*/ 177 h 857"/>
                <a:gd name="T92" fmla="*/ 1446 w 1593"/>
                <a:gd name="T93" fmla="*/ 195 h 857"/>
                <a:gd name="T94" fmla="*/ 1383 w 1593"/>
                <a:gd name="T95" fmla="*/ 264 h 857"/>
                <a:gd name="T96" fmla="*/ 1231 w 1593"/>
                <a:gd name="T97" fmla="*/ 320 h 857"/>
                <a:gd name="T98" fmla="*/ 1226 w 1593"/>
                <a:gd name="T99" fmla="*/ 200 h 857"/>
                <a:gd name="T100" fmla="*/ 1217 w 1593"/>
                <a:gd name="T101" fmla="*/ 79 h 857"/>
                <a:gd name="T102" fmla="*/ 1204 w 1593"/>
                <a:gd name="T103" fmla="*/ 26 h 857"/>
                <a:gd name="T104" fmla="*/ 1171 w 1593"/>
                <a:gd name="T105" fmla="*/ 103 h 857"/>
                <a:gd name="T106" fmla="*/ 1165 w 1593"/>
                <a:gd name="T107" fmla="*/ 89 h 857"/>
                <a:gd name="T108" fmla="*/ 1138 w 1593"/>
                <a:gd name="T109" fmla="*/ 58 h 857"/>
                <a:gd name="T110" fmla="*/ 1110 w 1593"/>
                <a:gd name="T111" fmla="*/ 3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3" h="857">
                  <a:moveTo>
                    <a:pt x="1104" y="45"/>
                  </a:moveTo>
                  <a:lnTo>
                    <a:pt x="1082" y="59"/>
                  </a:lnTo>
                  <a:lnTo>
                    <a:pt x="1061" y="77"/>
                  </a:lnTo>
                  <a:lnTo>
                    <a:pt x="1042" y="96"/>
                  </a:lnTo>
                  <a:lnTo>
                    <a:pt x="1021" y="119"/>
                  </a:lnTo>
                  <a:lnTo>
                    <a:pt x="1001" y="142"/>
                  </a:lnTo>
                  <a:lnTo>
                    <a:pt x="982" y="167"/>
                  </a:lnTo>
                  <a:lnTo>
                    <a:pt x="963" y="191"/>
                  </a:lnTo>
                  <a:lnTo>
                    <a:pt x="944" y="216"/>
                  </a:lnTo>
                  <a:lnTo>
                    <a:pt x="944" y="234"/>
                  </a:lnTo>
                  <a:lnTo>
                    <a:pt x="942" y="251"/>
                  </a:lnTo>
                  <a:lnTo>
                    <a:pt x="941" y="267"/>
                  </a:lnTo>
                  <a:lnTo>
                    <a:pt x="940" y="285"/>
                  </a:lnTo>
                  <a:lnTo>
                    <a:pt x="938" y="301"/>
                  </a:lnTo>
                  <a:lnTo>
                    <a:pt x="937" y="315"/>
                  </a:lnTo>
                  <a:lnTo>
                    <a:pt x="936" y="329"/>
                  </a:lnTo>
                  <a:lnTo>
                    <a:pt x="936" y="343"/>
                  </a:lnTo>
                  <a:lnTo>
                    <a:pt x="924" y="355"/>
                  </a:lnTo>
                  <a:lnTo>
                    <a:pt x="912" y="371"/>
                  </a:lnTo>
                  <a:lnTo>
                    <a:pt x="902" y="392"/>
                  </a:lnTo>
                  <a:lnTo>
                    <a:pt x="893" y="415"/>
                  </a:lnTo>
                  <a:lnTo>
                    <a:pt x="885" y="441"/>
                  </a:lnTo>
                  <a:lnTo>
                    <a:pt x="877" y="466"/>
                  </a:lnTo>
                  <a:lnTo>
                    <a:pt x="872" y="491"/>
                  </a:lnTo>
                  <a:lnTo>
                    <a:pt x="868" y="513"/>
                  </a:lnTo>
                  <a:lnTo>
                    <a:pt x="861" y="517"/>
                  </a:lnTo>
                  <a:lnTo>
                    <a:pt x="852" y="524"/>
                  </a:lnTo>
                  <a:lnTo>
                    <a:pt x="846" y="533"/>
                  </a:lnTo>
                  <a:lnTo>
                    <a:pt x="843" y="536"/>
                  </a:lnTo>
                  <a:lnTo>
                    <a:pt x="829" y="535"/>
                  </a:lnTo>
                  <a:lnTo>
                    <a:pt x="814" y="529"/>
                  </a:lnTo>
                  <a:lnTo>
                    <a:pt x="801" y="522"/>
                  </a:lnTo>
                  <a:lnTo>
                    <a:pt x="788" y="513"/>
                  </a:lnTo>
                  <a:lnTo>
                    <a:pt x="776" y="505"/>
                  </a:lnTo>
                  <a:lnTo>
                    <a:pt x="763" y="498"/>
                  </a:lnTo>
                  <a:lnTo>
                    <a:pt x="749" y="492"/>
                  </a:lnTo>
                  <a:lnTo>
                    <a:pt x="733" y="491"/>
                  </a:lnTo>
                  <a:lnTo>
                    <a:pt x="729" y="503"/>
                  </a:lnTo>
                  <a:lnTo>
                    <a:pt x="720" y="517"/>
                  </a:lnTo>
                  <a:lnTo>
                    <a:pt x="709" y="531"/>
                  </a:lnTo>
                  <a:lnTo>
                    <a:pt x="699" y="536"/>
                  </a:lnTo>
                  <a:lnTo>
                    <a:pt x="698" y="535"/>
                  </a:lnTo>
                  <a:lnTo>
                    <a:pt x="694" y="533"/>
                  </a:lnTo>
                  <a:lnTo>
                    <a:pt x="688" y="529"/>
                  </a:lnTo>
                  <a:lnTo>
                    <a:pt x="681" y="524"/>
                  </a:lnTo>
                  <a:lnTo>
                    <a:pt x="675" y="521"/>
                  </a:lnTo>
                  <a:lnTo>
                    <a:pt x="668" y="517"/>
                  </a:lnTo>
                  <a:lnTo>
                    <a:pt x="661" y="515"/>
                  </a:lnTo>
                  <a:lnTo>
                    <a:pt x="658" y="513"/>
                  </a:lnTo>
                  <a:lnTo>
                    <a:pt x="658" y="526"/>
                  </a:lnTo>
                  <a:lnTo>
                    <a:pt x="641" y="526"/>
                  </a:lnTo>
                  <a:lnTo>
                    <a:pt x="639" y="536"/>
                  </a:lnTo>
                  <a:lnTo>
                    <a:pt x="637" y="536"/>
                  </a:lnTo>
                  <a:lnTo>
                    <a:pt x="634" y="538"/>
                  </a:lnTo>
                  <a:lnTo>
                    <a:pt x="633" y="549"/>
                  </a:lnTo>
                  <a:lnTo>
                    <a:pt x="626" y="550"/>
                  </a:lnTo>
                  <a:lnTo>
                    <a:pt x="617" y="552"/>
                  </a:lnTo>
                  <a:lnTo>
                    <a:pt x="604" y="556"/>
                  </a:lnTo>
                  <a:lnTo>
                    <a:pt x="591" y="561"/>
                  </a:lnTo>
                  <a:lnTo>
                    <a:pt x="578" y="566"/>
                  </a:lnTo>
                  <a:lnTo>
                    <a:pt x="566" y="572"/>
                  </a:lnTo>
                  <a:lnTo>
                    <a:pt x="558" y="577"/>
                  </a:lnTo>
                  <a:lnTo>
                    <a:pt x="556" y="582"/>
                  </a:lnTo>
                  <a:lnTo>
                    <a:pt x="546" y="584"/>
                  </a:lnTo>
                  <a:lnTo>
                    <a:pt x="536" y="586"/>
                  </a:lnTo>
                  <a:lnTo>
                    <a:pt x="524" y="589"/>
                  </a:lnTo>
                  <a:lnTo>
                    <a:pt x="514" y="593"/>
                  </a:lnTo>
                  <a:lnTo>
                    <a:pt x="502" y="598"/>
                  </a:lnTo>
                  <a:lnTo>
                    <a:pt x="489" y="601"/>
                  </a:lnTo>
                  <a:lnTo>
                    <a:pt x="477" y="603"/>
                  </a:lnTo>
                  <a:lnTo>
                    <a:pt x="464" y="605"/>
                  </a:lnTo>
                  <a:lnTo>
                    <a:pt x="455" y="616"/>
                  </a:lnTo>
                  <a:lnTo>
                    <a:pt x="455" y="628"/>
                  </a:lnTo>
                  <a:lnTo>
                    <a:pt x="447" y="638"/>
                  </a:lnTo>
                  <a:lnTo>
                    <a:pt x="443" y="638"/>
                  </a:lnTo>
                  <a:lnTo>
                    <a:pt x="438" y="640"/>
                  </a:lnTo>
                  <a:lnTo>
                    <a:pt x="431" y="642"/>
                  </a:lnTo>
                  <a:lnTo>
                    <a:pt x="425" y="644"/>
                  </a:lnTo>
                  <a:lnTo>
                    <a:pt x="417" y="647"/>
                  </a:lnTo>
                  <a:lnTo>
                    <a:pt x="411" y="649"/>
                  </a:lnTo>
                  <a:lnTo>
                    <a:pt x="403" y="651"/>
                  </a:lnTo>
                  <a:lnTo>
                    <a:pt x="396" y="651"/>
                  </a:lnTo>
                  <a:lnTo>
                    <a:pt x="395" y="656"/>
                  </a:lnTo>
                  <a:lnTo>
                    <a:pt x="391" y="663"/>
                  </a:lnTo>
                  <a:lnTo>
                    <a:pt x="386" y="670"/>
                  </a:lnTo>
                  <a:lnTo>
                    <a:pt x="379" y="679"/>
                  </a:lnTo>
                  <a:lnTo>
                    <a:pt x="371" y="686"/>
                  </a:lnTo>
                  <a:lnTo>
                    <a:pt x="365" y="691"/>
                  </a:lnTo>
                  <a:lnTo>
                    <a:pt x="358" y="695"/>
                  </a:lnTo>
                  <a:lnTo>
                    <a:pt x="354" y="696"/>
                  </a:lnTo>
                  <a:lnTo>
                    <a:pt x="352" y="705"/>
                  </a:lnTo>
                  <a:lnTo>
                    <a:pt x="347" y="714"/>
                  </a:lnTo>
                  <a:lnTo>
                    <a:pt x="337" y="721"/>
                  </a:lnTo>
                  <a:lnTo>
                    <a:pt x="328" y="730"/>
                  </a:lnTo>
                  <a:lnTo>
                    <a:pt x="318" y="737"/>
                  </a:lnTo>
                  <a:lnTo>
                    <a:pt x="309" y="742"/>
                  </a:lnTo>
                  <a:lnTo>
                    <a:pt x="301" y="748"/>
                  </a:lnTo>
                  <a:lnTo>
                    <a:pt x="296" y="753"/>
                  </a:lnTo>
                  <a:lnTo>
                    <a:pt x="294" y="762"/>
                  </a:lnTo>
                  <a:lnTo>
                    <a:pt x="292" y="770"/>
                  </a:lnTo>
                  <a:lnTo>
                    <a:pt x="288" y="779"/>
                  </a:lnTo>
                  <a:lnTo>
                    <a:pt x="286" y="788"/>
                  </a:lnTo>
                  <a:lnTo>
                    <a:pt x="279" y="788"/>
                  </a:lnTo>
                  <a:lnTo>
                    <a:pt x="268" y="786"/>
                  </a:lnTo>
                  <a:lnTo>
                    <a:pt x="255" y="784"/>
                  </a:lnTo>
                  <a:lnTo>
                    <a:pt x="242" y="783"/>
                  </a:lnTo>
                  <a:lnTo>
                    <a:pt x="229" y="783"/>
                  </a:lnTo>
                  <a:lnTo>
                    <a:pt x="217" y="783"/>
                  </a:lnTo>
                  <a:lnTo>
                    <a:pt x="208" y="784"/>
                  </a:lnTo>
                  <a:lnTo>
                    <a:pt x="203" y="788"/>
                  </a:lnTo>
                  <a:lnTo>
                    <a:pt x="203" y="800"/>
                  </a:lnTo>
                  <a:lnTo>
                    <a:pt x="178" y="800"/>
                  </a:lnTo>
                  <a:lnTo>
                    <a:pt x="178" y="811"/>
                  </a:lnTo>
                  <a:lnTo>
                    <a:pt x="164" y="820"/>
                  </a:lnTo>
                  <a:lnTo>
                    <a:pt x="144" y="825"/>
                  </a:lnTo>
                  <a:lnTo>
                    <a:pt x="119" y="832"/>
                  </a:lnTo>
                  <a:lnTo>
                    <a:pt x="92" y="835"/>
                  </a:lnTo>
                  <a:lnTo>
                    <a:pt x="64" y="839"/>
                  </a:lnTo>
                  <a:lnTo>
                    <a:pt x="38" y="843"/>
                  </a:lnTo>
                  <a:lnTo>
                    <a:pt x="16" y="844"/>
                  </a:lnTo>
                  <a:lnTo>
                    <a:pt x="0" y="844"/>
                  </a:lnTo>
                  <a:lnTo>
                    <a:pt x="22" y="844"/>
                  </a:lnTo>
                  <a:lnTo>
                    <a:pt x="47" y="843"/>
                  </a:lnTo>
                  <a:lnTo>
                    <a:pt x="72" y="841"/>
                  </a:lnTo>
                  <a:lnTo>
                    <a:pt x="97" y="839"/>
                  </a:lnTo>
                  <a:lnTo>
                    <a:pt x="122" y="837"/>
                  </a:lnTo>
                  <a:lnTo>
                    <a:pt x="147" y="835"/>
                  </a:lnTo>
                  <a:lnTo>
                    <a:pt x="171" y="834"/>
                  </a:lnTo>
                  <a:lnTo>
                    <a:pt x="194" y="834"/>
                  </a:lnTo>
                  <a:lnTo>
                    <a:pt x="202" y="830"/>
                  </a:lnTo>
                  <a:lnTo>
                    <a:pt x="211" y="827"/>
                  </a:lnTo>
                  <a:lnTo>
                    <a:pt x="221" y="825"/>
                  </a:lnTo>
                  <a:lnTo>
                    <a:pt x="233" y="823"/>
                  </a:lnTo>
                  <a:lnTo>
                    <a:pt x="246" y="821"/>
                  </a:lnTo>
                  <a:lnTo>
                    <a:pt x="258" y="821"/>
                  </a:lnTo>
                  <a:lnTo>
                    <a:pt x="268" y="821"/>
                  </a:lnTo>
                  <a:lnTo>
                    <a:pt x="279" y="821"/>
                  </a:lnTo>
                  <a:lnTo>
                    <a:pt x="281" y="828"/>
                  </a:lnTo>
                  <a:lnTo>
                    <a:pt x="288" y="835"/>
                  </a:lnTo>
                  <a:lnTo>
                    <a:pt x="293" y="843"/>
                  </a:lnTo>
                  <a:lnTo>
                    <a:pt x="296" y="857"/>
                  </a:lnTo>
                  <a:lnTo>
                    <a:pt x="302" y="851"/>
                  </a:lnTo>
                  <a:lnTo>
                    <a:pt x="310" y="839"/>
                  </a:lnTo>
                  <a:lnTo>
                    <a:pt x="319" y="820"/>
                  </a:lnTo>
                  <a:lnTo>
                    <a:pt x="327" y="799"/>
                  </a:lnTo>
                  <a:lnTo>
                    <a:pt x="333" y="776"/>
                  </a:lnTo>
                  <a:lnTo>
                    <a:pt x="340" y="755"/>
                  </a:lnTo>
                  <a:lnTo>
                    <a:pt x="344" y="739"/>
                  </a:lnTo>
                  <a:lnTo>
                    <a:pt x="345" y="730"/>
                  </a:lnTo>
                  <a:lnTo>
                    <a:pt x="352" y="728"/>
                  </a:lnTo>
                  <a:lnTo>
                    <a:pt x="360" y="726"/>
                  </a:lnTo>
                  <a:lnTo>
                    <a:pt x="367" y="723"/>
                  </a:lnTo>
                  <a:lnTo>
                    <a:pt x="375" y="719"/>
                  </a:lnTo>
                  <a:lnTo>
                    <a:pt x="383" y="716"/>
                  </a:lnTo>
                  <a:lnTo>
                    <a:pt x="391" y="712"/>
                  </a:lnTo>
                  <a:lnTo>
                    <a:pt x="399" y="711"/>
                  </a:lnTo>
                  <a:lnTo>
                    <a:pt x="405" y="709"/>
                  </a:lnTo>
                  <a:lnTo>
                    <a:pt x="409" y="691"/>
                  </a:lnTo>
                  <a:lnTo>
                    <a:pt x="417" y="681"/>
                  </a:lnTo>
                  <a:lnTo>
                    <a:pt x="430" y="675"/>
                  </a:lnTo>
                  <a:lnTo>
                    <a:pt x="446" y="675"/>
                  </a:lnTo>
                  <a:lnTo>
                    <a:pt x="462" y="677"/>
                  </a:lnTo>
                  <a:lnTo>
                    <a:pt x="476" y="681"/>
                  </a:lnTo>
                  <a:lnTo>
                    <a:pt x="489" y="684"/>
                  </a:lnTo>
                  <a:lnTo>
                    <a:pt x="498" y="686"/>
                  </a:lnTo>
                  <a:lnTo>
                    <a:pt x="499" y="691"/>
                  </a:lnTo>
                  <a:lnTo>
                    <a:pt x="502" y="700"/>
                  </a:lnTo>
                  <a:lnTo>
                    <a:pt x="506" y="709"/>
                  </a:lnTo>
                  <a:lnTo>
                    <a:pt x="511" y="718"/>
                  </a:lnTo>
                  <a:lnTo>
                    <a:pt x="516" y="726"/>
                  </a:lnTo>
                  <a:lnTo>
                    <a:pt x="523" y="735"/>
                  </a:lnTo>
                  <a:lnTo>
                    <a:pt x="527" y="740"/>
                  </a:lnTo>
                  <a:lnTo>
                    <a:pt x="531" y="742"/>
                  </a:lnTo>
                  <a:lnTo>
                    <a:pt x="532" y="737"/>
                  </a:lnTo>
                  <a:lnTo>
                    <a:pt x="536" y="728"/>
                  </a:lnTo>
                  <a:lnTo>
                    <a:pt x="543" y="719"/>
                  </a:lnTo>
                  <a:lnTo>
                    <a:pt x="549" y="709"/>
                  </a:lnTo>
                  <a:lnTo>
                    <a:pt x="556" y="700"/>
                  </a:lnTo>
                  <a:lnTo>
                    <a:pt x="563" y="693"/>
                  </a:lnTo>
                  <a:lnTo>
                    <a:pt x="570" y="688"/>
                  </a:lnTo>
                  <a:lnTo>
                    <a:pt x="574" y="686"/>
                  </a:lnTo>
                  <a:lnTo>
                    <a:pt x="575" y="696"/>
                  </a:lnTo>
                  <a:lnTo>
                    <a:pt x="578" y="696"/>
                  </a:lnTo>
                  <a:lnTo>
                    <a:pt x="580" y="698"/>
                  </a:lnTo>
                  <a:lnTo>
                    <a:pt x="582" y="709"/>
                  </a:lnTo>
                  <a:lnTo>
                    <a:pt x="579" y="705"/>
                  </a:lnTo>
                  <a:lnTo>
                    <a:pt x="580" y="700"/>
                  </a:lnTo>
                  <a:lnTo>
                    <a:pt x="588" y="700"/>
                  </a:lnTo>
                  <a:lnTo>
                    <a:pt x="599" y="709"/>
                  </a:lnTo>
                  <a:lnTo>
                    <a:pt x="624" y="821"/>
                  </a:lnTo>
                  <a:lnTo>
                    <a:pt x="641" y="821"/>
                  </a:lnTo>
                  <a:lnTo>
                    <a:pt x="641" y="834"/>
                  </a:lnTo>
                  <a:lnTo>
                    <a:pt x="665" y="834"/>
                  </a:lnTo>
                  <a:lnTo>
                    <a:pt x="669" y="811"/>
                  </a:lnTo>
                  <a:lnTo>
                    <a:pt x="672" y="788"/>
                  </a:lnTo>
                  <a:lnTo>
                    <a:pt x="676" y="765"/>
                  </a:lnTo>
                  <a:lnTo>
                    <a:pt x="678" y="740"/>
                  </a:lnTo>
                  <a:lnTo>
                    <a:pt x="680" y="716"/>
                  </a:lnTo>
                  <a:lnTo>
                    <a:pt x="682" y="691"/>
                  </a:lnTo>
                  <a:lnTo>
                    <a:pt x="684" y="665"/>
                  </a:lnTo>
                  <a:lnTo>
                    <a:pt x="684" y="638"/>
                  </a:lnTo>
                  <a:lnTo>
                    <a:pt x="689" y="637"/>
                  </a:lnTo>
                  <a:lnTo>
                    <a:pt x="694" y="631"/>
                  </a:lnTo>
                  <a:lnTo>
                    <a:pt x="698" y="624"/>
                  </a:lnTo>
                  <a:lnTo>
                    <a:pt x="699" y="616"/>
                  </a:lnTo>
                  <a:lnTo>
                    <a:pt x="726" y="616"/>
                  </a:lnTo>
                  <a:lnTo>
                    <a:pt x="728" y="612"/>
                  </a:lnTo>
                  <a:lnTo>
                    <a:pt x="735" y="605"/>
                  </a:lnTo>
                  <a:lnTo>
                    <a:pt x="742" y="598"/>
                  </a:lnTo>
                  <a:lnTo>
                    <a:pt x="750" y="594"/>
                  </a:lnTo>
                  <a:lnTo>
                    <a:pt x="767" y="600"/>
                  </a:lnTo>
                  <a:lnTo>
                    <a:pt x="784" y="607"/>
                  </a:lnTo>
                  <a:lnTo>
                    <a:pt x="801" y="614"/>
                  </a:lnTo>
                  <a:lnTo>
                    <a:pt x="820" y="623"/>
                  </a:lnTo>
                  <a:lnTo>
                    <a:pt x="837" y="630"/>
                  </a:lnTo>
                  <a:lnTo>
                    <a:pt x="852" y="638"/>
                  </a:lnTo>
                  <a:lnTo>
                    <a:pt x="865" y="645"/>
                  </a:lnTo>
                  <a:lnTo>
                    <a:pt x="877" y="651"/>
                  </a:lnTo>
                  <a:lnTo>
                    <a:pt x="953" y="501"/>
                  </a:lnTo>
                  <a:lnTo>
                    <a:pt x="974" y="494"/>
                  </a:lnTo>
                  <a:lnTo>
                    <a:pt x="996" y="489"/>
                  </a:lnTo>
                  <a:lnTo>
                    <a:pt x="1021" y="485"/>
                  </a:lnTo>
                  <a:lnTo>
                    <a:pt x="1046" y="484"/>
                  </a:lnTo>
                  <a:lnTo>
                    <a:pt x="1070" y="482"/>
                  </a:lnTo>
                  <a:lnTo>
                    <a:pt x="1098" y="484"/>
                  </a:lnTo>
                  <a:lnTo>
                    <a:pt x="1124" y="485"/>
                  </a:lnTo>
                  <a:lnTo>
                    <a:pt x="1151" y="487"/>
                  </a:lnTo>
                  <a:lnTo>
                    <a:pt x="1179" y="491"/>
                  </a:lnTo>
                  <a:lnTo>
                    <a:pt x="1206" y="496"/>
                  </a:lnTo>
                  <a:lnTo>
                    <a:pt x="1233" y="501"/>
                  </a:lnTo>
                  <a:lnTo>
                    <a:pt x="1259" y="505"/>
                  </a:lnTo>
                  <a:lnTo>
                    <a:pt x="1285" y="510"/>
                  </a:lnTo>
                  <a:lnTo>
                    <a:pt x="1310" y="515"/>
                  </a:lnTo>
                  <a:lnTo>
                    <a:pt x="1334" y="521"/>
                  </a:lnTo>
                  <a:lnTo>
                    <a:pt x="1357" y="526"/>
                  </a:lnTo>
                  <a:lnTo>
                    <a:pt x="1366" y="536"/>
                  </a:lnTo>
                  <a:lnTo>
                    <a:pt x="1374" y="549"/>
                  </a:lnTo>
                  <a:lnTo>
                    <a:pt x="1370" y="543"/>
                  </a:lnTo>
                  <a:lnTo>
                    <a:pt x="1371" y="547"/>
                  </a:lnTo>
                  <a:lnTo>
                    <a:pt x="1372" y="556"/>
                  </a:lnTo>
                  <a:lnTo>
                    <a:pt x="1374" y="572"/>
                  </a:lnTo>
                  <a:lnTo>
                    <a:pt x="1381" y="582"/>
                  </a:lnTo>
                  <a:lnTo>
                    <a:pt x="1379" y="577"/>
                  </a:lnTo>
                  <a:lnTo>
                    <a:pt x="1381" y="579"/>
                  </a:lnTo>
                  <a:lnTo>
                    <a:pt x="1388" y="580"/>
                  </a:lnTo>
                  <a:lnTo>
                    <a:pt x="1400" y="582"/>
                  </a:lnTo>
                  <a:lnTo>
                    <a:pt x="1408" y="594"/>
                  </a:lnTo>
                  <a:lnTo>
                    <a:pt x="1404" y="589"/>
                  </a:lnTo>
                  <a:lnTo>
                    <a:pt x="1405" y="593"/>
                  </a:lnTo>
                  <a:lnTo>
                    <a:pt x="1406" y="601"/>
                  </a:lnTo>
                  <a:lnTo>
                    <a:pt x="1408" y="616"/>
                  </a:lnTo>
                  <a:lnTo>
                    <a:pt x="1432" y="616"/>
                  </a:lnTo>
                  <a:lnTo>
                    <a:pt x="1434" y="607"/>
                  </a:lnTo>
                  <a:lnTo>
                    <a:pt x="1438" y="598"/>
                  </a:lnTo>
                  <a:lnTo>
                    <a:pt x="1440" y="587"/>
                  </a:lnTo>
                  <a:lnTo>
                    <a:pt x="1442" y="572"/>
                  </a:lnTo>
                  <a:lnTo>
                    <a:pt x="1551" y="572"/>
                  </a:lnTo>
                  <a:lnTo>
                    <a:pt x="1551" y="559"/>
                  </a:lnTo>
                  <a:lnTo>
                    <a:pt x="1553" y="547"/>
                  </a:lnTo>
                  <a:lnTo>
                    <a:pt x="1554" y="536"/>
                  </a:lnTo>
                  <a:lnTo>
                    <a:pt x="1555" y="526"/>
                  </a:lnTo>
                  <a:lnTo>
                    <a:pt x="1557" y="515"/>
                  </a:lnTo>
                  <a:lnTo>
                    <a:pt x="1558" y="503"/>
                  </a:lnTo>
                  <a:lnTo>
                    <a:pt x="1559" y="492"/>
                  </a:lnTo>
                  <a:lnTo>
                    <a:pt x="1559" y="480"/>
                  </a:lnTo>
                  <a:lnTo>
                    <a:pt x="1584" y="480"/>
                  </a:lnTo>
                  <a:lnTo>
                    <a:pt x="1593" y="468"/>
                  </a:lnTo>
                  <a:lnTo>
                    <a:pt x="1483" y="297"/>
                  </a:lnTo>
                  <a:lnTo>
                    <a:pt x="1474" y="297"/>
                  </a:lnTo>
                  <a:lnTo>
                    <a:pt x="1466" y="274"/>
                  </a:lnTo>
                  <a:lnTo>
                    <a:pt x="1466" y="260"/>
                  </a:lnTo>
                  <a:lnTo>
                    <a:pt x="1466" y="246"/>
                  </a:lnTo>
                  <a:lnTo>
                    <a:pt x="1466" y="228"/>
                  </a:lnTo>
                  <a:lnTo>
                    <a:pt x="1465" y="211"/>
                  </a:lnTo>
                  <a:lnTo>
                    <a:pt x="1465" y="195"/>
                  </a:lnTo>
                  <a:lnTo>
                    <a:pt x="1462" y="177"/>
                  </a:lnTo>
                  <a:lnTo>
                    <a:pt x="1461" y="163"/>
                  </a:lnTo>
                  <a:lnTo>
                    <a:pt x="1459" y="149"/>
                  </a:lnTo>
                  <a:lnTo>
                    <a:pt x="1457" y="162"/>
                  </a:lnTo>
                  <a:lnTo>
                    <a:pt x="1455" y="172"/>
                  </a:lnTo>
                  <a:lnTo>
                    <a:pt x="1451" y="184"/>
                  </a:lnTo>
                  <a:lnTo>
                    <a:pt x="1446" y="195"/>
                  </a:lnTo>
                  <a:lnTo>
                    <a:pt x="1440" y="207"/>
                  </a:lnTo>
                  <a:lnTo>
                    <a:pt x="1436" y="221"/>
                  </a:lnTo>
                  <a:lnTo>
                    <a:pt x="1434" y="235"/>
                  </a:lnTo>
                  <a:lnTo>
                    <a:pt x="1432" y="251"/>
                  </a:lnTo>
                  <a:lnTo>
                    <a:pt x="1408" y="257"/>
                  </a:lnTo>
                  <a:lnTo>
                    <a:pt x="1383" y="264"/>
                  </a:lnTo>
                  <a:lnTo>
                    <a:pt x="1357" y="272"/>
                  </a:lnTo>
                  <a:lnTo>
                    <a:pt x="1332" y="281"/>
                  </a:lnTo>
                  <a:lnTo>
                    <a:pt x="1307" y="292"/>
                  </a:lnTo>
                  <a:lnTo>
                    <a:pt x="1281" y="301"/>
                  </a:lnTo>
                  <a:lnTo>
                    <a:pt x="1256" y="311"/>
                  </a:lnTo>
                  <a:lnTo>
                    <a:pt x="1231" y="320"/>
                  </a:lnTo>
                  <a:lnTo>
                    <a:pt x="1231" y="301"/>
                  </a:lnTo>
                  <a:lnTo>
                    <a:pt x="1230" y="281"/>
                  </a:lnTo>
                  <a:lnTo>
                    <a:pt x="1230" y="260"/>
                  </a:lnTo>
                  <a:lnTo>
                    <a:pt x="1229" y="241"/>
                  </a:lnTo>
                  <a:lnTo>
                    <a:pt x="1227" y="221"/>
                  </a:lnTo>
                  <a:lnTo>
                    <a:pt x="1226" y="200"/>
                  </a:lnTo>
                  <a:lnTo>
                    <a:pt x="1225" y="181"/>
                  </a:lnTo>
                  <a:lnTo>
                    <a:pt x="1223" y="160"/>
                  </a:lnTo>
                  <a:lnTo>
                    <a:pt x="1221" y="139"/>
                  </a:lnTo>
                  <a:lnTo>
                    <a:pt x="1219" y="119"/>
                  </a:lnTo>
                  <a:lnTo>
                    <a:pt x="1218" y="98"/>
                  </a:lnTo>
                  <a:lnTo>
                    <a:pt x="1217" y="79"/>
                  </a:lnTo>
                  <a:lnTo>
                    <a:pt x="1216" y="59"/>
                  </a:lnTo>
                  <a:lnTo>
                    <a:pt x="1216" y="38"/>
                  </a:lnTo>
                  <a:lnTo>
                    <a:pt x="1214" y="19"/>
                  </a:lnTo>
                  <a:lnTo>
                    <a:pt x="1214" y="0"/>
                  </a:lnTo>
                  <a:lnTo>
                    <a:pt x="1209" y="10"/>
                  </a:lnTo>
                  <a:lnTo>
                    <a:pt x="1204" y="26"/>
                  </a:lnTo>
                  <a:lnTo>
                    <a:pt x="1200" y="42"/>
                  </a:lnTo>
                  <a:lnTo>
                    <a:pt x="1196" y="59"/>
                  </a:lnTo>
                  <a:lnTo>
                    <a:pt x="1192" y="77"/>
                  </a:lnTo>
                  <a:lnTo>
                    <a:pt x="1187" y="91"/>
                  </a:lnTo>
                  <a:lnTo>
                    <a:pt x="1180" y="100"/>
                  </a:lnTo>
                  <a:lnTo>
                    <a:pt x="1171" y="103"/>
                  </a:lnTo>
                  <a:lnTo>
                    <a:pt x="1170" y="93"/>
                  </a:lnTo>
                  <a:lnTo>
                    <a:pt x="1167" y="91"/>
                  </a:lnTo>
                  <a:lnTo>
                    <a:pt x="1165" y="91"/>
                  </a:lnTo>
                  <a:lnTo>
                    <a:pt x="1163" y="81"/>
                  </a:lnTo>
                  <a:lnTo>
                    <a:pt x="1166" y="84"/>
                  </a:lnTo>
                  <a:lnTo>
                    <a:pt x="1165" y="89"/>
                  </a:lnTo>
                  <a:lnTo>
                    <a:pt x="1157" y="89"/>
                  </a:lnTo>
                  <a:lnTo>
                    <a:pt x="1146" y="81"/>
                  </a:lnTo>
                  <a:lnTo>
                    <a:pt x="1145" y="70"/>
                  </a:lnTo>
                  <a:lnTo>
                    <a:pt x="1142" y="68"/>
                  </a:lnTo>
                  <a:lnTo>
                    <a:pt x="1140" y="68"/>
                  </a:lnTo>
                  <a:lnTo>
                    <a:pt x="1138" y="58"/>
                  </a:lnTo>
                  <a:lnTo>
                    <a:pt x="1141" y="61"/>
                  </a:lnTo>
                  <a:lnTo>
                    <a:pt x="1140" y="67"/>
                  </a:lnTo>
                  <a:lnTo>
                    <a:pt x="1132" y="67"/>
                  </a:lnTo>
                  <a:lnTo>
                    <a:pt x="1121" y="58"/>
                  </a:lnTo>
                  <a:lnTo>
                    <a:pt x="1118" y="47"/>
                  </a:lnTo>
                  <a:lnTo>
                    <a:pt x="1110" y="38"/>
                  </a:lnTo>
                  <a:lnTo>
                    <a:pt x="1104" y="37"/>
                  </a:lnTo>
                  <a:lnTo>
                    <a:pt x="110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79" name="Freeform 39">
              <a:extLst>
                <a:ext uri="{FF2B5EF4-FFF2-40B4-BE49-F238E27FC236}">
                  <a16:creationId xmlns:a16="http://schemas.microsoft.com/office/drawing/2014/main" id="{111B13FE-2EF8-478C-A5D4-9C6265084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3211"/>
              <a:ext cx="867" cy="217"/>
            </a:xfrm>
            <a:custGeom>
              <a:avLst/>
              <a:gdLst>
                <a:gd name="T0" fmla="*/ 806 w 867"/>
                <a:gd name="T1" fmla="*/ 37 h 435"/>
                <a:gd name="T2" fmla="*/ 743 w 867"/>
                <a:gd name="T3" fmla="*/ 23 h 435"/>
                <a:gd name="T4" fmla="*/ 678 w 867"/>
                <a:gd name="T5" fmla="*/ 9 h 435"/>
                <a:gd name="T6" fmla="*/ 613 w 867"/>
                <a:gd name="T7" fmla="*/ 0 h 435"/>
                <a:gd name="T8" fmla="*/ 530 w 867"/>
                <a:gd name="T9" fmla="*/ 14 h 435"/>
                <a:gd name="T10" fmla="*/ 449 w 867"/>
                <a:gd name="T11" fmla="*/ 44 h 435"/>
                <a:gd name="T12" fmla="*/ 383 w 867"/>
                <a:gd name="T13" fmla="*/ 48 h 435"/>
                <a:gd name="T14" fmla="*/ 317 w 867"/>
                <a:gd name="T15" fmla="*/ 69 h 435"/>
                <a:gd name="T16" fmla="*/ 285 w 867"/>
                <a:gd name="T17" fmla="*/ 95 h 435"/>
                <a:gd name="T18" fmla="*/ 271 w 867"/>
                <a:gd name="T19" fmla="*/ 146 h 435"/>
                <a:gd name="T20" fmla="*/ 221 w 867"/>
                <a:gd name="T21" fmla="*/ 194 h 435"/>
                <a:gd name="T22" fmla="*/ 185 w 867"/>
                <a:gd name="T23" fmla="*/ 280 h 435"/>
                <a:gd name="T24" fmla="*/ 168 w 867"/>
                <a:gd name="T25" fmla="*/ 287 h 435"/>
                <a:gd name="T26" fmla="*/ 151 w 867"/>
                <a:gd name="T27" fmla="*/ 255 h 435"/>
                <a:gd name="T28" fmla="*/ 160 w 867"/>
                <a:gd name="T29" fmla="*/ 273 h 435"/>
                <a:gd name="T30" fmla="*/ 141 w 867"/>
                <a:gd name="T31" fmla="*/ 255 h 435"/>
                <a:gd name="T32" fmla="*/ 121 w 867"/>
                <a:gd name="T33" fmla="*/ 269 h 435"/>
                <a:gd name="T34" fmla="*/ 89 w 867"/>
                <a:gd name="T35" fmla="*/ 262 h 435"/>
                <a:gd name="T36" fmla="*/ 108 w 867"/>
                <a:gd name="T37" fmla="*/ 273 h 435"/>
                <a:gd name="T38" fmla="*/ 89 w 867"/>
                <a:gd name="T39" fmla="*/ 278 h 435"/>
                <a:gd name="T40" fmla="*/ 48 w 867"/>
                <a:gd name="T41" fmla="*/ 289 h 435"/>
                <a:gd name="T42" fmla="*/ 5 w 867"/>
                <a:gd name="T43" fmla="*/ 303 h 435"/>
                <a:gd name="T44" fmla="*/ 11 w 867"/>
                <a:gd name="T45" fmla="*/ 324 h 435"/>
                <a:gd name="T46" fmla="*/ 23 w 867"/>
                <a:gd name="T47" fmla="*/ 359 h 435"/>
                <a:gd name="T48" fmla="*/ 42 w 867"/>
                <a:gd name="T49" fmla="*/ 387 h 435"/>
                <a:gd name="T50" fmla="*/ 66 w 867"/>
                <a:gd name="T51" fmla="*/ 433 h 435"/>
                <a:gd name="T52" fmla="*/ 125 w 867"/>
                <a:gd name="T53" fmla="*/ 429 h 435"/>
                <a:gd name="T54" fmla="*/ 156 w 867"/>
                <a:gd name="T55" fmla="*/ 396 h 435"/>
                <a:gd name="T56" fmla="*/ 179 w 867"/>
                <a:gd name="T57" fmla="*/ 394 h 435"/>
                <a:gd name="T58" fmla="*/ 218 w 867"/>
                <a:gd name="T59" fmla="*/ 392 h 435"/>
                <a:gd name="T60" fmla="*/ 223 w 867"/>
                <a:gd name="T61" fmla="*/ 394 h 435"/>
                <a:gd name="T62" fmla="*/ 222 w 867"/>
                <a:gd name="T63" fmla="*/ 399 h 435"/>
                <a:gd name="T64" fmla="*/ 227 w 867"/>
                <a:gd name="T65" fmla="*/ 433 h 435"/>
                <a:gd name="T66" fmla="*/ 295 w 867"/>
                <a:gd name="T67" fmla="*/ 408 h 435"/>
                <a:gd name="T68" fmla="*/ 312 w 867"/>
                <a:gd name="T69" fmla="*/ 417 h 435"/>
                <a:gd name="T70" fmla="*/ 355 w 867"/>
                <a:gd name="T71" fmla="*/ 384 h 435"/>
                <a:gd name="T72" fmla="*/ 388 w 867"/>
                <a:gd name="T73" fmla="*/ 356 h 435"/>
                <a:gd name="T74" fmla="*/ 413 w 867"/>
                <a:gd name="T75" fmla="*/ 354 h 435"/>
                <a:gd name="T76" fmla="*/ 420 w 867"/>
                <a:gd name="T77" fmla="*/ 433 h 435"/>
                <a:gd name="T78" fmla="*/ 444 w 867"/>
                <a:gd name="T79" fmla="*/ 308 h 435"/>
                <a:gd name="T80" fmla="*/ 479 w 867"/>
                <a:gd name="T81" fmla="*/ 194 h 435"/>
                <a:gd name="T82" fmla="*/ 487 w 867"/>
                <a:gd name="T83" fmla="*/ 292 h 435"/>
                <a:gd name="T84" fmla="*/ 495 w 867"/>
                <a:gd name="T85" fmla="*/ 308 h 435"/>
                <a:gd name="T86" fmla="*/ 516 w 867"/>
                <a:gd name="T87" fmla="*/ 320 h 435"/>
                <a:gd name="T88" fmla="*/ 555 w 867"/>
                <a:gd name="T89" fmla="*/ 294 h 435"/>
                <a:gd name="T90" fmla="*/ 588 w 867"/>
                <a:gd name="T91" fmla="*/ 375 h 435"/>
                <a:gd name="T92" fmla="*/ 606 w 867"/>
                <a:gd name="T93" fmla="*/ 422 h 435"/>
                <a:gd name="T94" fmla="*/ 628 w 867"/>
                <a:gd name="T95" fmla="*/ 396 h 435"/>
                <a:gd name="T96" fmla="*/ 665 w 867"/>
                <a:gd name="T97" fmla="*/ 334 h 435"/>
                <a:gd name="T98" fmla="*/ 690 w 867"/>
                <a:gd name="T99" fmla="*/ 299 h 435"/>
                <a:gd name="T100" fmla="*/ 728 w 867"/>
                <a:gd name="T101" fmla="*/ 253 h 435"/>
                <a:gd name="T102" fmla="*/ 748 w 867"/>
                <a:gd name="T103" fmla="*/ 227 h 435"/>
                <a:gd name="T104" fmla="*/ 765 w 867"/>
                <a:gd name="T105" fmla="*/ 194 h 435"/>
                <a:gd name="T106" fmla="*/ 798 w 867"/>
                <a:gd name="T107" fmla="*/ 181 h 435"/>
                <a:gd name="T108" fmla="*/ 806 w 867"/>
                <a:gd name="T109" fmla="*/ 180 h 435"/>
                <a:gd name="T110" fmla="*/ 824 w 867"/>
                <a:gd name="T111" fmla="*/ 158 h 435"/>
                <a:gd name="T112" fmla="*/ 831 w 867"/>
                <a:gd name="T113" fmla="*/ 157 h 435"/>
                <a:gd name="T114" fmla="*/ 860 w 867"/>
                <a:gd name="T115" fmla="*/ 111 h 435"/>
                <a:gd name="T116" fmla="*/ 867 w 867"/>
                <a:gd name="T117" fmla="*/ 9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7" h="435">
                  <a:moveTo>
                    <a:pt x="850" y="46"/>
                  </a:moveTo>
                  <a:lnTo>
                    <a:pt x="836" y="44"/>
                  </a:lnTo>
                  <a:lnTo>
                    <a:pt x="822" y="41"/>
                  </a:lnTo>
                  <a:lnTo>
                    <a:pt x="806" y="37"/>
                  </a:lnTo>
                  <a:lnTo>
                    <a:pt x="790" y="33"/>
                  </a:lnTo>
                  <a:lnTo>
                    <a:pt x="775" y="30"/>
                  </a:lnTo>
                  <a:lnTo>
                    <a:pt x="759" y="26"/>
                  </a:lnTo>
                  <a:lnTo>
                    <a:pt x="743" y="23"/>
                  </a:lnTo>
                  <a:lnTo>
                    <a:pt x="728" y="18"/>
                  </a:lnTo>
                  <a:lnTo>
                    <a:pt x="711" y="14"/>
                  </a:lnTo>
                  <a:lnTo>
                    <a:pt x="695" y="11"/>
                  </a:lnTo>
                  <a:lnTo>
                    <a:pt x="678" y="9"/>
                  </a:lnTo>
                  <a:lnTo>
                    <a:pt x="662" y="5"/>
                  </a:lnTo>
                  <a:lnTo>
                    <a:pt x="645" y="4"/>
                  </a:lnTo>
                  <a:lnTo>
                    <a:pt x="630" y="2"/>
                  </a:lnTo>
                  <a:lnTo>
                    <a:pt x="613" y="0"/>
                  </a:lnTo>
                  <a:lnTo>
                    <a:pt x="597" y="0"/>
                  </a:lnTo>
                  <a:lnTo>
                    <a:pt x="573" y="2"/>
                  </a:lnTo>
                  <a:lnTo>
                    <a:pt x="551" y="7"/>
                  </a:lnTo>
                  <a:lnTo>
                    <a:pt x="530" y="14"/>
                  </a:lnTo>
                  <a:lnTo>
                    <a:pt x="509" y="23"/>
                  </a:lnTo>
                  <a:lnTo>
                    <a:pt x="490" y="32"/>
                  </a:lnTo>
                  <a:lnTo>
                    <a:pt x="470" y="39"/>
                  </a:lnTo>
                  <a:lnTo>
                    <a:pt x="449" y="44"/>
                  </a:lnTo>
                  <a:lnTo>
                    <a:pt x="428" y="46"/>
                  </a:lnTo>
                  <a:lnTo>
                    <a:pt x="417" y="46"/>
                  </a:lnTo>
                  <a:lnTo>
                    <a:pt x="401" y="46"/>
                  </a:lnTo>
                  <a:lnTo>
                    <a:pt x="383" y="48"/>
                  </a:lnTo>
                  <a:lnTo>
                    <a:pt x="364" y="49"/>
                  </a:lnTo>
                  <a:lnTo>
                    <a:pt x="346" y="55"/>
                  </a:lnTo>
                  <a:lnTo>
                    <a:pt x="329" y="60"/>
                  </a:lnTo>
                  <a:lnTo>
                    <a:pt x="317" y="69"/>
                  </a:lnTo>
                  <a:lnTo>
                    <a:pt x="311" y="79"/>
                  </a:lnTo>
                  <a:lnTo>
                    <a:pt x="299" y="81"/>
                  </a:lnTo>
                  <a:lnTo>
                    <a:pt x="291" y="86"/>
                  </a:lnTo>
                  <a:lnTo>
                    <a:pt x="285" y="95"/>
                  </a:lnTo>
                  <a:lnTo>
                    <a:pt x="281" y="106"/>
                  </a:lnTo>
                  <a:lnTo>
                    <a:pt x="277" y="118"/>
                  </a:lnTo>
                  <a:lnTo>
                    <a:pt x="274" y="132"/>
                  </a:lnTo>
                  <a:lnTo>
                    <a:pt x="271" y="146"/>
                  </a:lnTo>
                  <a:lnTo>
                    <a:pt x="269" y="158"/>
                  </a:lnTo>
                  <a:lnTo>
                    <a:pt x="249" y="167"/>
                  </a:lnTo>
                  <a:lnTo>
                    <a:pt x="234" y="180"/>
                  </a:lnTo>
                  <a:lnTo>
                    <a:pt x="221" y="194"/>
                  </a:lnTo>
                  <a:lnTo>
                    <a:pt x="210" y="211"/>
                  </a:lnTo>
                  <a:lnTo>
                    <a:pt x="201" y="231"/>
                  </a:lnTo>
                  <a:lnTo>
                    <a:pt x="193" y="253"/>
                  </a:lnTo>
                  <a:lnTo>
                    <a:pt x="185" y="280"/>
                  </a:lnTo>
                  <a:lnTo>
                    <a:pt x="176" y="308"/>
                  </a:lnTo>
                  <a:lnTo>
                    <a:pt x="175" y="303"/>
                  </a:lnTo>
                  <a:lnTo>
                    <a:pt x="172" y="296"/>
                  </a:lnTo>
                  <a:lnTo>
                    <a:pt x="168" y="287"/>
                  </a:lnTo>
                  <a:lnTo>
                    <a:pt x="163" y="278"/>
                  </a:lnTo>
                  <a:lnTo>
                    <a:pt x="158" y="269"/>
                  </a:lnTo>
                  <a:lnTo>
                    <a:pt x="154" y="262"/>
                  </a:lnTo>
                  <a:lnTo>
                    <a:pt x="151" y="255"/>
                  </a:lnTo>
                  <a:lnTo>
                    <a:pt x="150" y="250"/>
                  </a:lnTo>
                  <a:lnTo>
                    <a:pt x="158" y="264"/>
                  </a:lnTo>
                  <a:lnTo>
                    <a:pt x="160" y="271"/>
                  </a:lnTo>
                  <a:lnTo>
                    <a:pt x="160" y="273"/>
                  </a:lnTo>
                  <a:lnTo>
                    <a:pt x="158" y="271"/>
                  </a:lnTo>
                  <a:lnTo>
                    <a:pt x="153" y="266"/>
                  </a:lnTo>
                  <a:lnTo>
                    <a:pt x="147" y="260"/>
                  </a:lnTo>
                  <a:lnTo>
                    <a:pt x="141" y="255"/>
                  </a:lnTo>
                  <a:lnTo>
                    <a:pt x="134" y="250"/>
                  </a:lnTo>
                  <a:lnTo>
                    <a:pt x="133" y="260"/>
                  </a:lnTo>
                  <a:lnTo>
                    <a:pt x="128" y="266"/>
                  </a:lnTo>
                  <a:lnTo>
                    <a:pt x="121" y="269"/>
                  </a:lnTo>
                  <a:lnTo>
                    <a:pt x="112" y="268"/>
                  </a:lnTo>
                  <a:lnTo>
                    <a:pt x="103" y="266"/>
                  </a:lnTo>
                  <a:lnTo>
                    <a:pt x="95" y="264"/>
                  </a:lnTo>
                  <a:lnTo>
                    <a:pt x="89" y="262"/>
                  </a:lnTo>
                  <a:lnTo>
                    <a:pt x="83" y="260"/>
                  </a:lnTo>
                  <a:lnTo>
                    <a:pt x="98" y="268"/>
                  </a:lnTo>
                  <a:lnTo>
                    <a:pt x="106" y="271"/>
                  </a:lnTo>
                  <a:lnTo>
                    <a:pt x="108" y="273"/>
                  </a:lnTo>
                  <a:lnTo>
                    <a:pt x="106" y="273"/>
                  </a:lnTo>
                  <a:lnTo>
                    <a:pt x="100" y="273"/>
                  </a:lnTo>
                  <a:lnTo>
                    <a:pt x="94" y="275"/>
                  </a:lnTo>
                  <a:lnTo>
                    <a:pt x="89" y="278"/>
                  </a:lnTo>
                  <a:lnTo>
                    <a:pt x="83" y="285"/>
                  </a:lnTo>
                  <a:lnTo>
                    <a:pt x="73" y="285"/>
                  </a:lnTo>
                  <a:lnTo>
                    <a:pt x="60" y="287"/>
                  </a:lnTo>
                  <a:lnTo>
                    <a:pt x="48" y="289"/>
                  </a:lnTo>
                  <a:lnTo>
                    <a:pt x="35" y="292"/>
                  </a:lnTo>
                  <a:lnTo>
                    <a:pt x="23" y="296"/>
                  </a:lnTo>
                  <a:lnTo>
                    <a:pt x="13" y="299"/>
                  </a:lnTo>
                  <a:lnTo>
                    <a:pt x="5" y="303"/>
                  </a:lnTo>
                  <a:lnTo>
                    <a:pt x="0" y="308"/>
                  </a:lnTo>
                  <a:lnTo>
                    <a:pt x="4" y="310"/>
                  </a:lnTo>
                  <a:lnTo>
                    <a:pt x="8" y="315"/>
                  </a:lnTo>
                  <a:lnTo>
                    <a:pt x="11" y="324"/>
                  </a:lnTo>
                  <a:lnTo>
                    <a:pt x="15" y="333"/>
                  </a:lnTo>
                  <a:lnTo>
                    <a:pt x="19" y="341"/>
                  </a:lnTo>
                  <a:lnTo>
                    <a:pt x="22" y="350"/>
                  </a:lnTo>
                  <a:lnTo>
                    <a:pt x="23" y="359"/>
                  </a:lnTo>
                  <a:lnTo>
                    <a:pt x="25" y="364"/>
                  </a:lnTo>
                  <a:lnTo>
                    <a:pt x="15" y="375"/>
                  </a:lnTo>
                  <a:lnTo>
                    <a:pt x="25" y="387"/>
                  </a:lnTo>
                  <a:lnTo>
                    <a:pt x="42" y="387"/>
                  </a:lnTo>
                  <a:lnTo>
                    <a:pt x="42" y="398"/>
                  </a:lnTo>
                  <a:lnTo>
                    <a:pt x="57" y="398"/>
                  </a:lnTo>
                  <a:lnTo>
                    <a:pt x="57" y="433"/>
                  </a:lnTo>
                  <a:lnTo>
                    <a:pt x="66" y="433"/>
                  </a:lnTo>
                  <a:lnTo>
                    <a:pt x="79" y="435"/>
                  </a:lnTo>
                  <a:lnTo>
                    <a:pt x="94" y="435"/>
                  </a:lnTo>
                  <a:lnTo>
                    <a:pt x="109" y="433"/>
                  </a:lnTo>
                  <a:lnTo>
                    <a:pt x="125" y="429"/>
                  </a:lnTo>
                  <a:lnTo>
                    <a:pt x="138" y="424"/>
                  </a:lnTo>
                  <a:lnTo>
                    <a:pt x="146" y="414"/>
                  </a:lnTo>
                  <a:lnTo>
                    <a:pt x="150" y="398"/>
                  </a:lnTo>
                  <a:lnTo>
                    <a:pt x="156" y="396"/>
                  </a:lnTo>
                  <a:lnTo>
                    <a:pt x="163" y="392"/>
                  </a:lnTo>
                  <a:lnTo>
                    <a:pt x="170" y="389"/>
                  </a:lnTo>
                  <a:lnTo>
                    <a:pt x="176" y="387"/>
                  </a:lnTo>
                  <a:lnTo>
                    <a:pt x="179" y="394"/>
                  </a:lnTo>
                  <a:lnTo>
                    <a:pt x="185" y="396"/>
                  </a:lnTo>
                  <a:lnTo>
                    <a:pt x="196" y="398"/>
                  </a:lnTo>
                  <a:lnTo>
                    <a:pt x="206" y="396"/>
                  </a:lnTo>
                  <a:lnTo>
                    <a:pt x="218" y="392"/>
                  </a:lnTo>
                  <a:lnTo>
                    <a:pt x="230" y="391"/>
                  </a:lnTo>
                  <a:lnTo>
                    <a:pt x="238" y="389"/>
                  </a:lnTo>
                  <a:lnTo>
                    <a:pt x="243" y="387"/>
                  </a:lnTo>
                  <a:lnTo>
                    <a:pt x="223" y="394"/>
                  </a:lnTo>
                  <a:lnTo>
                    <a:pt x="214" y="398"/>
                  </a:lnTo>
                  <a:lnTo>
                    <a:pt x="211" y="398"/>
                  </a:lnTo>
                  <a:lnTo>
                    <a:pt x="215" y="398"/>
                  </a:lnTo>
                  <a:lnTo>
                    <a:pt x="222" y="399"/>
                  </a:lnTo>
                  <a:lnTo>
                    <a:pt x="230" y="399"/>
                  </a:lnTo>
                  <a:lnTo>
                    <a:pt x="238" y="403"/>
                  </a:lnTo>
                  <a:lnTo>
                    <a:pt x="243" y="410"/>
                  </a:lnTo>
                  <a:lnTo>
                    <a:pt x="227" y="433"/>
                  </a:lnTo>
                  <a:lnTo>
                    <a:pt x="269" y="433"/>
                  </a:lnTo>
                  <a:lnTo>
                    <a:pt x="285" y="422"/>
                  </a:lnTo>
                  <a:lnTo>
                    <a:pt x="294" y="398"/>
                  </a:lnTo>
                  <a:lnTo>
                    <a:pt x="295" y="408"/>
                  </a:lnTo>
                  <a:lnTo>
                    <a:pt x="299" y="410"/>
                  </a:lnTo>
                  <a:lnTo>
                    <a:pt x="302" y="412"/>
                  </a:lnTo>
                  <a:lnTo>
                    <a:pt x="303" y="422"/>
                  </a:lnTo>
                  <a:lnTo>
                    <a:pt x="312" y="417"/>
                  </a:lnTo>
                  <a:lnTo>
                    <a:pt x="322" y="410"/>
                  </a:lnTo>
                  <a:lnTo>
                    <a:pt x="334" y="401"/>
                  </a:lnTo>
                  <a:lnTo>
                    <a:pt x="345" y="392"/>
                  </a:lnTo>
                  <a:lnTo>
                    <a:pt x="355" y="384"/>
                  </a:lnTo>
                  <a:lnTo>
                    <a:pt x="367" y="377"/>
                  </a:lnTo>
                  <a:lnTo>
                    <a:pt x="377" y="370"/>
                  </a:lnTo>
                  <a:lnTo>
                    <a:pt x="386" y="364"/>
                  </a:lnTo>
                  <a:lnTo>
                    <a:pt x="388" y="356"/>
                  </a:lnTo>
                  <a:lnTo>
                    <a:pt x="392" y="348"/>
                  </a:lnTo>
                  <a:lnTo>
                    <a:pt x="397" y="343"/>
                  </a:lnTo>
                  <a:lnTo>
                    <a:pt x="403" y="341"/>
                  </a:lnTo>
                  <a:lnTo>
                    <a:pt x="413" y="354"/>
                  </a:lnTo>
                  <a:lnTo>
                    <a:pt x="413" y="398"/>
                  </a:lnTo>
                  <a:lnTo>
                    <a:pt x="403" y="398"/>
                  </a:lnTo>
                  <a:lnTo>
                    <a:pt x="403" y="422"/>
                  </a:lnTo>
                  <a:lnTo>
                    <a:pt x="420" y="433"/>
                  </a:lnTo>
                  <a:lnTo>
                    <a:pt x="422" y="408"/>
                  </a:lnTo>
                  <a:lnTo>
                    <a:pt x="427" y="377"/>
                  </a:lnTo>
                  <a:lnTo>
                    <a:pt x="435" y="343"/>
                  </a:lnTo>
                  <a:lnTo>
                    <a:pt x="444" y="308"/>
                  </a:lnTo>
                  <a:lnTo>
                    <a:pt x="453" y="275"/>
                  </a:lnTo>
                  <a:lnTo>
                    <a:pt x="462" y="243"/>
                  </a:lnTo>
                  <a:lnTo>
                    <a:pt x="471" y="215"/>
                  </a:lnTo>
                  <a:lnTo>
                    <a:pt x="479" y="194"/>
                  </a:lnTo>
                  <a:lnTo>
                    <a:pt x="487" y="204"/>
                  </a:lnTo>
                  <a:lnTo>
                    <a:pt x="487" y="341"/>
                  </a:lnTo>
                  <a:lnTo>
                    <a:pt x="487" y="310"/>
                  </a:lnTo>
                  <a:lnTo>
                    <a:pt x="487" y="292"/>
                  </a:lnTo>
                  <a:lnTo>
                    <a:pt x="488" y="285"/>
                  </a:lnTo>
                  <a:lnTo>
                    <a:pt x="490" y="285"/>
                  </a:lnTo>
                  <a:lnTo>
                    <a:pt x="491" y="294"/>
                  </a:lnTo>
                  <a:lnTo>
                    <a:pt x="495" y="308"/>
                  </a:lnTo>
                  <a:lnTo>
                    <a:pt x="499" y="324"/>
                  </a:lnTo>
                  <a:lnTo>
                    <a:pt x="505" y="341"/>
                  </a:lnTo>
                  <a:lnTo>
                    <a:pt x="509" y="329"/>
                  </a:lnTo>
                  <a:lnTo>
                    <a:pt x="516" y="320"/>
                  </a:lnTo>
                  <a:lnTo>
                    <a:pt x="524" y="312"/>
                  </a:lnTo>
                  <a:lnTo>
                    <a:pt x="533" y="304"/>
                  </a:lnTo>
                  <a:lnTo>
                    <a:pt x="545" y="299"/>
                  </a:lnTo>
                  <a:lnTo>
                    <a:pt x="555" y="294"/>
                  </a:lnTo>
                  <a:lnTo>
                    <a:pt x="568" y="289"/>
                  </a:lnTo>
                  <a:lnTo>
                    <a:pt x="580" y="285"/>
                  </a:lnTo>
                  <a:lnTo>
                    <a:pt x="580" y="375"/>
                  </a:lnTo>
                  <a:lnTo>
                    <a:pt x="588" y="375"/>
                  </a:lnTo>
                  <a:lnTo>
                    <a:pt x="597" y="373"/>
                  </a:lnTo>
                  <a:lnTo>
                    <a:pt x="603" y="370"/>
                  </a:lnTo>
                  <a:lnTo>
                    <a:pt x="606" y="364"/>
                  </a:lnTo>
                  <a:lnTo>
                    <a:pt x="606" y="422"/>
                  </a:lnTo>
                  <a:lnTo>
                    <a:pt x="614" y="433"/>
                  </a:lnTo>
                  <a:lnTo>
                    <a:pt x="615" y="426"/>
                  </a:lnTo>
                  <a:lnTo>
                    <a:pt x="620" y="412"/>
                  </a:lnTo>
                  <a:lnTo>
                    <a:pt x="628" y="396"/>
                  </a:lnTo>
                  <a:lnTo>
                    <a:pt x="637" y="378"/>
                  </a:lnTo>
                  <a:lnTo>
                    <a:pt x="647" y="361"/>
                  </a:lnTo>
                  <a:lnTo>
                    <a:pt x="656" y="345"/>
                  </a:lnTo>
                  <a:lnTo>
                    <a:pt x="665" y="334"/>
                  </a:lnTo>
                  <a:lnTo>
                    <a:pt x="673" y="331"/>
                  </a:lnTo>
                  <a:lnTo>
                    <a:pt x="675" y="324"/>
                  </a:lnTo>
                  <a:lnTo>
                    <a:pt x="680" y="313"/>
                  </a:lnTo>
                  <a:lnTo>
                    <a:pt x="690" y="299"/>
                  </a:lnTo>
                  <a:lnTo>
                    <a:pt x="699" y="285"/>
                  </a:lnTo>
                  <a:lnTo>
                    <a:pt x="709" y="273"/>
                  </a:lnTo>
                  <a:lnTo>
                    <a:pt x="720" y="260"/>
                  </a:lnTo>
                  <a:lnTo>
                    <a:pt x="728" y="253"/>
                  </a:lnTo>
                  <a:lnTo>
                    <a:pt x="733" y="250"/>
                  </a:lnTo>
                  <a:lnTo>
                    <a:pt x="741" y="239"/>
                  </a:lnTo>
                  <a:lnTo>
                    <a:pt x="741" y="227"/>
                  </a:lnTo>
                  <a:lnTo>
                    <a:pt x="748" y="227"/>
                  </a:lnTo>
                  <a:lnTo>
                    <a:pt x="748" y="216"/>
                  </a:lnTo>
                  <a:lnTo>
                    <a:pt x="758" y="216"/>
                  </a:lnTo>
                  <a:lnTo>
                    <a:pt x="758" y="204"/>
                  </a:lnTo>
                  <a:lnTo>
                    <a:pt x="765" y="194"/>
                  </a:lnTo>
                  <a:lnTo>
                    <a:pt x="790" y="194"/>
                  </a:lnTo>
                  <a:lnTo>
                    <a:pt x="792" y="183"/>
                  </a:lnTo>
                  <a:lnTo>
                    <a:pt x="795" y="181"/>
                  </a:lnTo>
                  <a:lnTo>
                    <a:pt x="798" y="181"/>
                  </a:lnTo>
                  <a:lnTo>
                    <a:pt x="799" y="171"/>
                  </a:lnTo>
                  <a:lnTo>
                    <a:pt x="795" y="174"/>
                  </a:lnTo>
                  <a:lnTo>
                    <a:pt x="798" y="180"/>
                  </a:lnTo>
                  <a:lnTo>
                    <a:pt x="806" y="180"/>
                  </a:lnTo>
                  <a:lnTo>
                    <a:pt x="816" y="171"/>
                  </a:lnTo>
                  <a:lnTo>
                    <a:pt x="818" y="160"/>
                  </a:lnTo>
                  <a:lnTo>
                    <a:pt x="822" y="158"/>
                  </a:lnTo>
                  <a:lnTo>
                    <a:pt x="824" y="158"/>
                  </a:lnTo>
                  <a:lnTo>
                    <a:pt x="826" y="148"/>
                  </a:lnTo>
                  <a:lnTo>
                    <a:pt x="822" y="151"/>
                  </a:lnTo>
                  <a:lnTo>
                    <a:pt x="824" y="157"/>
                  </a:lnTo>
                  <a:lnTo>
                    <a:pt x="831" y="157"/>
                  </a:lnTo>
                  <a:lnTo>
                    <a:pt x="841" y="148"/>
                  </a:lnTo>
                  <a:lnTo>
                    <a:pt x="850" y="137"/>
                  </a:lnTo>
                  <a:lnTo>
                    <a:pt x="858" y="125"/>
                  </a:lnTo>
                  <a:lnTo>
                    <a:pt x="860" y="111"/>
                  </a:lnTo>
                  <a:lnTo>
                    <a:pt x="863" y="106"/>
                  </a:lnTo>
                  <a:lnTo>
                    <a:pt x="866" y="102"/>
                  </a:lnTo>
                  <a:lnTo>
                    <a:pt x="867" y="102"/>
                  </a:lnTo>
                  <a:lnTo>
                    <a:pt x="867" y="90"/>
                  </a:lnTo>
                  <a:lnTo>
                    <a:pt x="858" y="79"/>
                  </a:lnTo>
                  <a:lnTo>
                    <a:pt x="850" y="79"/>
                  </a:lnTo>
                  <a:lnTo>
                    <a:pt x="85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0" name="Freeform 40">
              <a:extLst>
                <a:ext uri="{FF2B5EF4-FFF2-40B4-BE49-F238E27FC236}">
                  <a16:creationId xmlns:a16="http://schemas.microsoft.com/office/drawing/2014/main" id="{F04B83C4-F162-4A32-A9AA-A8DADF209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622"/>
              <a:ext cx="253" cy="474"/>
            </a:xfrm>
            <a:custGeom>
              <a:avLst/>
              <a:gdLst>
                <a:gd name="T0" fmla="*/ 243 w 253"/>
                <a:gd name="T1" fmla="*/ 135 h 948"/>
                <a:gd name="T2" fmla="*/ 238 w 253"/>
                <a:gd name="T3" fmla="*/ 230 h 948"/>
                <a:gd name="T4" fmla="*/ 237 w 253"/>
                <a:gd name="T5" fmla="*/ 320 h 948"/>
                <a:gd name="T6" fmla="*/ 224 w 253"/>
                <a:gd name="T7" fmla="*/ 355 h 948"/>
                <a:gd name="T8" fmla="*/ 215 w 253"/>
                <a:gd name="T9" fmla="*/ 412 h 948"/>
                <a:gd name="T10" fmla="*/ 207 w 253"/>
                <a:gd name="T11" fmla="*/ 480 h 948"/>
                <a:gd name="T12" fmla="*/ 202 w 253"/>
                <a:gd name="T13" fmla="*/ 547 h 948"/>
                <a:gd name="T14" fmla="*/ 196 w 253"/>
                <a:gd name="T15" fmla="*/ 603 h 948"/>
                <a:gd name="T16" fmla="*/ 170 w 253"/>
                <a:gd name="T17" fmla="*/ 688 h 948"/>
                <a:gd name="T18" fmla="*/ 105 w 253"/>
                <a:gd name="T19" fmla="*/ 799 h 948"/>
                <a:gd name="T20" fmla="*/ 42 w 253"/>
                <a:gd name="T21" fmla="*/ 892 h 948"/>
                <a:gd name="T22" fmla="*/ 19 w 253"/>
                <a:gd name="T23" fmla="*/ 927 h 948"/>
                <a:gd name="T24" fmla="*/ 0 w 253"/>
                <a:gd name="T25" fmla="*/ 948 h 948"/>
                <a:gd name="T26" fmla="*/ 10 w 253"/>
                <a:gd name="T27" fmla="*/ 939 h 948"/>
                <a:gd name="T28" fmla="*/ 34 w 253"/>
                <a:gd name="T29" fmla="*/ 924 h 948"/>
                <a:gd name="T30" fmla="*/ 66 w 253"/>
                <a:gd name="T31" fmla="*/ 904 h 948"/>
                <a:gd name="T32" fmla="*/ 93 w 253"/>
                <a:gd name="T33" fmla="*/ 880 h 948"/>
                <a:gd name="T34" fmla="*/ 108 w 253"/>
                <a:gd name="T35" fmla="*/ 857 h 948"/>
                <a:gd name="T36" fmla="*/ 119 w 253"/>
                <a:gd name="T37" fmla="*/ 832 h 948"/>
                <a:gd name="T38" fmla="*/ 135 w 253"/>
                <a:gd name="T39" fmla="*/ 799 h 948"/>
                <a:gd name="T40" fmla="*/ 151 w 253"/>
                <a:gd name="T41" fmla="*/ 767 h 948"/>
                <a:gd name="T42" fmla="*/ 165 w 253"/>
                <a:gd name="T43" fmla="*/ 742 h 948"/>
                <a:gd name="T44" fmla="*/ 179 w 253"/>
                <a:gd name="T45" fmla="*/ 705 h 948"/>
                <a:gd name="T46" fmla="*/ 199 w 253"/>
                <a:gd name="T47" fmla="*/ 628 h 948"/>
                <a:gd name="T48" fmla="*/ 219 w 253"/>
                <a:gd name="T49" fmla="*/ 552 h 948"/>
                <a:gd name="T50" fmla="*/ 226 w 253"/>
                <a:gd name="T51" fmla="*/ 517 h 948"/>
                <a:gd name="T52" fmla="*/ 233 w 253"/>
                <a:gd name="T53" fmla="*/ 484 h 948"/>
                <a:gd name="T54" fmla="*/ 237 w 253"/>
                <a:gd name="T55" fmla="*/ 457 h 948"/>
                <a:gd name="T56" fmla="*/ 250 w 253"/>
                <a:gd name="T57" fmla="*/ 389 h 948"/>
                <a:gd name="T58" fmla="*/ 251 w 253"/>
                <a:gd name="T59" fmla="*/ 304 h 948"/>
                <a:gd name="T60" fmla="*/ 247 w 253"/>
                <a:gd name="T61" fmla="*/ 215 h 948"/>
                <a:gd name="T62" fmla="*/ 242 w 253"/>
                <a:gd name="T63" fmla="*/ 125 h 948"/>
                <a:gd name="T64" fmla="*/ 237 w 253"/>
                <a:gd name="T65" fmla="*/ 46 h 948"/>
                <a:gd name="T66" fmla="*/ 246 w 253"/>
                <a:gd name="T67" fmla="*/ 123 h 948"/>
                <a:gd name="T68" fmla="*/ 251 w 253"/>
                <a:gd name="T69" fmla="*/ 193 h 948"/>
                <a:gd name="T70" fmla="*/ 247 w 253"/>
                <a:gd name="T71" fmla="*/ 190 h 948"/>
                <a:gd name="T72" fmla="*/ 238 w 253"/>
                <a:gd name="T73" fmla="*/ 141 h 948"/>
                <a:gd name="T74" fmla="*/ 226 w 253"/>
                <a:gd name="T75" fmla="*/ 68 h 948"/>
                <a:gd name="T76" fmla="*/ 219 w 253"/>
                <a:gd name="T77" fmla="*/ 14 h 948"/>
                <a:gd name="T78" fmla="*/ 203 w 253"/>
                <a:gd name="T79" fmla="*/ 0 h 948"/>
                <a:gd name="T80" fmla="*/ 185 w 253"/>
                <a:gd name="T81" fmla="*/ 40 h 948"/>
                <a:gd name="T82" fmla="*/ 178 w 253"/>
                <a:gd name="T83" fmla="*/ 63 h 948"/>
                <a:gd name="T84" fmla="*/ 169 w 253"/>
                <a:gd name="T85" fmla="*/ 81 h 948"/>
                <a:gd name="T86" fmla="*/ 168 w 253"/>
                <a:gd name="T87" fmla="*/ 167 h 948"/>
                <a:gd name="T88" fmla="*/ 161 w 253"/>
                <a:gd name="T89" fmla="*/ 267 h 948"/>
                <a:gd name="T90" fmla="*/ 152 w 253"/>
                <a:gd name="T91" fmla="*/ 371 h 948"/>
                <a:gd name="T92" fmla="*/ 138 w 253"/>
                <a:gd name="T93" fmla="*/ 470 h 948"/>
                <a:gd name="T94" fmla="*/ 118 w 253"/>
                <a:gd name="T95" fmla="*/ 558 h 948"/>
                <a:gd name="T96" fmla="*/ 124 w 253"/>
                <a:gd name="T97" fmla="*/ 570 h 948"/>
                <a:gd name="T98" fmla="*/ 139 w 253"/>
                <a:gd name="T99" fmla="*/ 512 h 948"/>
                <a:gd name="T100" fmla="*/ 151 w 253"/>
                <a:gd name="T101" fmla="*/ 429 h 948"/>
                <a:gd name="T102" fmla="*/ 160 w 253"/>
                <a:gd name="T103" fmla="*/ 343 h 948"/>
                <a:gd name="T104" fmla="*/ 169 w 253"/>
                <a:gd name="T105" fmla="*/ 276 h 948"/>
                <a:gd name="T106" fmla="*/ 178 w 253"/>
                <a:gd name="T107" fmla="*/ 183 h 948"/>
                <a:gd name="T108" fmla="*/ 195 w 253"/>
                <a:gd name="T109" fmla="*/ 137 h 948"/>
                <a:gd name="T110" fmla="*/ 211 w 253"/>
                <a:gd name="T111" fmla="*/ 114 h 948"/>
                <a:gd name="T112" fmla="*/ 234 w 253"/>
                <a:gd name="T113" fmla="*/ 105 h 948"/>
                <a:gd name="T114" fmla="*/ 245 w 253"/>
                <a:gd name="T115" fmla="*/ 9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3" h="948">
                  <a:moveTo>
                    <a:pt x="253" y="70"/>
                  </a:moveTo>
                  <a:lnTo>
                    <a:pt x="247" y="104"/>
                  </a:lnTo>
                  <a:lnTo>
                    <a:pt x="243" y="135"/>
                  </a:lnTo>
                  <a:lnTo>
                    <a:pt x="241" y="167"/>
                  </a:lnTo>
                  <a:lnTo>
                    <a:pt x="239" y="199"/>
                  </a:lnTo>
                  <a:lnTo>
                    <a:pt x="238" y="230"/>
                  </a:lnTo>
                  <a:lnTo>
                    <a:pt x="237" y="260"/>
                  </a:lnTo>
                  <a:lnTo>
                    <a:pt x="237" y="290"/>
                  </a:lnTo>
                  <a:lnTo>
                    <a:pt x="237" y="320"/>
                  </a:lnTo>
                  <a:lnTo>
                    <a:pt x="232" y="329"/>
                  </a:lnTo>
                  <a:lnTo>
                    <a:pt x="228" y="339"/>
                  </a:lnTo>
                  <a:lnTo>
                    <a:pt x="224" y="355"/>
                  </a:lnTo>
                  <a:lnTo>
                    <a:pt x="220" y="371"/>
                  </a:lnTo>
                  <a:lnTo>
                    <a:pt x="217" y="390"/>
                  </a:lnTo>
                  <a:lnTo>
                    <a:pt x="215" y="412"/>
                  </a:lnTo>
                  <a:lnTo>
                    <a:pt x="212" y="433"/>
                  </a:lnTo>
                  <a:lnTo>
                    <a:pt x="209" y="456"/>
                  </a:lnTo>
                  <a:lnTo>
                    <a:pt x="207" y="480"/>
                  </a:lnTo>
                  <a:lnTo>
                    <a:pt x="204" y="503"/>
                  </a:lnTo>
                  <a:lnTo>
                    <a:pt x="203" y="526"/>
                  </a:lnTo>
                  <a:lnTo>
                    <a:pt x="202" y="547"/>
                  </a:lnTo>
                  <a:lnTo>
                    <a:pt x="199" y="568"/>
                  </a:lnTo>
                  <a:lnTo>
                    <a:pt x="198" y="586"/>
                  </a:lnTo>
                  <a:lnTo>
                    <a:pt x="196" y="603"/>
                  </a:lnTo>
                  <a:lnTo>
                    <a:pt x="195" y="617"/>
                  </a:lnTo>
                  <a:lnTo>
                    <a:pt x="186" y="653"/>
                  </a:lnTo>
                  <a:lnTo>
                    <a:pt x="170" y="688"/>
                  </a:lnTo>
                  <a:lnTo>
                    <a:pt x="151" y="725"/>
                  </a:lnTo>
                  <a:lnTo>
                    <a:pt x="128" y="762"/>
                  </a:lnTo>
                  <a:lnTo>
                    <a:pt x="105" y="799"/>
                  </a:lnTo>
                  <a:lnTo>
                    <a:pt x="81" y="832"/>
                  </a:lnTo>
                  <a:lnTo>
                    <a:pt x="60" y="864"/>
                  </a:lnTo>
                  <a:lnTo>
                    <a:pt x="42" y="892"/>
                  </a:lnTo>
                  <a:lnTo>
                    <a:pt x="34" y="892"/>
                  </a:lnTo>
                  <a:lnTo>
                    <a:pt x="25" y="925"/>
                  </a:lnTo>
                  <a:lnTo>
                    <a:pt x="19" y="927"/>
                  </a:lnTo>
                  <a:lnTo>
                    <a:pt x="10" y="932"/>
                  </a:lnTo>
                  <a:lnTo>
                    <a:pt x="3" y="939"/>
                  </a:lnTo>
                  <a:lnTo>
                    <a:pt x="0" y="948"/>
                  </a:lnTo>
                  <a:lnTo>
                    <a:pt x="8" y="938"/>
                  </a:lnTo>
                  <a:lnTo>
                    <a:pt x="10" y="934"/>
                  </a:lnTo>
                  <a:lnTo>
                    <a:pt x="10" y="939"/>
                  </a:lnTo>
                  <a:lnTo>
                    <a:pt x="17" y="948"/>
                  </a:lnTo>
                  <a:lnTo>
                    <a:pt x="25" y="934"/>
                  </a:lnTo>
                  <a:lnTo>
                    <a:pt x="34" y="924"/>
                  </a:lnTo>
                  <a:lnTo>
                    <a:pt x="45" y="915"/>
                  </a:lnTo>
                  <a:lnTo>
                    <a:pt x="55" y="910"/>
                  </a:lnTo>
                  <a:lnTo>
                    <a:pt x="66" y="904"/>
                  </a:lnTo>
                  <a:lnTo>
                    <a:pt x="76" y="897"/>
                  </a:lnTo>
                  <a:lnTo>
                    <a:pt x="85" y="890"/>
                  </a:lnTo>
                  <a:lnTo>
                    <a:pt x="93" y="880"/>
                  </a:lnTo>
                  <a:lnTo>
                    <a:pt x="102" y="880"/>
                  </a:lnTo>
                  <a:lnTo>
                    <a:pt x="104" y="869"/>
                  </a:lnTo>
                  <a:lnTo>
                    <a:pt x="108" y="857"/>
                  </a:lnTo>
                  <a:lnTo>
                    <a:pt x="113" y="848"/>
                  </a:lnTo>
                  <a:lnTo>
                    <a:pt x="118" y="844"/>
                  </a:lnTo>
                  <a:lnTo>
                    <a:pt x="119" y="832"/>
                  </a:lnTo>
                  <a:lnTo>
                    <a:pt x="123" y="822"/>
                  </a:lnTo>
                  <a:lnTo>
                    <a:pt x="128" y="811"/>
                  </a:lnTo>
                  <a:lnTo>
                    <a:pt x="135" y="799"/>
                  </a:lnTo>
                  <a:lnTo>
                    <a:pt x="141" y="788"/>
                  </a:lnTo>
                  <a:lnTo>
                    <a:pt x="147" y="778"/>
                  </a:lnTo>
                  <a:lnTo>
                    <a:pt x="151" y="767"/>
                  </a:lnTo>
                  <a:lnTo>
                    <a:pt x="152" y="755"/>
                  </a:lnTo>
                  <a:lnTo>
                    <a:pt x="158" y="751"/>
                  </a:lnTo>
                  <a:lnTo>
                    <a:pt x="165" y="742"/>
                  </a:lnTo>
                  <a:lnTo>
                    <a:pt x="172" y="734"/>
                  </a:lnTo>
                  <a:lnTo>
                    <a:pt x="178" y="730"/>
                  </a:lnTo>
                  <a:lnTo>
                    <a:pt x="179" y="705"/>
                  </a:lnTo>
                  <a:lnTo>
                    <a:pt x="185" y="679"/>
                  </a:lnTo>
                  <a:lnTo>
                    <a:pt x="191" y="654"/>
                  </a:lnTo>
                  <a:lnTo>
                    <a:pt x="199" y="628"/>
                  </a:lnTo>
                  <a:lnTo>
                    <a:pt x="207" y="603"/>
                  </a:lnTo>
                  <a:lnTo>
                    <a:pt x="213" y="577"/>
                  </a:lnTo>
                  <a:lnTo>
                    <a:pt x="219" y="552"/>
                  </a:lnTo>
                  <a:lnTo>
                    <a:pt x="220" y="526"/>
                  </a:lnTo>
                  <a:lnTo>
                    <a:pt x="222" y="524"/>
                  </a:lnTo>
                  <a:lnTo>
                    <a:pt x="226" y="517"/>
                  </a:lnTo>
                  <a:lnTo>
                    <a:pt x="229" y="507"/>
                  </a:lnTo>
                  <a:lnTo>
                    <a:pt x="232" y="496"/>
                  </a:lnTo>
                  <a:lnTo>
                    <a:pt x="233" y="484"/>
                  </a:lnTo>
                  <a:lnTo>
                    <a:pt x="236" y="473"/>
                  </a:lnTo>
                  <a:lnTo>
                    <a:pt x="237" y="463"/>
                  </a:lnTo>
                  <a:lnTo>
                    <a:pt x="237" y="457"/>
                  </a:lnTo>
                  <a:lnTo>
                    <a:pt x="242" y="436"/>
                  </a:lnTo>
                  <a:lnTo>
                    <a:pt x="246" y="413"/>
                  </a:lnTo>
                  <a:lnTo>
                    <a:pt x="250" y="389"/>
                  </a:lnTo>
                  <a:lnTo>
                    <a:pt x="251" y="362"/>
                  </a:lnTo>
                  <a:lnTo>
                    <a:pt x="253" y="334"/>
                  </a:lnTo>
                  <a:lnTo>
                    <a:pt x="251" y="304"/>
                  </a:lnTo>
                  <a:lnTo>
                    <a:pt x="251" y="274"/>
                  </a:lnTo>
                  <a:lnTo>
                    <a:pt x="250" y="244"/>
                  </a:lnTo>
                  <a:lnTo>
                    <a:pt x="247" y="215"/>
                  </a:lnTo>
                  <a:lnTo>
                    <a:pt x="246" y="183"/>
                  </a:lnTo>
                  <a:lnTo>
                    <a:pt x="243" y="153"/>
                  </a:lnTo>
                  <a:lnTo>
                    <a:pt x="242" y="125"/>
                  </a:lnTo>
                  <a:lnTo>
                    <a:pt x="239" y="97"/>
                  </a:lnTo>
                  <a:lnTo>
                    <a:pt x="238" y="70"/>
                  </a:lnTo>
                  <a:lnTo>
                    <a:pt x="237" y="46"/>
                  </a:lnTo>
                  <a:lnTo>
                    <a:pt x="237" y="23"/>
                  </a:lnTo>
                  <a:lnTo>
                    <a:pt x="242" y="79"/>
                  </a:lnTo>
                  <a:lnTo>
                    <a:pt x="246" y="123"/>
                  </a:lnTo>
                  <a:lnTo>
                    <a:pt x="250" y="156"/>
                  </a:lnTo>
                  <a:lnTo>
                    <a:pt x="251" y="179"/>
                  </a:lnTo>
                  <a:lnTo>
                    <a:pt x="251" y="193"/>
                  </a:lnTo>
                  <a:lnTo>
                    <a:pt x="251" y="199"/>
                  </a:lnTo>
                  <a:lnTo>
                    <a:pt x="250" y="197"/>
                  </a:lnTo>
                  <a:lnTo>
                    <a:pt x="247" y="190"/>
                  </a:lnTo>
                  <a:lnTo>
                    <a:pt x="245" y="178"/>
                  </a:lnTo>
                  <a:lnTo>
                    <a:pt x="242" y="160"/>
                  </a:lnTo>
                  <a:lnTo>
                    <a:pt x="238" y="141"/>
                  </a:lnTo>
                  <a:lnTo>
                    <a:pt x="234" y="118"/>
                  </a:lnTo>
                  <a:lnTo>
                    <a:pt x="230" y="93"/>
                  </a:lnTo>
                  <a:lnTo>
                    <a:pt x="226" y="68"/>
                  </a:lnTo>
                  <a:lnTo>
                    <a:pt x="224" y="46"/>
                  </a:lnTo>
                  <a:lnTo>
                    <a:pt x="220" y="23"/>
                  </a:lnTo>
                  <a:lnTo>
                    <a:pt x="219" y="14"/>
                  </a:lnTo>
                  <a:lnTo>
                    <a:pt x="215" y="7"/>
                  </a:lnTo>
                  <a:lnTo>
                    <a:pt x="209" y="2"/>
                  </a:lnTo>
                  <a:lnTo>
                    <a:pt x="203" y="0"/>
                  </a:lnTo>
                  <a:lnTo>
                    <a:pt x="186" y="23"/>
                  </a:lnTo>
                  <a:lnTo>
                    <a:pt x="186" y="32"/>
                  </a:lnTo>
                  <a:lnTo>
                    <a:pt x="185" y="40"/>
                  </a:lnTo>
                  <a:lnTo>
                    <a:pt x="183" y="49"/>
                  </a:lnTo>
                  <a:lnTo>
                    <a:pt x="181" y="56"/>
                  </a:lnTo>
                  <a:lnTo>
                    <a:pt x="178" y="63"/>
                  </a:lnTo>
                  <a:lnTo>
                    <a:pt x="175" y="70"/>
                  </a:lnTo>
                  <a:lnTo>
                    <a:pt x="173" y="75"/>
                  </a:lnTo>
                  <a:lnTo>
                    <a:pt x="169" y="81"/>
                  </a:lnTo>
                  <a:lnTo>
                    <a:pt x="169" y="107"/>
                  </a:lnTo>
                  <a:lnTo>
                    <a:pt x="168" y="137"/>
                  </a:lnTo>
                  <a:lnTo>
                    <a:pt x="168" y="167"/>
                  </a:lnTo>
                  <a:lnTo>
                    <a:pt x="165" y="199"/>
                  </a:lnTo>
                  <a:lnTo>
                    <a:pt x="164" y="232"/>
                  </a:lnTo>
                  <a:lnTo>
                    <a:pt x="161" y="267"/>
                  </a:lnTo>
                  <a:lnTo>
                    <a:pt x="158" y="301"/>
                  </a:lnTo>
                  <a:lnTo>
                    <a:pt x="156" y="336"/>
                  </a:lnTo>
                  <a:lnTo>
                    <a:pt x="152" y="371"/>
                  </a:lnTo>
                  <a:lnTo>
                    <a:pt x="147" y="405"/>
                  </a:lnTo>
                  <a:lnTo>
                    <a:pt x="143" y="438"/>
                  </a:lnTo>
                  <a:lnTo>
                    <a:pt x="138" y="470"/>
                  </a:lnTo>
                  <a:lnTo>
                    <a:pt x="131" y="501"/>
                  </a:lnTo>
                  <a:lnTo>
                    <a:pt x="124" y="531"/>
                  </a:lnTo>
                  <a:lnTo>
                    <a:pt x="118" y="558"/>
                  </a:lnTo>
                  <a:lnTo>
                    <a:pt x="110" y="582"/>
                  </a:lnTo>
                  <a:lnTo>
                    <a:pt x="118" y="579"/>
                  </a:lnTo>
                  <a:lnTo>
                    <a:pt x="124" y="570"/>
                  </a:lnTo>
                  <a:lnTo>
                    <a:pt x="130" y="554"/>
                  </a:lnTo>
                  <a:lnTo>
                    <a:pt x="135" y="535"/>
                  </a:lnTo>
                  <a:lnTo>
                    <a:pt x="139" y="512"/>
                  </a:lnTo>
                  <a:lnTo>
                    <a:pt x="143" y="487"/>
                  </a:lnTo>
                  <a:lnTo>
                    <a:pt x="147" y="459"/>
                  </a:lnTo>
                  <a:lnTo>
                    <a:pt x="151" y="429"/>
                  </a:lnTo>
                  <a:lnTo>
                    <a:pt x="153" y="401"/>
                  </a:lnTo>
                  <a:lnTo>
                    <a:pt x="156" y="371"/>
                  </a:lnTo>
                  <a:lnTo>
                    <a:pt x="160" y="343"/>
                  </a:lnTo>
                  <a:lnTo>
                    <a:pt x="162" y="318"/>
                  </a:lnTo>
                  <a:lnTo>
                    <a:pt x="166" y="295"/>
                  </a:lnTo>
                  <a:lnTo>
                    <a:pt x="169" y="276"/>
                  </a:lnTo>
                  <a:lnTo>
                    <a:pt x="173" y="260"/>
                  </a:lnTo>
                  <a:lnTo>
                    <a:pt x="178" y="251"/>
                  </a:lnTo>
                  <a:lnTo>
                    <a:pt x="178" y="183"/>
                  </a:lnTo>
                  <a:lnTo>
                    <a:pt x="186" y="183"/>
                  </a:lnTo>
                  <a:lnTo>
                    <a:pt x="186" y="149"/>
                  </a:lnTo>
                  <a:lnTo>
                    <a:pt x="195" y="137"/>
                  </a:lnTo>
                  <a:lnTo>
                    <a:pt x="203" y="137"/>
                  </a:lnTo>
                  <a:lnTo>
                    <a:pt x="203" y="127"/>
                  </a:lnTo>
                  <a:lnTo>
                    <a:pt x="211" y="114"/>
                  </a:lnTo>
                  <a:lnTo>
                    <a:pt x="228" y="114"/>
                  </a:lnTo>
                  <a:lnTo>
                    <a:pt x="228" y="104"/>
                  </a:lnTo>
                  <a:lnTo>
                    <a:pt x="234" y="105"/>
                  </a:lnTo>
                  <a:lnTo>
                    <a:pt x="239" y="105"/>
                  </a:lnTo>
                  <a:lnTo>
                    <a:pt x="243" y="104"/>
                  </a:lnTo>
                  <a:lnTo>
                    <a:pt x="245" y="91"/>
                  </a:lnTo>
                  <a:lnTo>
                    <a:pt x="253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1" name="Freeform 41">
              <a:extLst>
                <a:ext uri="{FF2B5EF4-FFF2-40B4-BE49-F238E27FC236}">
                  <a16:creationId xmlns:a16="http://schemas.microsoft.com/office/drawing/2014/main" id="{1A11FFF6-D904-418C-B396-41BF4C0CB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505"/>
              <a:ext cx="121" cy="369"/>
            </a:xfrm>
            <a:custGeom>
              <a:avLst/>
              <a:gdLst>
                <a:gd name="T0" fmla="*/ 8 w 121"/>
                <a:gd name="T1" fmla="*/ 165 h 737"/>
                <a:gd name="T2" fmla="*/ 25 w 121"/>
                <a:gd name="T3" fmla="*/ 186 h 737"/>
                <a:gd name="T4" fmla="*/ 40 w 121"/>
                <a:gd name="T5" fmla="*/ 218 h 737"/>
                <a:gd name="T6" fmla="*/ 50 w 121"/>
                <a:gd name="T7" fmla="*/ 285 h 737"/>
                <a:gd name="T8" fmla="*/ 51 w 121"/>
                <a:gd name="T9" fmla="*/ 359 h 737"/>
                <a:gd name="T10" fmla="*/ 50 w 121"/>
                <a:gd name="T11" fmla="*/ 431 h 737"/>
                <a:gd name="T12" fmla="*/ 44 w 121"/>
                <a:gd name="T13" fmla="*/ 489 h 737"/>
                <a:gd name="T14" fmla="*/ 36 w 121"/>
                <a:gd name="T15" fmla="*/ 558 h 737"/>
                <a:gd name="T16" fmla="*/ 34 w 121"/>
                <a:gd name="T17" fmla="*/ 635 h 737"/>
                <a:gd name="T18" fmla="*/ 33 w 121"/>
                <a:gd name="T19" fmla="*/ 707 h 737"/>
                <a:gd name="T20" fmla="*/ 42 w 121"/>
                <a:gd name="T21" fmla="*/ 711 h 737"/>
                <a:gd name="T22" fmla="*/ 53 w 121"/>
                <a:gd name="T23" fmla="*/ 653 h 737"/>
                <a:gd name="T24" fmla="*/ 61 w 121"/>
                <a:gd name="T25" fmla="*/ 589 h 737"/>
                <a:gd name="T26" fmla="*/ 65 w 121"/>
                <a:gd name="T27" fmla="*/ 524 h 737"/>
                <a:gd name="T28" fmla="*/ 66 w 121"/>
                <a:gd name="T29" fmla="*/ 456 h 737"/>
                <a:gd name="T30" fmla="*/ 65 w 121"/>
                <a:gd name="T31" fmla="*/ 389 h 737"/>
                <a:gd name="T32" fmla="*/ 65 w 121"/>
                <a:gd name="T33" fmla="*/ 324 h 737"/>
                <a:gd name="T34" fmla="*/ 65 w 121"/>
                <a:gd name="T35" fmla="*/ 262 h 737"/>
                <a:gd name="T36" fmla="*/ 68 w 121"/>
                <a:gd name="T37" fmla="*/ 222 h 737"/>
                <a:gd name="T38" fmla="*/ 72 w 121"/>
                <a:gd name="T39" fmla="*/ 192 h 737"/>
                <a:gd name="T40" fmla="*/ 78 w 121"/>
                <a:gd name="T41" fmla="*/ 162 h 737"/>
                <a:gd name="T42" fmla="*/ 82 w 121"/>
                <a:gd name="T43" fmla="*/ 134 h 737"/>
                <a:gd name="T44" fmla="*/ 87 w 121"/>
                <a:gd name="T45" fmla="*/ 107 h 737"/>
                <a:gd name="T46" fmla="*/ 91 w 121"/>
                <a:gd name="T47" fmla="*/ 90 h 737"/>
                <a:gd name="T48" fmla="*/ 107 w 121"/>
                <a:gd name="T49" fmla="*/ 31 h 737"/>
                <a:gd name="T50" fmla="*/ 121 w 121"/>
                <a:gd name="T51" fmla="*/ 0 h 737"/>
                <a:gd name="T52" fmla="*/ 116 w 121"/>
                <a:gd name="T53" fmla="*/ 24 h 737"/>
                <a:gd name="T54" fmla="*/ 91 w 121"/>
                <a:gd name="T55" fmla="*/ 79 h 737"/>
                <a:gd name="T56" fmla="*/ 66 w 121"/>
                <a:gd name="T57" fmla="*/ 109 h 737"/>
                <a:gd name="T58" fmla="*/ 59 w 121"/>
                <a:gd name="T59" fmla="*/ 132 h 737"/>
                <a:gd name="T60" fmla="*/ 22 w 121"/>
                <a:gd name="T61" fmla="*/ 137 h 737"/>
                <a:gd name="T62" fmla="*/ 8 w 121"/>
                <a:gd name="T63" fmla="*/ 142 h 737"/>
                <a:gd name="T64" fmla="*/ 0 w 121"/>
                <a:gd name="T65" fmla="*/ 155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737">
                  <a:moveTo>
                    <a:pt x="0" y="155"/>
                  </a:moveTo>
                  <a:lnTo>
                    <a:pt x="8" y="165"/>
                  </a:lnTo>
                  <a:lnTo>
                    <a:pt x="17" y="178"/>
                  </a:lnTo>
                  <a:lnTo>
                    <a:pt x="25" y="186"/>
                  </a:lnTo>
                  <a:lnTo>
                    <a:pt x="33" y="190"/>
                  </a:lnTo>
                  <a:lnTo>
                    <a:pt x="40" y="218"/>
                  </a:lnTo>
                  <a:lnTo>
                    <a:pt x="46" y="250"/>
                  </a:lnTo>
                  <a:lnTo>
                    <a:pt x="50" y="285"/>
                  </a:lnTo>
                  <a:lnTo>
                    <a:pt x="51" y="322"/>
                  </a:lnTo>
                  <a:lnTo>
                    <a:pt x="51" y="359"/>
                  </a:lnTo>
                  <a:lnTo>
                    <a:pt x="51" y="396"/>
                  </a:lnTo>
                  <a:lnTo>
                    <a:pt x="50" y="431"/>
                  </a:lnTo>
                  <a:lnTo>
                    <a:pt x="50" y="463"/>
                  </a:lnTo>
                  <a:lnTo>
                    <a:pt x="44" y="489"/>
                  </a:lnTo>
                  <a:lnTo>
                    <a:pt x="39" y="521"/>
                  </a:lnTo>
                  <a:lnTo>
                    <a:pt x="36" y="558"/>
                  </a:lnTo>
                  <a:lnTo>
                    <a:pt x="35" y="596"/>
                  </a:lnTo>
                  <a:lnTo>
                    <a:pt x="34" y="635"/>
                  </a:lnTo>
                  <a:lnTo>
                    <a:pt x="33" y="674"/>
                  </a:lnTo>
                  <a:lnTo>
                    <a:pt x="33" y="707"/>
                  </a:lnTo>
                  <a:lnTo>
                    <a:pt x="33" y="737"/>
                  </a:lnTo>
                  <a:lnTo>
                    <a:pt x="42" y="711"/>
                  </a:lnTo>
                  <a:lnTo>
                    <a:pt x="48" y="683"/>
                  </a:lnTo>
                  <a:lnTo>
                    <a:pt x="53" y="653"/>
                  </a:lnTo>
                  <a:lnTo>
                    <a:pt x="59" y="621"/>
                  </a:lnTo>
                  <a:lnTo>
                    <a:pt x="61" y="589"/>
                  </a:lnTo>
                  <a:lnTo>
                    <a:pt x="64" y="558"/>
                  </a:lnTo>
                  <a:lnTo>
                    <a:pt x="65" y="524"/>
                  </a:lnTo>
                  <a:lnTo>
                    <a:pt x="65" y="491"/>
                  </a:lnTo>
                  <a:lnTo>
                    <a:pt x="66" y="456"/>
                  </a:lnTo>
                  <a:lnTo>
                    <a:pt x="65" y="422"/>
                  </a:lnTo>
                  <a:lnTo>
                    <a:pt x="65" y="389"/>
                  </a:lnTo>
                  <a:lnTo>
                    <a:pt x="65" y="357"/>
                  </a:lnTo>
                  <a:lnTo>
                    <a:pt x="65" y="324"/>
                  </a:lnTo>
                  <a:lnTo>
                    <a:pt x="65" y="292"/>
                  </a:lnTo>
                  <a:lnTo>
                    <a:pt x="65" y="262"/>
                  </a:lnTo>
                  <a:lnTo>
                    <a:pt x="66" y="234"/>
                  </a:lnTo>
                  <a:lnTo>
                    <a:pt x="68" y="222"/>
                  </a:lnTo>
                  <a:lnTo>
                    <a:pt x="69" y="207"/>
                  </a:lnTo>
                  <a:lnTo>
                    <a:pt x="72" y="192"/>
                  </a:lnTo>
                  <a:lnTo>
                    <a:pt x="76" y="178"/>
                  </a:lnTo>
                  <a:lnTo>
                    <a:pt x="78" y="162"/>
                  </a:lnTo>
                  <a:lnTo>
                    <a:pt x="81" y="148"/>
                  </a:lnTo>
                  <a:lnTo>
                    <a:pt x="82" y="134"/>
                  </a:lnTo>
                  <a:lnTo>
                    <a:pt x="83" y="119"/>
                  </a:lnTo>
                  <a:lnTo>
                    <a:pt x="87" y="107"/>
                  </a:lnTo>
                  <a:lnTo>
                    <a:pt x="90" y="98"/>
                  </a:lnTo>
                  <a:lnTo>
                    <a:pt x="91" y="90"/>
                  </a:lnTo>
                  <a:lnTo>
                    <a:pt x="91" y="75"/>
                  </a:lnTo>
                  <a:lnTo>
                    <a:pt x="107" y="31"/>
                  </a:lnTo>
                  <a:lnTo>
                    <a:pt x="117" y="7"/>
                  </a:lnTo>
                  <a:lnTo>
                    <a:pt x="121" y="0"/>
                  </a:lnTo>
                  <a:lnTo>
                    <a:pt x="121" y="7"/>
                  </a:lnTo>
                  <a:lnTo>
                    <a:pt x="116" y="24"/>
                  </a:lnTo>
                  <a:lnTo>
                    <a:pt x="106" y="49"/>
                  </a:lnTo>
                  <a:lnTo>
                    <a:pt x="91" y="79"/>
                  </a:lnTo>
                  <a:lnTo>
                    <a:pt x="74" y="109"/>
                  </a:lnTo>
                  <a:lnTo>
                    <a:pt x="66" y="109"/>
                  </a:lnTo>
                  <a:lnTo>
                    <a:pt x="66" y="119"/>
                  </a:lnTo>
                  <a:lnTo>
                    <a:pt x="59" y="132"/>
                  </a:lnTo>
                  <a:lnTo>
                    <a:pt x="25" y="132"/>
                  </a:lnTo>
                  <a:lnTo>
                    <a:pt x="22" y="137"/>
                  </a:lnTo>
                  <a:lnTo>
                    <a:pt x="16" y="141"/>
                  </a:lnTo>
                  <a:lnTo>
                    <a:pt x="8" y="142"/>
                  </a:lnTo>
                  <a:lnTo>
                    <a:pt x="0" y="14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2" name="Freeform 42">
              <a:extLst>
                <a:ext uri="{FF2B5EF4-FFF2-40B4-BE49-F238E27FC236}">
                  <a16:creationId xmlns:a16="http://schemas.microsoft.com/office/drawing/2014/main" id="{C7885B95-AB19-4E07-9A7E-F92E09E1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" y="1909"/>
              <a:ext cx="1606" cy="2157"/>
            </a:xfrm>
            <a:custGeom>
              <a:avLst/>
              <a:gdLst>
                <a:gd name="T0" fmla="*/ 1123 w 1606"/>
                <a:gd name="T1" fmla="*/ 506 h 4313"/>
                <a:gd name="T2" fmla="*/ 1204 w 1606"/>
                <a:gd name="T3" fmla="*/ 470 h 4313"/>
                <a:gd name="T4" fmla="*/ 1257 w 1606"/>
                <a:gd name="T5" fmla="*/ 595 h 4313"/>
                <a:gd name="T6" fmla="*/ 1144 w 1606"/>
                <a:gd name="T7" fmla="*/ 849 h 4313"/>
                <a:gd name="T8" fmla="*/ 1187 w 1606"/>
                <a:gd name="T9" fmla="*/ 1037 h 4313"/>
                <a:gd name="T10" fmla="*/ 1144 w 1606"/>
                <a:gd name="T11" fmla="*/ 1086 h 4313"/>
                <a:gd name="T12" fmla="*/ 1026 w 1606"/>
                <a:gd name="T13" fmla="*/ 1208 h 4313"/>
                <a:gd name="T14" fmla="*/ 978 w 1606"/>
                <a:gd name="T15" fmla="*/ 1496 h 4313"/>
                <a:gd name="T16" fmla="*/ 1069 w 1606"/>
                <a:gd name="T17" fmla="*/ 1755 h 4313"/>
                <a:gd name="T18" fmla="*/ 1154 w 1606"/>
                <a:gd name="T19" fmla="*/ 1558 h 4313"/>
                <a:gd name="T20" fmla="*/ 1082 w 1606"/>
                <a:gd name="T21" fmla="*/ 1940 h 4313"/>
                <a:gd name="T22" fmla="*/ 1038 w 1606"/>
                <a:gd name="T23" fmla="*/ 2056 h 4313"/>
                <a:gd name="T24" fmla="*/ 956 w 1606"/>
                <a:gd name="T25" fmla="*/ 2279 h 4313"/>
                <a:gd name="T26" fmla="*/ 873 w 1606"/>
                <a:gd name="T27" fmla="*/ 2506 h 4313"/>
                <a:gd name="T28" fmla="*/ 817 w 1606"/>
                <a:gd name="T29" fmla="*/ 2675 h 4313"/>
                <a:gd name="T30" fmla="*/ 778 w 1606"/>
                <a:gd name="T31" fmla="*/ 2821 h 4313"/>
                <a:gd name="T32" fmla="*/ 720 w 1606"/>
                <a:gd name="T33" fmla="*/ 2978 h 4313"/>
                <a:gd name="T34" fmla="*/ 664 w 1606"/>
                <a:gd name="T35" fmla="*/ 3140 h 4313"/>
                <a:gd name="T36" fmla="*/ 591 w 1606"/>
                <a:gd name="T37" fmla="*/ 3061 h 4313"/>
                <a:gd name="T38" fmla="*/ 475 w 1606"/>
                <a:gd name="T39" fmla="*/ 3217 h 4313"/>
                <a:gd name="T40" fmla="*/ 388 w 1606"/>
                <a:gd name="T41" fmla="*/ 3504 h 4313"/>
                <a:gd name="T42" fmla="*/ 271 w 1606"/>
                <a:gd name="T43" fmla="*/ 3617 h 4313"/>
                <a:gd name="T44" fmla="*/ 178 w 1606"/>
                <a:gd name="T45" fmla="*/ 3766 h 4313"/>
                <a:gd name="T46" fmla="*/ 75 w 1606"/>
                <a:gd name="T47" fmla="*/ 3944 h 4313"/>
                <a:gd name="T48" fmla="*/ 0 w 1606"/>
                <a:gd name="T49" fmla="*/ 4018 h 4313"/>
                <a:gd name="T50" fmla="*/ 379 w 1606"/>
                <a:gd name="T51" fmla="*/ 3983 h 4313"/>
                <a:gd name="T52" fmla="*/ 418 w 1606"/>
                <a:gd name="T53" fmla="*/ 4102 h 4313"/>
                <a:gd name="T54" fmla="*/ 480 w 1606"/>
                <a:gd name="T55" fmla="*/ 4243 h 4313"/>
                <a:gd name="T56" fmla="*/ 506 w 1606"/>
                <a:gd name="T57" fmla="*/ 4078 h 4313"/>
                <a:gd name="T58" fmla="*/ 668 w 1606"/>
                <a:gd name="T59" fmla="*/ 3902 h 4313"/>
                <a:gd name="T60" fmla="*/ 792 w 1606"/>
                <a:gd name="T61" fmla="*/ 4064 h 4313"/>
                <a:gd name="T62" fmla="*/ 847 w 1606"/>
                <a:gd name="T63" fmla="*/ 4218 h 4313"/>
                <a:gd name="T64" fmla="*/ 1017 w 1606"/>
                <a:gd name="T65" fmla="*/ 3685 h 4313"/>
                <a:gd name="T66" fmla="*/ 1225 w 1606"/>
                <a:gd name="T67" fmla="*/ 3803 h 4313"/>
                <a:gd name="T68" fmla="*/ 1250 w 1606"/>
                <a:gd name="T69" fmla="*/ 3587 h 4313"/>
                <a:gd name="T70" fmla="*/ 1363 w 1606"/>
                <a:gd name="T71" fmla="*/ 3601 h 4313"/>
                <a:gd name="T72" fmla="*/ 1576 w 1606"/>
                <a:gd name="T73" fmla="*/ 3903 h 4313"/>
                <a:gd name="T74" fmla="*/ 1508 w 1606"/>
                <a:gd name="T75" fmla="*/ 3434 h 4313"/>
                <a:gd name="T76" fmla="*/ 1346 w 1606"/>
                <a:gd name="T77" fmla="*/ 3069 h 4313"/>
                <a:gd name="T78" fmla="*/ 1431 w 1606"/>
                <a:gd name="T79" fmla="*/ 2659 h 4313"/>
                <a:gd name="T80" fmla="*/ 1563 w 1606"/>
                <a:gd name="T81" fmla="*/ 2978 h 4313"/>
                <a:gd name="T82" fmla="*/ 1520 w 1606"/>
                <a:gd name="T83" fmla="*/ 2541 h 4313"/>
                <a:gd name="T84" fmla="*/ 1346 w 1606"/>
                <a:gd name="T85" fmla="*/ 2439 h 4313"/>
                <a:gd name="T86" fmla="*/ 1157 w 1606"/>
                <a:gd name="T87" fmla="*/ 2614 h 4313"/>
                <a:gd name="T88" fmla="*/ 1085 w 1606"/>
                <a:gd name="T89" fmla="*/ 2556 h 4313"/>
                <a:gd name="T90" fmla="*/ 1197 w 1606"/>
                <a:gd name="T91" fmla="*/ 2181 h 4313"/>
                <a:gd name="T92" fmla="*/ 1332 w 1606"/>
                <a:gd name="T93" fmla="*/ 2077 h 4313"/>
                <a:gd name="T94" fmla="*/ 1365 w 1606"/>
                <a:gd name="T95" fmla="*/ 1473 h 4313"/>
                <a:gd name="T96" fmla="*/ 1465 w 1606"/>
                <a:gd name="T97" fmla="*/ 958 h 4313"/>
                <a:gd name="T98" fmla="*/ 1426 w 1606"/>
                <a:gd name="T99" fmla="*/ 905 h 4313"/>
                <a:gd name="T100" fmla="*/ 1367 w 1606"/>
                <a:gd name="T101" fmla="*/ 1313 h 4313"/>
                <a:gd name="T102" fmla="*/ 1336 w 1606"/>
                <a:gd name="T103" fmla="*/ 1007 h 4313"/>
                <a:gd name="T104" fmla="*/ 1370 w 1606"/>
                <a:gd name="T105" fmla="*/ 769 h 4313"/>
                <a:gd name="T106" fmla="*/ 1294 w 1606"/>
                <a:gd name="T107" fmla="*/ 1185 h 4313"/>
                <a:gd name="T108" fmla="*/ 1217 w 1606"/>
                <a:gd name="T109" fmla="*/ 1216 h 4313"/>
                <a:gd name="T110" fmla="*/ 1324 w 1606"/>
                <a:gd name="T111" fmla="*/ 833 h 4313"/>
                <a:gd name="T112" fmla="*/ 1387 w 1606"/>
                <a:gd name="T113" fmla="*/ 616 h 4313"/>
                <a:gd name="T114" fmla="*/ 1493 w 1606"/>
                <a:gd name="T115" fmla="*/ 435 h 4313"/>
                <a:gd name="T116" fmla="*/ 1572 w 1606"/>
                <a:gd name="T117" fmla="*/ 1187 h 4313"/>
                <a:gd name="T118" fmla="*/ 1606 w 1606"/>
                <a:gd name="T119" fmla="*/ 711 h 4313"/>
                <a:gd name="T120" fmla="*/ 1576 w 1606"/>
                <a:gd name="T121" fmla="*/ 171 h 4313"/>
                <a:gd name="T122" fmla="*/ 1419 w 1606"/>
                <a:gd name="T123" fmla="*/ 29 h 4313"/>
                <a:gd name="T124" fmla="*/ 1105 w 1606"/>
                <a:gd name="T125" fmla="*/ 34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6" h="4313">
                  <a:moveTo>
                    <a:pt x="1097" y="125"/>
                  </a:moveTo>
                  <a:lnTo>
                    <a:pt x="1097" y="150"/>
                  </a:lnTo>
                  <a:lnTo>
                    <a:pt x="1098" y="173"/>
                  </a:lnTo>
                  <a:lnTo>
                    <a:pt x="1099" y="198"/>
                  </a:lnTo>
                  <a:lnTo>
                    <a:pt x="1101" y="222"/>
                  </a:lnTo>
                  <a:lnTo>
                    <a:pt x="1102" y="247"/>
                  </a:lnTo>
                  <a:lnTo>
                    <a:pt x="1105" y="271"/>
                  </a:lnTo>
                  <a:lnTo>
                    <a:pt x="1107" y="296"/>
                  </a:lnTo>
                  <a:lnTo>
                    <a:pt x="1110" y="319"/>
                  </a:lnTo>
                  <a:lnTo>
                    <a:pt x="1111" y="344"/>
                  </a:lnTo>
                  <a:lnTo>
                    <a:pt x="1114" y="368"/>
                  </a:lnTo>
                  <a:lnTo>
                    <a:pt x="1116" y="393"/>
                  </a:lnTo>
                  <a:lnTo>
                    <a:pt x="1118" y="418"/>
                  </a:lnTo>
                  <a:lnTo>
                    <a:pt x="1119" y="442"/>
                  </a:lnTo>
                  <a:lnTo>
                    <a:pt x="1120" y="467"/>
                  </a:lnTo>
                  <a:lnTo>
                    <a:pt x="1122" y="490"/>
                  </a:lnTo>
                  <a:lnTo>
                    <a:pt x="1122" y="514"/>
                  </a:lnTo>
                  <a:lnTo>
                    <a:pt x="1123" y="506"/>
                  </a:lnTo>
                  <a:lnTo>
                    <a:pt x="1125" y="495"/>
                  </a:lnTo>
                  <a:lnTo>
                    <a:pt x="1128" y="483"/>
                  </a:lnTo>
                  <a:lnTo>
                    <a:pt x="1129" y="469"/>
                  </a:lnTo>
                  <a:lnTo>
                    <a:pt x="1138" y="456"/>
                  </a:lnTo>
                  <a:lnTo>
                    <a:pt x="1140" y="462"/>
                  </a:lnTo>
                  <a:lnTo>
                    <a:pt x="1142" y="467"/>
                  </a:lnTo>
                  <a:lnTo>
                    <a:pt x="1146" y="474"/>
                  </a:lnTo>
                  <a:lnTo>
                    <a:pt x="1152" y="481"/>
                  </a:lnTo>
                  <a:lnTo>
                    <a:pt x="1155" y="488"/>
                  </a:lnTo>
                  <a:lnTo>
                    <a:pt x="1159" y="497"/>
                  </a:lnTo>
                  <a:lnTo>
                    <a:pt x="1162" y="506"/>
                  </a:lnTo>
                  <a:lnTo>
                    <a:pt x="1163" y="514"/>
                  </a:lnTo>
                  <a:lnTo>
                    <a:pt x="1167" y="513"/>
                  </a:lnTo>
                  <a:lnTo>
                    <a:pt x="1174" y="507"/>
                  </a:lnTo>
                  <a:lnTo>
                    <a:pt x="1180" y="498"/>
                  </a:lnTo>
                  <a:lnTo>
                    <a:pt x="1188" y="490"/>
                  </a:lnTo>
                  <a:lnTo>
                    <a:pt x="1196" y="481"/>
                  </a:lnTo>
                  <a:lnTo>
                    <a:pt x="1204" y="470"/>
                  </a:lnTo>
                  <a:lnTo>
                    <a:pt x="1210" y="462"/>
                  </a:lnTo>
                  <a:lnTo>
                    <a:pt x="1214" y="456"/>
                  </a:lnTo>
                  <a:lnTo>
                    <a:pt x="1216" y="465"/>
                  </a:lnTo>
                  <a:lnTo>
                    <a:pt x="1217" y="476"/>
                  </a:lnTo>
                  <a:lnTo>
                    <a:pt x="1220" y="486"/>
                  </a:lnTo>
                  <a:lnTo>
                    <a:pt x="1223" y="497"/>
                  </a:lnTo>
                  <a:lnTo>
                    <a:pt x="1226" y="507"/>
                  </a:lnTo>
                  <a:lnTo>
                    <a:pt x="1229" y="518"/>
                  </a:lnTo>
                  <a:lnTo>
                    <a:pt x="1230" y="528"/>
                  </a:lnTo>
                  <a:lnTo>
                    <a:pt x="1231" y="537"/>
                  </a:lnTo>
                  <a:lnTo>
                    <a:pt x="1236" y="527"/>
                  </a:lnTo>
                  <a:lnTo>
                    <a:pt x="1242" y="513"/>
                  </a:lnTo>
                  <a:lnTo>
                    <a:pt x="1246" y="500"/>
                  </a:lnTo>
                  <a:lnTo>
                    <a:pt x="1247" y="490"/>
                  </a:lnTo>
                  <a:lnTo>
                    <a:pt x="1255" y="507"/>
                  </a:lnTo>
                  <a:lnTo>
                    <a:pt x="1257" y="532"/>
                  </a:lnTo>
                  <a:lnTo>
                    <a:pt x="1259" y="562"/>
                  </a:lnTo>
                  <a:lnTo>
                    <a:pt x="1257" y="595"/>
                  </a:lnTo>
                  <a:lnTo>
                    <a:pt x="1253" y="629"/>
                  </a:lnTo>
                  <a:lnTo>
                    <a:pt x="1251" y="659"/>
                  </a:lnTo>
                  <a:lnTo>
                    <a:pt x="1248" y="687"/>
                  </a:lnTo>
                  <a:lnTo>
                    <a:pt x="1247" y="708"/>
                  </a:lnTo>
                  <a:lnTo>
                    <a:pt x="1238" y="710"/>
                  </a:lnTo>
                  <a:lnTo>
                    <a:pt x="1227" y="713"/>
                  </a:lnTo>
                  <a:lnTo>
                    <a:pt x="1217" y="718"/>
                  </a:lnTo>
                  <a:lnTo>
                    <a:pt x="1205" y="724"/>
                  </a:lnTo>
                  <a:lnTo>
                    <a:pt x="1195" y="731"/>
                  </a:lnTo>
                  <a:lnTo>
                    <a:pt x="1184" y="736"/>
                  </a:lnTo>
                  <a:lnTo>
                    <a:pt x="1174" y="740"/>
                  </a:lnTo>
                  <a:lnTo>
                    <a:pt x="1163" y="741"/>
                  </a:lnTo>
                  <a:lnTo>
                    <a:pt x="1161" y="752"/>
                  </a:lnTo>
                  <a:lnTo>
                    <a:pt x="1155" y="764"/>
                  </a:lnTo>
                  <a:lnTo>
                    <a:pt x="1149" y="773"/>
                  </a:lnTo>
                  <a:lnTo>
                    <a:pt x="1146" y="777"/>
                  </a:lnTo>
                  <a:lnTo>
                    <a:pt x="1145" y="810"/>
                  </a:lnTo>
                  <a:lnTo>
                    <a:pt x="1144" y="849"/>
                  </a:lnTo>
                  <a:lnTo>
                    <a:pt x="1141" y="887"/>
                  </a:lnTo>
                  <a:lnTo>
                    <a:pt x="1140" y="921"/>
                  </a:lnTo>
                  <a:lnTo>
                    <a:pt x="1140" y="945"/>
                  </a:lnTo>
                  <a:lnTo>
                    <a:pt x="1142" y="956"/>
                  </a:lnTo>
                  <a:lnTo>
                    <a:pt x="1150" y="945"/>
                  </a:lnTo>
                  <a:lnTo>
                    <a:pt x="1163" y="912"/>
                  </a:lnTo>
                  <a:lnTo>
                    <a:pt x="1163" y="924"/>
                  </a:lnTo>
                  <a:lnTo>
                    <a:pt x="1165" y="942"/>
                  </a:lnTo>
                  <a:lnTo>
                    <a:pt x="1166" y="963"/>
                  </a:lnTo>
                  <a:lnTo>
                    <a:pt x="1169" y="984"/>
                  </a:lnTo>
                  <a:lnTo>
                    <a:pt x="1171" y="1005"/>
                  </a:lnTo>
                  <a:lnTo>
                    <a:pt x="1174" y="1023"/>
                  </a:lnTo>
                  <a:lnTo>
                    <a:pt x="1176" y="1033"/>
                  </a:lnTo>
                  <a:lnTo>
                    <a:pt x="1180" y="1039"/>
                  </a:lnTo>
                  <a:lnTo>
                    <a:pt x="1189" y="1016"/>
                  </a:lnTo>
                  <a:lnTo>
                    <a:pt x="1189" y="1025"/>
                  </a:lnTo>
                  <a:lnTo>
                    <a:pt x="1188" y="1032"/>
                  </a:lnTo>
                  <a:lnTo>
                    <a:pt x="1187" y="1037"/>
                  </a:lnTo>
                  <a:lnTo>
                    <a:pt x="1186" y="1044"/>
                  </a:lnTo>
                  <a:lnTo>
                    <a:pt x="1183" y="1051"/>
                  </a:lnTo>
                  <a:lnTo>
                    <a:pt x="1182" y="1058"/>
                  </a:lnTo>
                  <a:lnTo>
                    <a:pt x="1180" y="1065"/>
                  </a:lnTo>
                  <a:lnTo>
                    <a:pt x="1180" y="1074"/>
                  </a:lnTo>
                  <a:lnTo>
                    <a:pt x="1180" y="1026"/>
                  </a:lnTo>
                  <a:lnTo>
                    <a:pt x="1174" y="1030"/>
                  </a:lnTo>
                  <a:lnTo>
                    <a:pt x="1166" y="1040"/>
                  </a:lnTo>
                  <a:lnTo>
                    <a:pt x="1158" y="1055"/>
                  </a:lnTo>
                  <a:lnTo>
                    <a:pt x="1152" y="1072"/>
                  </a:lnTo>
                  <a:lnTo>
                    <a:pt x="1144" y="1090"/>
                  </a:lnTo>
                  <a:lnTo>
                    <a:pt x="1136" y="1104"/>
                  </a:lnTo>
                  <a:lnTo>
                    <a:pt x="1128" y="1114"/>
                  </a:lnTo>
                  <a:lnTo>
                    <a:pt x="1122" y="1118"/>
                  </a:lnTo>
                  <a:lnTo>
                    <a:pt x="1135" y="1091"/>
                  </a:lnTo>
                  <a:lnTo>
                    <a:pt x="1141" y="1079"/>
                  </a:lnTo>
                  <a:lnTo>
                    <a:pt x="1144" y="1079"/>
                  </a:lnTo>
                  <a:lnTo>
                    <a:pt x="1144" y="1086"/>
                  </a:lnTo>
                  <a:lnTo>
                    <a:pt x="1140" y="1099"/>
                  </a:lnTo>
                  <a:lnTo>
                    <a:pt x="1135" y="1114"/>
                  </a:lnTo>
                  <a:lnTo>
                    <a:pt x="1128" y="1130"/>
                  </a:lnTo>
                  <a:lnTo>
                    <a:pt x="1122" y="1141"/>
                  </a:lnTo>
                  <a:lnTo>
                    <a:pt x="1118" y="1146"/>
                  </a:lnTo>
                  <a:lnTo>
                    <a:pt x="1114" y="1151"/>
                  </a:lnTo>
                  <a:lnTo>
                    <a:pt x="1110" y="1158"/>
                  </a:lnTo>
                  <a:lnTo>
                    <a:pt x="1106" y="1165"/>
                  </a:lnTo>
                  <a:lnTo>
                    <a:pt x="1102" y="1174"/>
                  </a:lnTo>
                  <a:lnTo>
                    <a:pt x="1099" y="1181"/>
                  </a:lnTo>
                  <a:lnTo>
                    <a:pt x="1098" y="1190"/>
                  </a:lnTo>
                  <a:lnTo>
                    <a:pt x="1097" y="1199"/>
                  </a:lnTo>
                  <a:lnTo>
                    <a:pt x="1089" y="1199"/>
                  </a:lnTo>
                  <a:lnTo>
                    <a:pt x="1078" y="1201"/>
                  </a:lnTo>
                  <a:lnTo>
                    <a:pt x="1067" y="1202"/>
                  </a:lnTo>
                  <a:lnTo>
                    <a:pt x="1054" y="1204"/>
                  </a:lnTo>
                  <a:lnTo>
                    <a:pt x="1039" y="1206"/>
                  </a:lnTo>
                  <a:lnTo>
                    <a:pt x="1026" y="1208"/>
                  </a:lnTo>
                  <a:lnTo>
                    <a:pt x="1014" y="1209"/>
                  </a:lnTo>
                  <a:lnTo>
                    <a:pt x="1004" y="1209"/>
                  </a:lnTo>
                  <a:lnTo>
                    <a:pt x="995" y="1222"/>
                  </a:lnTo>
                  <a:lnTo>
                    <a:pt x="993" y="1231"/>
                  </a:lnTo>
                  <a:lnTo>
                    <a:pt x="991" y="1238"/>
                  </a:lnTo>
                  <a:lnTo>
                    <a:pt x="988" y="1246"/>
                  </a:lnTo>
                  <a:lnTo>
                    <a:pt x="987" y="1255"/>
                  </a:lnTo>
                  <a:lnTo>
                    <a:pt x="986" y="1267"/>
                  </a:lnTo>
                  <a:lnTo>
                    <a:pt x="984" y="1283"/>
                  </a:lnTo>
                  <a:lnTo>
                    <a:pt x="982" y="1303"/>
                  </a:lnTo>
                  <a:lnTo>
                    <a:pt x="979" y="1326"/>
                  </a:lnTo>
                  <a:lnTo>
                    <a:pt x="978" y="1348"/>
                  </a:lnTo>
                  <a:lnTo>
                    <a:pt x="976" y="1370"/>
                  </a:lnTo>
                  <a:lnTo>
                    <a:pt x="976" y="1389"/>
                  </a:lnTo>
                  <a:lnTo>
                    <a:pt x="978" y="1405"/>
                  </a:lnTo>
                  <a:lnTo>
                    <a:pt x="987" y="1405"/>
                  </a:lnTo>
                  <a:lnTo>
                    <a:pt x="987" y="1496"/>
                  </a:lnTo>
                  <a:lnTo>
                    <a:pt x="978" y="1496"/>
                  </a:lnTo>
                  <a:lnTo>
                    <a:pt x="978" y="1563"/>
                  </a:lnTo>
                  <a:lnTo>
                    <a:pt x="984" y="1565"/>
                  </a:lnTo>
                  <a:lnTo>
                    <a:pt x="990" y="1572"/>
                  </a:lnTo>
                  <a:lnTo>
                    <a:pt x="995" y="1581"/>
                  </a:lnTo>
                  <a:lnTo>
                    <a:pt x="999" y="1591"/>
                  </a:lnTo>
                  <a:lnTo>
                    <a:pt x="1004" y="1604"/>
                  </a:lnTo>
                  <a:lnTo>
                    <a:pt x="1009" y="1612"/>
                  </a:lnTo>
                  <a:lnTo>
                    <a:pt x="1014" y="1619"/>
                  </a:lnTo>
                  <a:lnTo>
                    <a:pt x="1020" y="1621"/>
                  </a:lnTo>
                  <a:lnTo>
                    <a:pt x="1022" y="1635"/>
                  </a:lnTo>
                  <a:lnTo>
                    <a:pt x="1027" y="1653"/>
                  </a:lnTo>
                  <a:lnTo>
                    <a:pt x="1035" y="1674"/>
                  </a:lnTo>
                  <a:lnTo>
                    <a:pt x="1046" y="1695"/>
                  </a:lnTo>
                  <a:lnTo>
                    <a:pt x="1055" y="1716"/>
                  </a:lnTo>
                  <a:lnTo>
                    <a:pt x="1063" y="1736"/>
                  </a:lnTo>
                  <a:lnTo>
                    <a:pt x="1068" y="1753"/>
                  </a:lnTo>
                  <a:lnTo>
                    <a:pt x="1071" y="1769"/>
                  </a:lnTo>
                  <a:lnTo>
                    <a:pt x="1069" y="1755"/>
                  </a:lnTo>
                  <a:lnTo>
                    <a:pt x="1067" y="1741"/>
                  </a:lnTo>
                  <a:lnTo>
                    <a:pt x="1063" y="1727"/>
                  </a:lnTo>
                  <a:lnTo>
                    <a:pt x="1059" y="1711"/>
                  </a:lnTo>
                  <a:lnTo>
                    <a:pt x="1054" y="1697"/>
                  </a:lnTo>
                  <a:lnTo>
                    <a:pt x="1050" y="1683"/>
                  </a:lnTo>
                  <a:lnTo>
                    <a:pt x="1047" y="1669"/>
                  </a:lnTo>
                  <a:lnTo>
                    <a:pt x="1046" y="1655"/>
                  </a:lnTo>
                  <a:lnTo>
                    <a:pt x="1051" y="1651"/>
                  </a:lnTo>
                  <a:lnTo>
                    <a:pt x="1063" y="1641"/>
                  </a:lnTo>
                  <a:lnTo>
                    <a:pt x="1076" y="1625"/>
                  </a:lnTo>
                  <a:lnTo>
                    <a:pt x="1090" y="1605"/>
                  </a:lnTo>
                  <a:lnTo>
                    <a:pt x="1105" y="1584"/>
                  </a:lnTo>
                  <a:lnTo>
                    <a:pt x="1118" y="1563"/>
                  </a:lnTo>
                  <a:lnTo>
                    <a:pt x="1125" y="1545"/>
                  </a:lnTo>
                  <a:lnTo>
                    <a:pt x="1129" y="1530"/>
                  </a:lnTo>
                  <a:lnTo>
                    <a:pt x="1133" y="1535"/>
                  </a:lnTo>
                  <a:lnTo>
                    <a:pt x="1142" y="1545"/>
                  </a:lnTo>
                  <a:lnTo>
                    <a:pt x="1154" y="1558"/>
                  </a:lnTo>
                  <a:lnTo>
                    <a:pt x="1163" y="1563"/>
                  </a:lnTo>
                  <a:lnTo>
                    <a:pt x="1165" y="1553"/>
                  </a:lnTo>
                  <a:lnTo>
                    <a:pt x="1169" y="1542"/>
                  </a:lnTo>
                  <a:lnTo>
                    <a:pt x="1174" y="1533"/>
                  </a:lnTo>
                  <a:lnTo>
                    <a:pt x="1180" y="1530"/>
                  </a:lnTo>
                  <a:lnTo>
                    <a:pt x="1180" y="1792"/>
                  </a:lnTo>
                  <a:lnTo>
                    <a:pt x="1171" y="1804"/>
                  </a:lnTo>
                  <a:lnTo>
                    <a:pt x="1175" y="1799"/>
                  </a:lnTo>
                  <a:lnTo>
                    <a:pt x="1172" y="1799"/>
                  </a:lnTo>
                  <a:lnTo>
                    <a:pt x="1166" y="1802"/>
                  </a:lnTo>
                  <a:lnTo>
                    <a:pt x="1154" y="1804"/>
                  </a:lnTo>
                  <a:lnTo>
                    <a:pt x="1152" y="1815"/>
                  </a:lnTo>
                  <a:lnTo>
                    <a:pt x="1142" y="1831"/>
                  </a:lnTo>
                  <a:lnTo>
                    <a:pt x="1131" y="1848"/>
                  </a:lnTo>
                  <a:lnTo>
                    <a:pt x="1118" y="1869"/>
                  </a:lnTo>
                  <a:lnTo>
                    <a:pt x="1103" y="1894"/>
                  </a:lnTo>
                  <a:lnTo>
                    <a:pt x="1091" y="1917"/>
                  </a:lnTo>
                  <a:lnTo>
                    <a:pt x="1082" y="1940"/>
                  </a:lnTo>
                  <a:lnTo>
                    <a:pt x="1080" y="1963"/>
                  </a:lnTo>
                  <a:lnTo>
                    <a:pt x="1101" y="1920"/>
                  </a:lnTo>
                  <a:lnTo>
                    <a:pt x="1111" y="1897"/>
                  </a:lnTo>
                  <a:lnTo>
                    <a:pt x="1111" y="1887"/>
                  </a:lnTo>
                  <a:lnTo>
                    <a:pt x="1106" y="1890"/>
                  </a:lnTo>
                  <a:lnTo>
                    <a:pt x="1095" y="1901"/>
                  </a:lnTo>
                  <a:lnTo>
                    <a:pt x="1082" y="1920"/>
                  </a:lnTo>
                  <a:lnTo>
                    <a:pt x="1071" y="1941"/>
                  </a:lnTo>
                  <a:lnTo>
                    <a:pt x="1061" y="1963"/>
                  </a:lnTo>
                  <a:lnTo>
                    <a:pt x="1060" y="1971"/>
                  </a:lnTo>
                  <a:lnTo>
                    <a:pt x="1059" y="1982"/>
                  </a:lnTo>
                  <a:lnTo>
                    <a:pt x="1056" y="1992"/>
                  </a:lnTo>
                  <a:lnTo>
                    <a:pt x="1054" y="2005"/>
                  </a:lnTo>
                  <a:lnTo>
                    <a:pt x="1051" y="2017"/>
                  </a:lnTo>
                  <a:lnTo>
                    <a:pt x="1048" y="2029"/>
                  </a:lnTo>
                  <a:lnTo>
                    <a:pt x="1047" y="2042"/>
                  </a:lnTo>
                  <a:lnTo>
                    <a:pt x="1046" y="2054"/>
                  </a:lnTo>
                  <a:lnTo>
                    <a:pt x="1038" y="2056"/>
                  </a:lnTo>
                  <a:lnTo>
                    <a:pt x="1038" y="2059"/>
                  </a:lnTo>
                  <a:lnTo>
                    <a:pt x="1037" y="2065"/>
                  </a:lnTo>
                  <a:lnTo>
                    <a:pt x="1029" y="2066"/>
                  </a:lnTo>
                  <a:lnTo>
                    <a:pt x="1027" y="2077"/>
                  </a:lnTo>
                  <a:lnTo>
                    <a:pt x="1022" y="2096"/>
                  </a:lnTo>
                  <a:lnTo>
                    <a:pt x="1016" y="2123"/>
                  </a:lnTo>
                  <a:lnTo>
                    <a:pt x="1007" y="2151"/>
                  </a:lnTo>
                  <a:lnTo>
                    <a:pt x="997" y="2181"/>
                  </a:lnTo>
                  <a:lnTo>
                    <a:pt x="990" y="2207"/>
                  </a:lnTo>
                  <a:lnTo>
                    <a:pt x="983" y="2226"/>
                  </a:lnTo>
                  <a:lnTo>
                    <a:pt x="978" y="2237"/>
                  </a:lnTo>
                  <a:lnTo>
                    <a:pt x="970" y="2237"/>
                  </a:lnTo>
                  <a:lnTo>
                    <a:pt x="969" y="2239"/>
                  </a:lnTo>
                  <a:lnTo>
                    <a:pt x="967" y="2244"/>
                  </a:lnTo>
                  <a:lnTo>
                    <a:pt x="965" y="2253"/>
                  </a:lnTo>
                  <a:lnTo>
                    <a:pt x="962" y="2262"/>
                  </a:lnTo>
                  <a:lnTo>
                    <a:pt x="958" y="2270"/>
                  </a:lnTo>
                  <a:lnTo>
                    <a:pt x="956" y="2279"/>
                  </a:lnTo>
                  <a:lnTo>
                    <a:pt x="954" y="2288"/>
                  </a:lnTo>
                  <a:lnTo>
                    <a:pt x="953" y="2293"/>
                  </a:lnTo>
                  <a:lnTo>
                    <a:pt x="948" y="2299"/>
                  </a:lnTo>
                  <a:lnTo>
                    <a:pt x="941" y="2309"/>
                  </a:lnTo>
                  <a:lnTo>
                    <a:pt x="933" y="2327"/>
                  </a:lnTo>
                  <a:lnTo>
                    <a:pt x="924" y="2348"/>
                  </a:lnTo>
                  <a:lnTo>
                    <a:pt x="915" y="2371"/>
                  </a:lnTo>
                  <a:lnTo>
                    <a:pt x="909" y="2390"/>
                  </a:lnTo>
                  <a:lnTo>
                    <a:pt x="903" y="2408"/>
                  </a:lnTo>
                  <a:lnTo>
                    <a:pt x="902" y="2420"/>
                  </a:lnTo>
                  <a:lnTo>
                    <a:pt x="894" y="2422"/>
                  </a:lnTo>
                  <a:lnTo>
                    <a:pt x="894" y="2425"/>
                  </a:lnTo>
                  <a:lnTo>
                    <a:pt x="893" y="2429"/>
                  </a:lnTo>
                  <a:lnTo>
                    <a:pt x="885" y="2431"/>
                  </a:lnTo>
                  <a:lnTo>
                    <a:pt x="884" y="2448"/>
                  </a:lnTo>
                  <a:lnTo>
                    <a:pt x="881" y="2468"/>
                  </a:lnTo>
                  <a:lnTo>
                    <a:pt x="877" y="2487"/>
                  </a:lnTo>
                  <a:lnTo>
                    <a:pt x="873" y="2506"/>
                  </a:lnTo>
                  <a:lnTo>
                    <a:pt x="868" y="2527"/>
                  </a:lnTo>
                  <a:lnTo>
                    <a:pt x="864" y="2549"/>
                  </a:lnTo>
                  <a:lnTo>
                    <a:pt x="861" y="2570"/>
                  </a:lnTo>
                  <a:lnTo>
                    <a:pt x="860" y="2591"/>
                  </a:lnTo>
                  <a:lnTo>
                    <a:pt x="854" y="2592"/>
                  </a:lnTo>
                  <a:lnTo>
                    <a:pt x="847" y="2596"/>
                  </a:lnTo>
                  <a:lnTo>
                    <a:pt x="841" y="2601"/>
                  </a:lnTo>
                  <a:lnTo>
                    <a:pt x="834" y="2603"/>
                  </a:lnTo>
                  <a:lnTo>
                    <a:pt x="834" y="2626"/>
                  </a:lnTo>
                  <a:lnTo>
                    <a:pt x="826" y="2626"/>
                  </a:lnTo>
                  <a:lnTo>
                    <a:pt x="830" y="2626"/>
                  </a:lnTo>
                  <a:lnTo>
                    <a:pt x="829" y="2629"/>
                  </a:lnTo>
                  <a:lnTo>
                    <a:pt x="827" y="2635"/>
                  </a:lnTo>
                  <a:lnTo>
                    <a:pt x="826" y="2649"/>
                  </a:lnTo>
                  <a:lnTo>
                    <a:pt x="818" y="2649"/>
                  </a:lnTo>
                  <a:lnTo>
                    <a:pt x="816" y="2654"/>
                  </a:lnTo>
                  <a:lnTo>
                    <a:pt x="816" y="2665"/>
                  </a:lnTo>
                  <a:lnTo>
                    <a:pt x="817" y="2675"/>
                  </a:lnTo>
                  <a:lnTo>
                    <a:pt x="818" y="2688"/>
                  </a:lnTo>
                  <a:lnTo>
                    <a:pt x="820" y="2700"/>
                  </a:lnTo>
                  <a:lnTo>
                    <a:pt x="821" y="2712"/>
                  </a:lnTo>
                  <a:lnTo>
                    <a:pt x="820" y="2721"/>
                  </a:lnTo>
                  <a:lnTo>
                    <a:pt x="818" y="2728"/>
                  </a:lnTo>
                  <a:lnTo>
                    <a:pt x="809" y="2728"/>
                  </a:lnTo>
                  <a:lnTo>
                    <a:pt x="813" y="2728"/>
                  </a:lnTo>
                  <a:lnTo>
                    <a:pt x="813" y="2732"/>
                  </a:lnTo>
                  <a:lnTo>
                    <a:pt x="811" y="2737"/>
                  </a:lnTo>
                  <a:lnTo>
                    <a:pt x="809" y="2751"/>
                  </a:lnTo>
                  <a:lnTo>
                    <a:pt x="801" y="2751"/>
                  </a:lnTo>
                  <a:lnTo>
                    <a:pt x="801" y="2774"/>
                  </a:lnTo>
                  <a:lnTo>
                    <a:pt x="796" y="2775"/>
                  </a:lnTo>
                  <a:lnTo>
                    <a:pt x="791" y="2783"/>
                  </a:lnTo>
                  <a:lnTo>
                    <a:pt x="787" y="2791"/>
                  </a:lnTo>
                  <a:lnTo>
                    <a:pt x="784" y="2802"/>
                  </a:lnTo>
                  <a:lnTo>
                    <a:pt x="782" y="2812"/>
                  </a:lnTo>
                  <a:lnTo>
                    <a:pt x="778" y="2821"/>
                  </a:lnTo>
                  <a:lnTo>
                    <a:pt x="773" y="2828"/>
                  </a:lnTo>
                  <a:lnTo>
                    <a:pt x="767" y="2830"/>
                  </a:lnTo>
                  <a:lnTo>
                    <a:pt x="773" y="2814"/>
                  </a:lnTo>
                  <a:lnTo>
                    <a:pt x="777" y="2807"/>
                  </a:lnTo>
                  <a:lnTo>
                    <a:pt x="779" y="2807"/>
                  </a:lnTo>
                  <a:lnTo>
                    <a:pt x="780" y="2812"/>
                  </a:lnTo>
                  <a:lnTo>
                    <a:pt x="779" y="2821"/>
                  </a:lnTo>
                  <a:lnTo>
                    <a:pt x="777" y="2832"/>
                  </a:lnTo>
                  <a:lnTo>
                    <a:pt x="773" y="2842"/>
                  </a:lnTo>
                  <a:lnTo>
                    <a:pt x="767" y="2853"/>
                  </a:lnTo>
                  <a:lnTo>
                    <a:pt x="758" y="2863"/>
                  </a:lnTo>
                  <a:lnTo>
                    <a:pt x="750" y="2863"/>
                  </a:lnTo>
                  <a:lnTo>
                    <a:pt x="741" y="2876"/>
                  </a:lnTo>
                  <a:lnTo>
                    <a:pt x="733" y="2944"/>
                  </a:lnTo>
                  <a:lnTo>
                    <a:pt x="726" y="2944"/>
                  </a:lnTo>
                  <a:lnTo>
                    <a:pt x="726" y="2978"/>
                  </a:lnTo>
                  <a:lnTo>
                    <a:pt x="716" y="2978"/>
                  </a:lnTo>
                  <a:lnTo>
                    <a:pt x="720" y="2978"/>
                  </a:lnTo>
                  <a:lnTo>
                    <a:pt x="720" y="2981"/>
                  </a:lnTo>
                  <a:lnTo>
                    <a:pt x="718" y="2987"/>
                  </a:lnTo>
                  <a:lnTo>
                    <a:pt x="716" y="3001"/>
                  </a:lnTo>
                  <a:lnTo>
                    <a:pt x="709" y="3001"/>
                  </a:lnTo>
                  <a:lnTo>
                    <a:pt x="713" y="3001"/>
                  </a:lnTo>
                  <a:lnTo>
                    <a:pt x="711" y="3004"/>
                  </a:lnTo>
                  <a:lnTo>
                    <a:pt x="710" y="3011"/>
                  </a:lnTo>
                  <a:lnTo>
                    <a:pt x="709" y="3025"/>
                  </a:lnTo>
                  <a:lnTo>
                    <a:pt x="699" y="3025"/>
                  </a:lnTo>
                  <a:lnTo>
                    <a:pt x="699" y="3059"/>
                  </a:lnTo>
                  <a:lnTo>
                    <a:pt x="692" y="3059"/>
                  </a:lnTo>
                  <a:lnTo>
                    <a:pt x="692" y="3082"/>
                  </a:lnTo>
                  <a:lnTo>
                    <a:pt x="686" y="3085"/>
                  </a:lnTo>
                  <a:lnTo>
                    <a:pt x="681" y="3092"/>
                  </a:lnTo>
                  <a:lnTo>
                    <a:pt x="677" y="3103"/>
                  </a:lnTo>
                  <a:lnTo>
                    <a:pt x="673" y="3115"/>
                  </a:lnTo>
                  <a:lnTo>
                    <a:pt x="669" y="3129"/>
                  </a:lnTo>
                  <a:lnTo>
                    <a:pt x="664" y="3140"/>
                  </a:lnTo>
                  <a:lnTo>
                    <a:pt x="658" y="3147"/>
                  </a:lnTo>
                  <a:lnTo>
                    <a:pt x="648" y="3150"/>
                  </a:lnTo>
                  <a:lnTo>
                    <a:pt x="647" y="3142"/>
                  </a:lnTo>
                  <a:lnTo>
                    <a:pt x="646" y="3131"/>
                  </a:lnTo>
                  <a:lnTo>
                    <a:pt x="643" y="3120"/>
                  </a:lnTo>
                  <a:lnTo>
                    <a:pt x="641" y="3110"/>
                  </a:lnTo>
                  <a:lnTo>
                    <a:pt x="638" y="3099"/>
                  </a:lnTo>
                  <a:lnTo>
                    <a:pt x="635" y="3089"/>
                  </a:lnTo>
                  <a:lnTo>
                    <a:pt x="634" y="3078"/>
                  </a:lnTo>
                  <a:lnTo>
                    <a:pt x="633" y="3069"/>
                  </a:lnTo>
                  <a:lnTo>
                    <a:pt x="624" y="3059"/>
                  </a:lnTo>
                  <a:lnTo>
                    <a:pt x="616" y="3048"/>
                  </a:lnTo>
                  <a:lnTo>
                    <a:pt x="618" y="3054"/>
                  </a:lnTo>
                  <a:lnTo>
                    <a:pt x="617" y="3052"/>
                  </a:lnTo>
                  <a:lnTo>
                    <a:pt x="609" y="3050"/>
                  </a:lnTo>
                  <a:lnTo>
                    <a:pt x="599" y="3048"/>
                  </a:lnTo>
                  <a:lnTo>
                    <a:pt x="596" y="3055"/>
                  </a:lnTo>
                  <a:lnTo>
                    <a:pt x="591" y="3061"/>
                  </a:lnTo>
                  <a:lnTo>
                    <a:pt x="582" y="3064"/>
                  </a:lnTo>
                  <a:lnTo>
                    <a:pt x="573" y="3066"/>
                  </a:lnTo>
                  <a:lnTo>
                    <a:pt x="562" y="3068"/>
                  </a:lnTo>
                  <a:lnTo>
                    <a:pt x="553" y="3069"/>
                  </a:lnTo>
                  <a:lnTo>
                    <a:pt x="545" y="3069"/>
                  </a:lnTo>
                  <a:lnTo>
                    <a:pt x="540" y="3069"/>
                  </a:lnTo>
                  <a:lnTo>
                    <a:pt x="537" y="3080"/>
                  </a:lnTo>
                  <a:lnTo>
                    <a:pt x="531" y="3092"/>
                  </a:lnTo>
                  <a:lnTo>
                    <a:pt x="522" y="3101"/>
                  </a:lnTo>
                  <a:lnTo>
                    <a:pt x="514" y="3105"/>
                  </a:lnTo>
                  <a:lnTo>
                    <a:pt x="506" y="3163"/>
                  </a:lnTo>
                  <a:lnTo>
                    <a:pt x="498" y="3163"/>
                  </a:lnTo>
                  <a:lnTo>
                    <a:pt x="494" y="3171"/>
                  </a:lnTo>
                  <a:lnTo>
                    <a:pt x="490" y="3178"/>
                  </a:lnTo>
                  <a:lnTo>
                    <a:pt x="486" y="3187"/>
                  </a:lnTo>
                  <a:lnTo>
                    <a:pt x="481" y="3196"/>
                  </a:lnTo>
                  <a:lnTo>
                    <a:pt x="477" y="3207"/>
                  </a:lnTo>
                  <a:lnTo>
                    <a:pt x="475" y="3217"/>
                  </a:lnTo>
                  <a:lnTo>
                    <a:pt x="473" y="3229"/>
                  </a:lnTo>
                  <a:lnTo>
                    <a:pt x="472" y="3242"/>
                  </a:lnTo>
                  <a:lnTo>
                    <a:pt x="557" y="3242"/>
                  </a:lnTo>
                  <a:lnTo>
                    <a:pt x="557" y="3356"/>
                  </a:lnTo>
                  <a:lnTo>
                    <a:pt x="523" y="3356"/>
                  </a:lnTo>
                  <a:lnTo>
                    <a:pt x="514" y="3367"/>
                  </a:lnTo>
                  <a:lnTo>
                    <a:pt x="514" y="3376"/>
                  </a:lnTo>
                  <a:lnTo>
                    <a:pt x="513" y="3383"/>
                  </a:lnTo>
                  <a:lnTo>
                    <a:pt x="510" y="3388"/>
                  </a:lnTo>
                  <a:lnTo>
                    <a:pt x="506" y="3390"/>
                  </a:lnTo>
                  <a:lnTo>
                    <a:pt x="506" y="3448"/>
                  </a:lnTo>
                  <a:lnTo>
                    <a:pt x="489" y="3448"/>
                  </a:lnTo>
                  <a:lnTo>
                    <a:pt x="489" y="3458"/>
                  </a:lnTo>
                  <a:lnTo>
                    <a:pt x="413" y="3471"/>
                  </a:lnTo>
                  <a:lnTo>
                    <a:pt x="405" y="3492"/>
                  </a:lnTo>
                  <a:lnTo>
                    <a:pt x="396" y="3492"/>
                  </a:lnTo>
                  <a:lnTo>
                    <a:pt x="392" y="3497"/>
                  </a:lnTo>
                  <a:lnTo>
                    <a:pt x="388" y="3504"/>
                  </a:lnTo>
                  <a:lnTo>
                    <a:pt x="385" y="3513"/>
                  </a:lnTo>
                  <a:lnTo>
                    <a:pt x="381" y="3520"/>
                  </a:lnTo>
                  <a:lnTo>
                    <a:pt x="375" y="3529"/>
                  </a:lnTo>
                  <a:lnTo>
                    <a:pt x="371" y="3537"/>
                  </a:lnTo>
                  <a:lnTo>
                    <a:pt x="368" y="3544"/>
                  </a:lnTo>
                  <a:lnTo>
                    <a:pt x="364" y="3550"/>
                  </a:lnTo>
                  <a:lnTo>
                    <a:pt x="357" y="3550"/>
                  </a:lnTo>
                  <a:lnTo>
                    <a:pt x="352" y="3552"/>
                  </a:lnTo>
                  <a:lnTo>
                    <a:pt x="347" y="3553"/>
                  </a:lnTo>
                  <a:lnTo>
                    <a:pt x="341" y="3555"/>
                  </a:lnTo>
                  <a:lnTo>
                    <a:pt x="336" y="3557"/>
                  </a:lnTo>
                  <a:lnTo>
                    <a:pt x="332" y="3559"/>
                  </a:lnTo>
                  <a:lnTo>
                    <a:pt x="327" y="3560"/>
                  </a:lnTo>
                  <a:lnTo>
                    <a:pt x="320" y="3560"/>
                  </a:lnTo>
                  <a:lnTo>
                    <a:pt x="317" y="3580"/>
                  </a:lnTo>
                  <a:lnTo>
                    <a:pt x="305" y="3594"/>
                  </a:lnTo>
                  <a:lnTo>
                    <a:pt x="289" y="3604"/>
                  </a:lnTo>
                  <a:lnTo>
                    <a:pt x="271" y="3617"/>
                  </a:lnTo>
                  <a:lnTo>
                    <a:pt x="251" y="3629"/>
                  </a:lnTo>
                  <a:lnTo>
                    <a:pt x="236" y="3647"/>
                  </a:lnTo>
                  <a:lnTo>
                    <a:pt x="224" y="3668"/>
                  </a:lnTo>
                  <a:lnTo>
                    <a:pt x="220" y="3698"/>
                  </a:lnTo>
                  <a:lnTo>
                    <a:pt x="249" y="3671"/>
                  </a:lnTo>
                  <a:lnTo>
                    <a:pt x="262" y="3652"/>
                  </a:lnTo>
                  <a:lnTo>
                    <a:pt x="263" y="3639"/>
                  </a:lnTo>
                  <a:lnTo>
                    <a:pt x="255" y="3634"/>
                  </a:lnTo>
                  <a:lnTo>
                    <a:pt x="242" y="3636"/>
                  </a:lnTo>
                  <a:lnTo>
                    <a:pt x="226" y="3648"/>
                  </a:lnTo>
                  <a:lnTo>
                    <a:pt x="212" y="3668"/>
                  </a:lnTo>
                  <a:lnTo>
                    <a:pt x="203" y="3698"/>
                  </a:lnTo>
                  <a:lnTo>
                    <a:pt x="194" y="3710"/>
                  </a:lnTo>
                  <a:lnTo>
                    <a:pt x="192" y="3719"/>
                  </a:lnTo>
                  <a:lnTo>
                    <a:pt x="189" y="3731"/>
                  </a:lnTo>
                  <a:lnTo>
                    <a:pt x="183" y="3740"/>
                  </a:lnTo>
                  <a:lnTo>
                    <a:pt x="178" y="3743"/>
                  </a:lnTo>
                  <a:lnTo>
                    <a:pt x="178" y="3766"/>
                  </a:lnTo>
                  <a:lnTo>
                    <a:pt x="186" y="3766"/>
                  </a:lnTo>
                  <a:lnTo>
                    <a:pt x="186" y="3789"/>
                  </a:lnTo>
                  <a:lnTo>
                    <a:pt x="179" y="3791"/>
                  </a:lnTo>
                  <a:lnTo>
                    <a:pt x="173" y="3796"/>
                  </a:lnTo>
                  <a:lnTo>
                    <a:pt x="166" y="3803"/>
                  </a:lnTo>
                  <a:lnTo>
                    <a:pt x="160" y="3812"/>
                  </a:lnTo>
                  <a:lnTo>
                    <a:pt x="152" y="3821"/>
                  </a:lnTo>
                  <a:lnTo>
                    <a:pt x="144" y="3828"/>
                  </a:lnTo>
                  <a:lnTo>
                    <a:pt x="136" y="3833"/>
                  </a:lnTo>
                  <a:lnTo>
                    <a:pt x="127" y="3835"/>
                  </a:lnTo>
                  <a:lnTo>
                    <a:pt x="127" y="3870"/>
                  </a:lnTo>
                  <a:lnTo>
                    <a:pt x="135" y="3870"/>
                  </a:lnTo>
                  <a:lnTo>
                    <a:pt x="140" y="3889"/>
                  </a:lnTo>
                  <a:lnTo>
                    <a:pt x="135" y="3907"/>
                  </a:lnTo>
                  <a:lnTo>
                    <a:pt x="124" y="3919"/>
                  </a:lnTo>
                  <a:lnTo>
                    <a:pt x="109" y="3930"/>
                  </a:lnTo>
                  <a:lnTo>
                    <a:pt x="92" y="3939"/>
                  </a:lnTo>
                  <a:lnTo>
                    <a:pt x="75" y="3944"/>
                  </a:lnTo>
                  <a:lnTo>
                    <a:pt x="60" y="3947"/>
                  </a:lnTo>
                  <a:lnTo>
                    <a:pt x="51" y="3949"/>
                  </a:lnTo>
                  <a:lnTo>
                    <a:pt x="84" y="3942"/>
                  </a:lnTo>
                  <a:lnTo>
                    <a:pt x="100" y="3940"/>
                  </a:lnTo>
                  <a:lnTo>
                    <a:pt x="104" y="3940"/>
                  </a:lnTo>
                  <a:lnTo>
                    <a:pt x="98" y="3944"/>
                  </a:lnTo>
                  <a:lnTo>
                    <a:pt x="88" y="3949"/>
                  </a:lnTo>
                  <a:lnTo>
                    <a:pt x="74" y="3956"/>
                  </a:lnTo>
                  <a:lnTo>
                    <a:pt x="60" y="3963"/>
                  </a:lnTo>
                  <a:lnTo>
                    <a:pt x="51" y="3972"/>
                  </a:lnTo>
                  <a:lnTo>
                    <a:pt x="45" y="3974"/>
                  </a:lnTo>
                  <a:lnTo>
                    <a:pt x="37" y="3976"/>
                  </a:lnTo>
                  <a:lnTo>
                    <a:pt x="30" y="3981"/>
                  </a:lnTo>
                  <a:lnTo>
                    <a:pt x="23" y="3986"/>
                  </a:lnTo>
                  <a:lnTo>
                    <a:pt x="16" y="3993"/>
                  </a:lnTo>
                  <a:lnTo>
                    <a:pt x="9" y="4000"/>
                  </a:lnTo>
                  <a:lnTo>
                    <a:pt x="4" y="4009"/>
                  </a:lnTo>
                  <a:lnTo>
                    <a:pt x="0" y="4018"/>
                  </a:lnTo>
                  <a:lnTo>
                    <a:pt x="17" y="4018"/>
                  </a:lnTo>
                  <a:lnTo>
                    <a:pt x="17" y="4006"/>
                  </a:lnTo>
                  <a:lnTo>
                    <a:pt x="30" y="3998"/>
                  </a:lnTo>
                  <a:lnTo>
                    <a:pt x="46" y="3991"/>
                  </a:lnTo>
                  <a:lnTo>
                    <a:pt x="66" y="3986"/>
                  </a:lnTo>
                  <a:lnTo>
                    <a:pt x="88" y="3983"/>
                  </a:lnTo>
                  <a:lnTo>
                    <a:pt x="113" y="3979"/>
                  </a:lnTo>
                  <a:lnTo>
                    <a:pt x="138" y="3977"/>
                  </a:lnTo>
                  <a:lnTo>
                    <a:pt x="165" y="3977"/>
                  </a:lnTo>
                  <a:lnTo>
                    <a:pt x="192" y="3977"/>
                  </a:lnTo>
                  <a:lnTo>
                    <a:pt x="220" y="3977"/>
                  </a:lnTo>
                  <a:lnTo>
                    <a:pt x="247" y="3977"/>
                  </a:lnTo>
                  <a:lnTo>
                    <a:pt x="273" y="3979"/>
                  </a:lnTo>
                  <a:lnTo>
                    <a:pt x="300" y="3979"/>
                  </a:lnTo>
                  <a:lnTo>
                    <a:pt x="323" y="3981"/>
                  </a:lnTo>
                  <a:lnTo>
                    <a:pt x="344" y="3981"/>
                  </a:lnTo>
                  <a:lnTo>
                    <a:pt x="364" y="3983"/>
                  </a:lnTo>
                  <a:lnTo>
                    <a:pt x="379" y="3983"/>
                  </a:lnTo>
                  <a:lnTo>
                    <a:pt x="388" y="3995"/>
                  </a:lnTo>
                  <a:lnTo>
                    <a:pt x="391" y="4007"/>
                  </a:lnTo>
                  <a:lnTo>
                    <a:pt x="398" y="4021"/>
                  </a:lnTo>
                  <a:lnTo>
                    <a:pt x="403" y="4035"/>
                  </a:lnTo>
                  <a:lnTo>
                    <a:pt x="405" y="4041"/>
                  </a:lnTo>
                  <a:lnTo>
                    <a:pt x="400" y="4030"/>
                  </a:lnTo>
                  <a:lnTo>
                    <a:pt x="399" y="4027"/>
                  </a:lnTo>
                  <a:lnTo>
                    <a:pt x="398" y="4027"/>
                  </a:lnTo>
                  <a:lnTo>
                    <a:pt x="399" y="4030"/>
                  </a:lnTo>
                  <a:lnTo>
                    <a:pt x="402" y="4037"/>
                  </a:lnTo>
                  <a:lnTo>
                    <a:pt x="403" y="4046"/>
                  </a:lnTo>
                  <a:lnTo>
                    <a:pt x="404" y="4055"/>
                  </a:lnTo>
                  <a:lnTo>
                    <a:pt x="405" y="4064"/>
                  </a:lnTo>
                  <a:lnTo>
                    <a:pt x="407" y="4065"/>
                  </a:lnTo>
                  <a:lnTo>
                    <a:pt x="408" y="4072"/>
                  </a:lnTo>
                  <a:lnTo>
                    <a:pt x="411" y="4081"/>
                  </a:lnTo>
                  <a:lnTo>
                    <a:pt x="415" y="4092"/>
                  </a:lnTo>
                  <a:lnTo>
                    <a:pt x="418" y="4102"/>
                  </a:lnTo>
                  <a:lnTo>
                    <a:pt x="422" y="4111"/>
                  </a:lnTo>
                  <a:lnTo>
                    <a:pt x="426" y="4118"/>
                  </a:lnTo>
                  <a:lnTo>
                    <a:pt x="430" y="4120"/>
                  </a:lnTo>
                  <a:lnTo>
                    <a:pt x="430" y="4129"/>
                  </a:lnTo>
                  <a:lnTo>
                    <a:pt x="432" y="4139"/>
                  </a:lnTo>
                  <a:lnTo>
                    <a:pt x="433" y="4150"/>
                  </a:lnTo>
                  <a:lnTo>
                    <a:pt x="434" y="4160"/>
                  </a:lnTo>
                  <a:lnTo>
                    <a:pt x="435" y="4171"/>
                  </a:lnTo>
                  <a:lnTo>
                    <a:pt x="437" y="4181"/>
                  </a:lnTo>
                  <a:lnTo>
                    <a:pt x="438" y="4190"/>
                  </a:lnTo>
                  <a:lnTo>
                    <a:pt x="438" y="4199"/>
                  </a:lnTo>
                  <a:lnTo>
                    <a:pt x="445" y="4201"/>
                  </a:lnTo>
                  <a:lnTo>
                    <a:pt x="450" y="4206"/>
                  </a:lnTo>
                  <a:lnTo>
                    <a:pt x="455" y="4213"/>
                  </a:lnTo>
                  <a:lnTo>
                    <a:pt x="462" y="4222"/>
                  </a:lnTo>
                  <a:lnTo>
                    <a:pt x="467" y="4231"/>
                  </a:lnTo>
                  <a:lnTo>
                    <a:pt x="473" y="4238"/>
                  </a:lnTo>
                  <a:lnTo>
                    <a:pt x="480" y="4243"/>
                  </a:lnTo>
                  <a:lnTo>
                    <a:pt x="489" y="4245"/>
                  </a:lnTo>
                  <a:lnTo>
                    <a:pt x="490" y="4248"/>
                  </a:lnTo>
                  <a:lnTo>
                    <a:pt x="494" y="4255"/>
                  </a:lnTo>
                  <a:lnTo>
                    <a:pt x="501" y="4266"/>
                  </a:lnTo>
                  <a:lnTo>
                    <a:pt x="507" y="4278"/>
                  </a:lnTo>
                  <a:lnTo>
                    <a:pt x="514" y="4292"/>
                  </a:lnTo>
                  <a:lnTo>
                    <a:pt x="520" y="4303"/>
                  </a:lnTo>
                  <a:lnTo>
                    <a:pt x="527" y="4310"/>
                  </a:lnTo>
                  <a:lnTo>
                    <a:pt x="531" y="4313"/>
                  </a:lnTo>
                  <a:lnTo>
                    <a:pt x="531" y="4287"/>
                  </a:lnTo>
                  <a:lnTo>
                    <a:pt x="530" y="4262"/>
                  </a:lnTo>
                  <a:lnTo>
                    <a:pt x="527" y="4236"/>
                  </a:lnTo>
                  <a:lnTo>
                    <a:pt x="524" y="4210"/>
                  </a:lnTo>
                  <a:lnTo>
                    <a:pt x="522" y="4183"/>
                  </a:lnTo>
                  <a:lnTo>
                    <a:pt x="518" y="4157"/>
                  </a:lnTo>
                  <a:lnTo>
                    <a:pt x="514" y="4130"/>
                  </a:lnTo>
                  <a:lnTo>
                    <a:pt x="510" y="4104"/>
                  </a:lnTo>
                  <a:lnTo>
                    <a:pt x="506" y="4078"/>
                  </a:lnTo>
                  <a:lnTo>
                    <a:pt x="502" y="4053"/>
                  </a:lnTo>
                  <a:lnTo>
                    <a:pt x="498" y="4027"/>
                  </a:lnTo>
                  <a:lnTo>
                    <a:pt x="496" y="4002"/>
                  </a:lnTo>
                  <a:lnTo>
                    <a:pt x="493" y="3976"/>
                  </a:lnTo>
                  <a:lnTo>
                    <a:pt x="490" y="3951"/>
                  </a:lnTo>
                  <a:lnTo>
                    <a:pt x="489" y="3926"/>
                  </a:lnTo>
                  <a:lnTo>
                    <a:pt x="489" y="3903"/>
                  </a:lnTo>
                  <a:lnTo>
                    <a:pt x="509" y="3902"/>
                  </a:lnTo>
                  <a:lnTo>
                    <a:pt x="530" y="3900"/>
                  </a:lnTo>
                  <a:lnTo>
                    <a:pt x="552" y="3896"/>
                  </a:lnTo>
                  <a:lnTo>
                    <a:pt x="574" y="3891"/>
                  </a:lnTo>
                  <a:lnTo>
                    <a:pt x="595" y="3888"/>
                  </a:lnTo>
                  <a:lnTo>
                    <a:pt x="617" y="3884"/>
                  </a:lnTo>
                  <a:lnTo>
                    <a:pt x="638" y="3882"/>
                  </a:lnTo>
                  <a:lnTo>
                    <a:pt x="658" y="3881"/>
                  </a:lnTo>
                  <a:lnTo>
                    <a:pt x="659" y="3889"/>
                  </a:lnTo>
                  <a:lnTo>
                    <a:pt x="663" y="3896"/>
                  </a:lnTo>
                  <a:lnTo>
                    <a:pt x="668" y="3902"/>
                  </a:lnTo>
                  <a:lnTo>
                    <a:pt x="675" y="3903"/>
                  </a:lnTo>
                  <a:lnTo>
                    <a:pt x="684" y="3903"/>
                  </a:lnTo>
                  <a:lnTo>
                    <a:pt x="692" y="3902"/>
                  </a:lnTo>
                  <a:lnTo>
                    <a:pt x="699" y="3900"/>
                  </a:lnTo>
                  <a:lnTo>
                    <a:pt x="709" y="3896"/>
                  </a:lnTo>
                  <a:lnTo>
                    <a:pt x="716" y="3895"/>
                  </a:lnTo>
                  <a:lnTo>
                    <a:pt x="724" y="3893"/>
                  </a:lnTo>
                  <a:lnTo>
                    <a:pt x="732" y="3891"/>
                  </a:lnTo>
                  <a:lnTo>
                    <a:pt x="741" y="3891"/>
                  </a:lnTo>
                  <a:lnTo>
                    <a:pt x="752" y="3909"/>
                  </a:lnTo>
                  <a:lnTo>
                    <a:pt x="760" y="3930"/>
                  </a:lnTo>
                  <a:lnTo>
                    <a:pt x="763" y="3951"/>
                  </a:lnTo>
                  <a:lnTo>
                    <a:pt x="766" y="3972"/>
                  </a:lnTo>
                  <a:lnTo>
                    <a:pt x="769" y="3995"/>
                  </a:lnTo>
                  <a:lnTo>
                    <a:pt x="771" y="4018"/>
                  </a:lnTo>
                  <a:lnTo>
                    <a:pt x="777" y="4041"/>
                  </a:lnTo>
                  <a:lnTo>
                    <a:pt x="784" y="4064"/>
                  </a:lnTo>
                  <a:lnTo>
                    <a:pt x="792" y="4064"/>
                  </a:lnTo>
                  <a:lnTo>
                    <a:pt x="792" y="4086"/>
                  </a:lnTo>
                  <a:lnTo>
                    <a:pt x="797" y="4097"/>
                  </a:lnTo>
                  <a:lnTo>
                    <a:pt x="803" y="4115"/>
                  </a:lnTo>
                  <a:lnTo>
                    <a:pt x="805" y="4134"/>
                  </a:lnTo>
                  <a:lnTo>
                    <a:pt x="807" y="4159"/>
                  </a:lnTo>
                  <a:lnTo>
                    <a:pt x="808" y="4183"/>
                  </a:lnTo>
                  <a:lnTo>
                    <a:pt x="809" y="4210"/>
                  </a:lnTo>
                  <a:lnTo>
                    <a:pt x="809" y="4234"/>
                  </a:lnTo>
                  <a:lnTo>
                    <a:pt x="809" y="4257"/>
                  </a:lnTo>
                  <a:lnTo>
                    <a:pt x="826" y="4257"/>
                  </a:lnTo>
                  <a:lnTo>
                    <a:pt x="830" y="4262"/>
                  </a:lnTo>
                  <a:lnTo>
                    <a:pt x="833" y="4277"/>
                  </a:lnTo>
                  <a:lnTo>
                    <a:pt x="834" y="4291"/>
                  </a:lnTo>
                  <a:lnTo>
                    <a:pt x="834" y="4303"/>
                  </a:lnTo>
                  <a:lnTo>
                    <a:pt x="843" y="4313"/>
                  </a:lnTo>
                  <a:lnTo>
                    <a:pt x="843" y="4284"/>
                  </a:lnTo>
                  <a:lnTo>
                    <a:pt x="846" y="4252"/>
                  </a:lnTo>
                  <a:lnTo>
                    <a:pt x="847" y="4218"/>
                  </a:lnTo>
                  <a:lnTo>
                    <a:pt x="851" y="4185"/>
                  </a:lnTo>
                  <a:lnTo>
                    <a:pt x="856" y="4152"/>
                  </a:lnTo>
                  <a:lnTo>
                    <a:pt x="861" y="4116"/>
                  </a:lnTo>
                  <a:lnTo>
                    <a:pt x="869" y="4083"/>
                  </a:lnTo>
                  <a:lnTo>
                    <a:pt x="877" y="4050"/>
                  </a:lnTo>
                  <a:lnTo>
                    <a:pt x="886" y="4016"/>
                  </a:lnTo>
                  <a:lnTo>
                    <a:pt x="897" y="3984"/>
                  </a:lnTo>
                  <a:lnTo>
                    <a:pt x="909" y="3954"/>
                  </a:lnTo>
                  <a:lnTo>
                    <a:pt x="922" y="3926"/>
                  </a:lnTo>
                  <a:lnTo>
                    <a:pt x="936" y="3900"/>
                  </a:lnTo>
                  <a:lnTo>
                    <a:pt x="952" y="3875"/>
                  </a:lnTo>
                  <a:lnTo>
                    <a:pt x="969" y="3854"/>
                  </a:lnTo>
                  <a:lnTo>
                    <a:pt x="987" y="3835"/>
                  </a:lnTo>
                  <a:lnTo>
                    <a:pt x="991" y="3805"/>
                  </a:lnTo>
                  <a:lnTo>
                    <a:pt x="997" y="3775"/>
                  </a:lnTo>
                  <a:lnTo>
                    <a:pt x="1004" y="3745"/>
                  </a:lnTo>
                  <a:lnTo>
                    <a:pt x="1010" y="3715"/>
                  </a:lnTo>
                  <a:lnTo>
                    <a:pt x="1017" y="3685"/>
                  </a:lnTo>
                  <a:lnTo>
                    <a:pt x="1024" y="3655"/>
                  </a:lnTo>
                  <a:lnTo>
                    <a:pt x="1027" y="3625"/>
                  </a:lnTo>
                  <a:lnTo>
                    <a:pt x="1029" y="3596"/>
                  </a:lnTo>
                  <a:lnTo>
                    <a:pt x="1051" y="3603"/>
                  </a:lnTo>
                  <a:lnTo>
                    <a:pt x="1073" y="3615"/>
                  </a:lnTo>
                  <a:lnTo>
                    <a:pt x="1094" y="3631"/>
                  </a:lnTo>
                  <a:lnTo>
                    <a:pt x="1116" y="3648"/>
                  </a:lnTo>
                  <a:lnTo>
                    <a:pt x="1137" y="3668"/>
                  </a:lnTo>
                  <a:lnTo>
                    <a:pt x="1158" y="3687"/>
                  </a:lnTo>
                  <a:lnTo>
                    <a:pt x="1178" y="3705"/>
                  </a:lnTo>
                  <a:lnTo>
                    <a:pt x="1197" y="3720"/>
                  </a:lnTo>
                  <a:lnTo>
                    <a:pt x="1200" y="3740"/>
                  </a:lnTo>
                  <a:lnTo>
                    <a:pt x="1204" y="3756"/>
                  </a:lnTo>
                  <a:lnTo>
                    <a:pt x="1206" y="3770"/>
                  </a:lnTo>
                  <a:lnTo>
                    <a:pt x="1210" y="3779"/>
                  </a:lnTo>
                  <a:lnTo>
                    <a:pt x="1216" y="3789"/>
                  </a:lnTo>
                  <a:lnTo>
                    <a:pt x="1220" y="3796"/>
                  </a:lnTo>
                  <a:lnTo>
                    <a:pt x="1225" y="3803"/>
                  </a:lnTo>
                  <a:lnTo>
                    <a:pt x="1231" y="3812"/>
                  </a:lnTo>
                  <a:lnTo>
                    <a:pt x="1239" y="3789"/>
                  </a:lnTo>
                  <a:lnTo>
                    <a:pt x="1240" y="3798"/>
                  </a:lnTo>
                  <a:lnTo>
                    <a:pt x="1244" y="3805"/>
                  </a:lnTo>
                  <a:lnTo>
                    <a:pt x="1250" y="3810"/>
                  </a:lnTo>
                  <a:lnTo>
                    <a:pt x="1256" y="3812"/>
                  </a:lnTo>
                  <a:lnTo>
                    <a:pt x="1256" y="3794"/>
                  </a:lnTo>
                  <a:lnTo>
                    <a:pt x="1256" y="3777"/>
                  </a:lnTo>
                  <a:lnTo>
                    <a:pt x="1256" y="3759"/>
                  </a:lnTo>
                  <a:lnTo>
                    <a:pt x="1256" y="3740"/>
                  </a:lnTo>
                  <a:lnTo>
                    <a:pt x="1256" y="3720"/>
                  </a:lnTo>
                  <a:lnTo>
                    <a:pt x="1255" y="3701"/>
                  </a:lnTo>
                  <a:lnTo>
                    <a:pt x="1255" y="3682"/>
                  </a:lnTo>
                  <a:lnTo>
                    <a:pt x="1253" y="3662"/>
                  </a:lnTo>
                  <a:lnTo>
                    <a:pt x="1253" y="3645"/>
                  </a:lnTo>
                  <a:lnTo>
                    <a:pt x="1252" y="3625"/>
                  </a:lnTo>
                  <a:lnTo>
                    <a:pt x="1251" y="3606"/>
                  </a:lnTo>
                  <a:lnTo>
                    <a:pt x="1250" y="3587"/>
                  </a:lnTo>
                  <a:lnTo>
                    <a:pt x="1247" y="3567"/>
                  </a:lnTo>
                  <a:lnTo>
                    <a:pt x="1244" y="3550"/>
                  </a:lnTo>
                  <a:lnTo>
                    <a:pt x="1242" y="3532"/>
                  </a:lnTo>
                  <a:lnTo>
                    <a:pt x="1239" y="3515"/>
                  </a:lnTo>
                  <a:lnTo>
                    <a:pt x="1247" y="3516"/>
                  </a:lnTo>
                  <a:lnTo>
                    <a:pt x="1256" y="3518"/>
                  </a:lnTo>
                  <a:lnTo>
                    <a:pt x="1267" y="3522"/>
                  </a:lnTo>
                  <a:lnTo>
                    <a:pt x="1278" y="3527"/>
                  </a:lnTo>
                  <a:lnTo>
                    <a:pt x="1290" y="3534"/>
                  </a:lnTo>
                  <a:lnTo>
                    <a:pt x="1302" y="3539"/>
                  </a:lnTo>
                  <a:lnTo>
                    <a:pt x="1314" y="3544"/>
                  </a:lnTo>
                  <a:lnTo>
                    <a:pt x="1324" y="3550"/>
                  </a:lnTo>
                  <a:lnTo>
                    <a:pt x="1325" y="3559"/>
                  </a:lnTo>
                  <a:lnTo>
                    <a:pt x="1331" y="3567"/>
                  </a:lnTo>
                  <a:lnTo>
                    <a:pt x="1337" y="3578"/>
                  </a:lnTo>
                  <a:lnTo>
                    <a:pt x="1346" y="3587"/>
                  </a:lnTo>
                  <a:lnTo>
                    <a:pt x="1354" y="3594"/>
                  </a:lnTo>
                  <a:lnTo>
                    <a:pt x="1363" y="3601"/>
                  </a:lnTo>
                  <a:lnTo>
                    <a:pt x="1370" y="3604"/>
                  </a:lnTo>
                  <a:lnTo>
                    <a:pt x="1374" y="3606"/>
                  </a:lnTo>
                  <a:lnTo>
                    <a:pt x="1375" y="3622"/>
                  </a:lnTo>
                  <a:lnTo>
                    <a:pt x="1380" y="3639"/>
                  </a:lnTo>
                  <a:lnTo>
                    <a:pt x="1389" y="3659"/>
                  </a:lnTo>
                  <a:lnTo>
                    <a:pt x="1400" y="3680"/>
                  </a:lnTo>
                  <a:lnTo>
                    <a:pt x="1413" y="3701"/>
                  </a:lnTo>
                  <a:lnTo>
                    <a:pt x="1427" y="3722"/>
                  </a:lnTo>
                  <a:lnTo>
                    <a:pt x="1443" y="3745"/>
                  </a:lnTo>
                  <a:lnTo>
                    <a:pt x="1460" y="3768"/>
                  </a:lnTo>
                  <a:lnTo>
                    <a:pt x="1477" y="3789"/>
                  </a:lnTo>
                  <a:lnTo>
                    <a:pt x="1494" y="3810"/>
                  </a:lnTo>
                  <a:lnTo>
                    <a:pt x="1511" y="3830"/>
                  </a:lnTo>
                  <a:lnTo>
                    <a:pt x="1527" y="3849"/>
                  </a:lnTo>
                  <a:lnTo>
                    <a:pt x="1542" y="3866"/>
                  </a:lnTo>
                  <a:lnTo>
                    <a:pt x="1555" y="3881"/>
                  </a:lnTo>
                  <a:lnTo>
                    <a:pt x="1567" y="3893"/>
                  </a:lnTo>
                  <a:lnTo>
                    <a:pt x="1576" y="3903"/>
                  </a:lnTo>
                  <a:lnTo>
                    <a:pt x="1576" y="3858"/>
                  </a:lnTo>
                  <a:lnTo>
                    <a:pt x="1567" y="3838"/>
                  </a:lnTo>
                  <a:lnTo>
                    <a:pt x="1559" y="3815"/>
                  </a:lnTo>
                  <a:lnTo>
                    <a:pt x="1553" y="3793"/>
                  </a:lnTo>
                  <a:lnTo>
                    <a:pt x="1546" y="3768"/>
                  </a:lnTo>
                  <a:lnTo>
                    <a:pt x="1541" y="3743"/>
                  </a:lnTo>
                  <a:lnTo>
                    <a:pt x="1537" y="3717"/>
                  </a:lnTo>
                  <a:lnTo>
                    <a:pt x="1533" y="3689"/>
                  </a:lnTo>
                  <a:lnTo>
                    <a:pt x="1529" y="3661"/>
                  </a:lnTo>
                  <a:lnTo>
                    <a:pt x="1527" y="3634"/>
                  </a:lnTo>
                  <a:lnTo>
                    <a:pt x="1524" y="3606"/>
                  </a:lnTo>
                  <a:lnTo>
                    <a:pt x="1521" y="3578"/>
                  </a:lnTo>
                  <a:lnTo>
                    <a:pt x="1520" y="3550"/>
                  </a:lnTo>
                  <a:lnTo>
                    <a:pt x="1517" y="3523"/>
                  </a:lnTo>
                  <a:lnTo>
                    <a:pt x="1515" y="3497"/>
                  </a:lnTo>
                  <a:lnTo>
                    <a:pt x="1512" y="3472"/>
                  </a:lnTo>
                  <a:lnTo>
                    <a:pt x="1510" y="3448"/>
                  </a:lnTo>
                  <a:lnTo>
                    <a:pt x="1508" y="3434"/>
                  </a:lnTo>
                  <a:lnTo>
                    <a:pt x="1503" y="3416"/>
                  </a:lnTo>
                  <a:lnTo>
                    <a:pt x="1497" y="3398"/>
                  </a:lnTo>
                  <a:lnTo>
                    <a:pt x="1489" y="3379"/>
                  </a:lnTo>
                  <a:lnTo>
                    <a:pt x="1480" y="3360"/>
                  </a:lnTo>
                  <a:lnTo>
                    <a:pt x="1473" y="3340"/>
                  </a:lnTo>
                  <a:lnTo>
                    <a:pt x="1468" y="3325"/>
                  </a:lnTo>
                  <a:lnTo>
                    <a:pt x="1466" y="3310"/>
                  </a:lnTo>
                  <a:lnTo>
                    <a:pt x="1448" y="3307"/>
                  </a:lnTo>
                  <a:lnTo>
                    <a:pt x="1433" y="3298"/>
                  </a:lnTo>
                  <a:lnTo>
                    <a:pt x="1417" y="3286"/>
                  </a:lnTo>
                  <a:lnTo>
                    <a:pt x="1404" y="3268"/>
                  </a:lnTo>
                  <a:lnTo>
                    <a:pt x="1392" y="3247"/>
                  </a:lnTo>
                  <a:lnTo>
                    <a:pt x="1382" y="3224"/>
                  </a:lnTo>
                  <a:lnTo>
                    <a:pt x="1372" y="3200"/>
                  </a:lnTo>
                  <a:lnTo>
                    <a:pt x="1366" y="3173"/>
                  </a:lnTo>
                  <a:lnTo>
                    <a:pt x="1357" y="3140"/>
                  </a:lnTo>
                  <a:lnTo>
                    <a:pt x="1351" y="3106"/>
                  </a:lnTo>
                  <a:lnTo>
                    <a:pt x="1346" y="3069"/>
                  </a:lnTo>
                  <a:lnTo>
                    <a:pt x="1342" y="3034"/>
                  </a:lnTo>
                  <a:lnTo>
                    <a:pt x="1341" y="2995"/>
                  </a:lnTo>
                  <a:lnTo>
                    <a:pt x="1341" y="2959"/>
                  </a:lnTo>
                  <a:lnTo>
                    <a:pt x="1341" y="2920"/>
                  </a:lnTo>
                  <a:lnTo>
                    <a:pt x="1342" y="2881"/>
                  </a:lnTo>
                  <a:lnTo>
                    <a:pt x="1344" y="2842"/>
                  </a:lnTo>
                  <a:lnTo>
                    <a:pt x="1346" y="2805"/>
                  </a:lnTo>
                  <a:lnTo>
                    <a:pt x="1349" y="2767"/>
                  </a:lnTo>
                  <a:lnTo>
                    <a:pt x="1351" y="2730"/>
                  </a:lnTo>
                  <a:lnTo>
                    <a:pt x="1353" y="2693"/>
                  </a:lnTo>
                  <a:lnTo>
                    <a:pt x="1355" y="2658"/>
                  </a:lnTo>
                  <a:lnTo>
                    <a:pt x="1357" y="2624"/>
                  </a:lnTo>
                  <a:lnTo>
                    <a:pt x="1357" y="2591"/>
                  </a:lnTo>
                  <a:lnTo>
                    <a:pt x="1370" y="2601"/>
                  </a:lnTo>
                  <a:lnTo>
                    <a:pt x="1385" y="2614"/>
                  </a:lnTo>
                  <a:lnTo>
                    <a:pt x="1400" y="2628"/>
                  </a:lnTo>
                  <a:lnTo>
                    <a:pt x="1416" y="2644"/>
                  </a:lnTo>
                  <a:lnTo>
                    <a:pt x="1431" y="2659"/>
                  </a:lnTo>
                  <a:lnTo>
                    <a:pt x="1447" y="2675"/>
                  </a:lnTo>
                  <a:lnTo>
                    <a:pt x="1461" y="2691"/>
                  </a:lnTo>
                  <a:lnTo>
                    <a:pt x="1474" y="2705"/>
                  </a:lnTo>
                  <a:lnTo>
                    <a:pt x="1478" y="2723"/>
                  </a:lnTo>
                  <a:lnTo>
                    <a:pt x="1482" y="2749"/>
                  </a:lnTo>
                  <a:lnTo>
                    <a:pt x="1486" y="2779"/>
                  </a:lnTo>
                  <a:lnTo>
                    <a:pt x="1493" y="2809"/>
                  </a:lnTo>
                  <a:lnTo>
                    <a:pt x="1499" y="2839"/>
                  </a:lnTo>
                  <a:lnTo>
                    <a:pt x="1508" y="2865"/>
                  </a:lnTo>
                  <a:lnTo>
                    <a:pt x="1520" y="2881"/>
                  </a:lnTo>
                  <a:lnTo>
                    <a:pt x="1534" y="2888"/>
                  </a:lnTo>
                  <a:lnTo>
                    <a:pt x="1542" y="2899"/>
                  </a:lnTo>
                  <a:lnTo>
                    <a:pt x="1544" y="2909"/>
                  </a:lnTo>
                  <a:lnTo>
                    <a:pt x="1546" y="2922"/>
                  </a:lnTo>
                  <a:lnTo>
                    <a:pt x="1550" y="2936"/>
                  </a:lnTo>
                  <a:lnTo>
                    <a:pt x="1555" y="2950"/>
                  </a:lnTo>
                  <a:lnTo>
                    <a:pt x="1559" y="2964"/>
                  </a:lnTo>
                  <a:lnTo>
                    <a:pt x="1563" y="2978"/>
                  </a:lnTo>
                  <a:lnTo>
                    <a:pt x="1566" y="2990"/>
                  </a:lnTo>
                  <a:lnTo>
                    <a:pt x="1567" y="3001"/>
                  </a:lnTo>
                  <a:lnTo>
                    <a:pt x="1559" y="2453"/>
                  </a:lnTo>
                  <a:lnTo>
                    <a:pt x="1542" y="2441"/>
                  </a:lnTo>
                  <a:lnTo>
                    <a:pt x="1540" y="2455"/>
                  </a:lnTo>
                  <a:lnTo>
                    <a:pt x="1536" y="2471"/>
                  </a:lnTo>
                  <a:lnTo>
                    <a:pt x="1533" y="2489"/>
                  </a:lnTo>
                  <a:lnTo>
                    <a:pt x="1531" y="2505"/>
                  </a:lnTo>
                  <a:lnTo>
                    <a:pt x="1529" y="2522"/>
                  </a:lnTo>
                  <a:lnTo>
                    <a:pt x="1527" y="2540"/>
                  </a:lnTo>
                  <a:lnTo>
                    <a:pt x="1525" y="2554"/>
                  </a:lnTo>
                  <a:lnTo>
                    <a:pt x="1525" y="2568"/>
                  </a:lnTo>
                  <a:lnTo>
                    <a:pt x="1528" y="2540"/>
                  </a:lnTo>
                  <a:lnTo>
                    <a:pt x="1529" y="2524"/>
                  </a:lnTo>
                  <a:lnTo>
                    <a:pt x="1528" y="2519"/>
                  </a:lnTo>
                  <a:lnTo>
                    <a:pt x="1527" y="2520"/>
                  </a:lnTo>
                  <a:lnTo>
                    <a:pt x="1524" y="2529"/>
                  </a:lnTo>
                  <a:lnTo>
                    <a:pt x="1520" y="2541"/>
                  </a:lnTo>
                  <a:lnTo>
                    <a:pt x="1515" y="2554"/>
                  </a:lnTo>
                  <a:lnTo>
                    <a:pt x="1510" y="2568"/>
                  </a:lnTo>
                  <a:lnTo>
                    <a:pt x="1502" y="2538"/>
                  </a:lnTo>
                  <a:lnTo>
                    <a:pt x="1491" y="2499"/>
                  </a:lnTo>
                  <a:lnTo>
                    <a:pt x="1478" y="2457"/>
                  </a:lnTo>
                  <a:lnTo>
                    <a:pt x="1465" y="2415"/>
                  </a:lnTo>
                  <a:lnTo>
                    <a:pt x="1451" y="2373"/>
                  </a:lnTo>
                  <a:lnTo>
                    <a:pt x="1435" y="2337"/>
                  </a:lnTo>
                  <a:lnTo>
                    <a:pt x="1421" y="2309"/>
                  </a:lnTo>
                  <a:lnTo>
                    <a:pt x="1408" y="2293"/>
                  </a:lnTo>
                  <a:lnTo>
                    <a:pt x="1400" y="2318"/>
                  </a:lnTo>
                  <a:lnTo>
                    <a:pt x="1391" y="2334"/>
                  </a:lnTo>
                  <a:lnTo>
                    <a:pt x="1382" y="2350"/>
                  </a:lnTo>
                  <a:lnTo>
                    <a:pt x="1374" y="2365"/>
                  </a:lnTo>
                  <a:lnTo>
                    <a:pt x="1366" y="2383"/>
                  </a:lnTo>
                  <a:lnTo>
                    <a:pt x="1359" y="2401"/>
                  </a:lnTo>
                  <a:lnTo>
                    <a:pt x="1353" y="2420"/>
                  </a:lnTo>
                  <a:lnTo>
                    <a:pt x="1346" y="2439"/>
                  </a:lnTo>
                  <a:lnTo>
                    <a:pt x="1341" y="2459"/>
                  </a:lnTo>
                  <a:lnTo>
                    <a:pt x="1336" y="2478"/>
                  </a:lnTo>
                  <a:lnTo>
                    <a:pt x="1331" y="2499"/>
                  </a:lnTo>
                  <a:lnTo>
                    <a:pt x="1325" y="2520"/>
                  </a:lnTo>
                  <a:lnTo>
                    <a:pt x="1321" y="2541"/>
                  </a:lnTo>
                  <a:lnTo>
                    <a:pt x="1318" y="2563"/>
                  </a:lnTo>
                  <a:lnTo>
                    <a:pt x="1314" y="2584"/>
                  </a:lnTo>
                  <a:lnTo>
                    <a:pt x="1311" y="2605"/>
                  </a:lnTo>
                  <a:lnTo>
                    <a:pt x="1307" y="2626"/>
                  </a:lnTo>
                  <a:lnTo>
                    <a:pt x="1293" y="2624"/>
                  </a:lnTo>
                  <a:lnTo>
                    <a:pt x="1277" y="2621"/>
                  </a:lnTo>
                  <a:lnTo>
                    <a:pt x="1260" y="2615"/>
                  </a:lnTo>
                  <a:lnTo>
                    <a:pt x="1243" y="2608"/>
                  </a:lnTo>
                  <a:lnTo>
                    <a:pt x="1225" y="2601"/>
                  </a:lnTo>
                  <a:lnTo>
                    <a:pt x="1206" y="2596"/>
                  </a:lnTo>
                  <a:lnTo>
                    <a:pt x="1188" y="2592"/>
                  </a:lnTo>
                  <a:lnTo>
                    <a:pt x="1171" y="2591"/>
                  </a:lnTo>
                  <a:lnTo>
                    <a:pt x="1157" y="2614"/>
                  </a:lnTo>
                  <a:lnTo>
                    <a:pt x="1146" y="2636"/>
                  </a:lnTo>
                  <a:lnTo>
                    <a:pt x="1138" y="2659"/>
                  </a:lnTo>
                  <a:lnTo>
                    <a:pt x="1132" y="2684"/>
                  </a:lnTo>
                  <a:lnTo>
                    <a:pt x="1125" y="2709"/>
                  </a:lnTo>
                  <a:lnTo>
                    <a:pt x="1119" y="2733"/>
                  </a:lnTo>
                  <a:lnTo>
                    <a:pt x="1112" y="2758"/>
                  </a:lnTo>
                  <a:lnTo>
                    <a:pt x="1105" y="2784"/>
                  </a:lnTo>
                  <a:lnTo>
                    <a:pt x="1105" y="2765"/>
                  </a:lnTo>
                  <a:lnTo>
                    <a:pt x="1103" y="2746"/>
                  </a:lnTo>
                  <a:lnTo>
                    <a:pt x="1102" y="2724"/>
                  </a:lnTo>
                  <a:lnTo>
                    <a:pt x="1101" y="2703"/>
                  </a:lnTo>
                  <a:lnTo>
                    <a:pt x="1099" y="2682"/>
                  </a:lnTo>
                  <a:lnTo>
                    <a:pt x="1097" y="2661"/>
                  </a:lnTo>
                  <a:lnTo>
                    <a:pt x="1094" y="2640"/>
                  </a:lnTo>
                  <a:lnTo>
                    <a:pt x="1093" y="2619"/>
                  </a:lnTo>
                  <a:lnTo>
                    <a:pt x="1090" y="2598"/>
                  </a:lnTo>
                  <a:lnTo>
                    <a:pt x="1088" y="2577"/>
                  </a:lnTo>
                  <a:lnTo>
                    <a:pt x="1085" y="2556"/>
                  </a:lnTo>
                  <a:lnTo>
                    <a:pt x="1084" y="2534"/>
                  </a:lnTo>
                  <a:lnTo>
                    <a:pt x="1082" y="2513"/>
                  </a:lnTo>
                  <a:lnTo>
                    <a:pt x="1081" y="2492"/>
                  </a:lnTo>
                  <a:lnTo>
                    <a:pt x="1080" y="2473"/>
                  </a:lnTo>
                  <a:lnTo>
                    <a:pt x="1080" y="2453"/>
                  </a:lnTo>
                  <a:lnTo>
                    <a:pt x="1086" y="2448"/>
                  </a:lnTo>
                  <a:lnTo>
                    <a:pt x="1094" y="2434"/>
                  </a:lnTo>
                  <a:lnTo>
                    <a:pt x="1101" y="2411"/>
                  </a:lnTo>
                  <a:lnTo>
                    <a:pt x="1108" y="2387"/>
                  </a:lnTo>
                  <a:lnTo>
                    <a:pt x="1115" y="2360"/>
                  </a:lnTo>
                  <a:lnTo>
                    <a:pt x="1120" y="2334"/>
                  </a:lnTo>
                  <a:lnTo>
                    <a:pt x="1125" y="2311"/>
                  </a:lnTo>
                  <a:lnTo>
                    <a:pt x="1129" y="2293"/>
                  </a:lnTo>
                  <a:lnTo>
                    <a:pt x="1171" y="2293"/>
                  </a:lnTo>
                  <a:lnTo>
                    <a:pt x="1174" y="2278"/>
                  </a:lnTo>
                  <a:lnTo>
                    <a:pt x="1179" y="2251"/>
                  </a:lnTo>
                  <a:lnTo>
                    <a:pt x="1188" y="2218"/>
                  </a:lnTo>
                  <a:lnTo>
                    <a:pt x="1197" y="2181"/>
                  </a:lnTo>
                  <a:lnTo>
                    <a:pt x="1208" y="2146"/>
                  </a:lnTo>
                  <a:lnTo>
                    <a:pt x="1218" y="2112"/>
                  </a:lnTo>
                  <a:lnTo>
                    <a:pt x="1226" y="2089"/>
                  </a:lnTo>
                  <a:lnTo>
                    <a:pt x="1231" y="2077"/>
                  </a:lnTo>
                  <a:lnTo>
                    <a:pt x="1234" y="2087"/>
                  </a:lnTo>
                  <a:lnTo>
                    <a:pt x="1240" y="2100"/>
                  </a:lnTo>
                  <a:lnTo>
                    <a:pt x="1248" y="2112"/>
                  </a:lnTo>
                  <a:lnTo>
                    <a:pt x="1256" y="2123"/>
                  </a:lnTo>
                  <a:lnTo>
                    <a:pt x="1263" y="2112"/>
                  </a:lnTo>
                  <a:lnTo>
                    <a:pt x="1268" y="2100"/>
                  </a:lnTo>
                  <a:lnTo>
                    <a:pt x="1272" y="2087"/>
                  </a:lnTo>
                  <a:lnTo>
                    <a:pt x="1273" y="2077"/>
                  </a:lnTo>
                  <a:lnTo>
                    <a:pt x="1282" y="2066"/>
                  </a:lnTo>
                  <a:lnTo>
                    <a:pt x="1307" y="2066"/>
                  </a:lnTo>
                  <a:lnTo>
                    <a:pt x="1314" y="2068"/>
                  </a:lnTo>
                  <a:lnTo>
                    <a:pt x="1320" y="2072"/>
                  </a:lnTo>
                  <a:lnTo>
                    <a:pt x="1325" y="2075"/>
                  </a:lnTo>
                  <a:lnTo>
                    <a:pt x="1332" y="2077"/>
                  </a:lnTo>
                  <a:lnTo>
                    <a:pt x="1333" y="2068"/>
                  </a:lnTo>
                  <a:lnTo>
                    <a:pt x="1336" y="2059"/>
                  </a:lnTo>
                  <a:lnTo>
                    <a:pt x="1338" y="2052"/>
                  </a:lnTo>
                  <a:lnTo>
                    <a:pt x="1340" y="2043"/>
                  </a:lnTo>
                  <a:lnTo>
                    <a:pt x="1357" y="2031"/>
                  </a:lnTo>
                  <a:lnTo>
                    <a:pt x="1391" y="2031"/>
                  </a:lnTo>
                  <a:lnTo>
                    <a:pt x="1391" y="2022"/>
                  </a:lnTo>
                  <a:lnTo>
                    <a:pt x="1389" y="2010"/>
                  </a:lnTo>
                  <a:lnTo>
                    <a:pt x="1388" y="1998"/>
                  </a:lnTo>
                  <a:lnTo>
                    <a:pt x="1387" y="1985"/>
                  </a:lnTo>
                  <a:lnTo>
                    <a:pt x="1384" y="1973"/>
                  </a:lnTo>
                  <a:lnTo>
                    <a:pt x="1383" y="1961"/>
                  </a:lnTo>
                  <a:lnTo>
                    <a:pt x="1382" y="1948"/>
                  </a:lnTo>
                  <a:lnTo>
                    <a:pt x="1382" y="1940"/>
                  </a:lnTo>
                  <a:lnTo>
                    <a:pt x="1349" y="1940"/>
                  </a:lnTo>
                  <a:lnTo>
                    <a:pt x="1340" y="1929"/>
                  </a:lnTo>
                  <a:lnTo>
                    <a:pt x="1349" y="1461"/>
                  </a:lnTo>
                  <a:lnTo>
                    <a:pt x="1365" y="1473"/>
                  </a:lnTo>
                  <a:lnTo>
                    <a:pt x="1375" y="1503"/>
                  </a:lnTo>
                  <a:lnTo>
                    <a:pt x="1383" y="1547"/>
                  </a:lnTo>
                  <a:lnTo>
                    <a:pt x="1388" y="1597"/>
                  </a:lnTo>
                  <a:lnTo>
                    <a:pt x="1393" y="1648"/>
                  </a:lnTo>
                  <a:lnTo>
                    <a:pt x="1402" y="1692"/>
                  </a:lnTo>
                  <a:lnTo>
                    <a:pt x="1414" y="1721"/>
                  </a:lnTo>
                  <a:lnTo>
                    <a:pt x="1433" y="1734"/>
                  </a:lnTo>
                  <a:lnTo>
                    <a:pt x="1433" y="1667"/>
                  </a:lnTo>
                  <a:lnTo>
                    <a:pt x="1434" y="1600"/>
                  </a:lnTo>
                  <a:lnTo>
                    <a:pt x="1436" y="1530"/>
                  </a:lnTo>
                  <a:lnTo>
                    <a:pt x="1439" y="1461"/>
                  </a:lnTo>
                  <a:lnTo>
                    <a:pt x="1442" y="1389"/>
                  </a:lnTo>
                  <a:lnTo>
                    <a:pt x="1446" y="1318"/>
                  </a:lnTo>
                  <a:lnTo>
                    <a:pt x="1449" y="1246"/>
                  </a:lnTo>
                  <a:lnTo>
                    <a:pt x="1453" y="1174"/>
                  </a:lnTo>
                  <a:lnTo>
                    <a:pt x="1457" y="1102"/>
                  </a:lnTo>
                  <a:lnTo>
                    <a:pt x="1461" y="1030"/>
                  </a:lnTo>
                  <a:lnTo>
                    <a:pt x="1465" y="958"/>
                  </a:lnTo>
                  <a:lnTo>
                    <a:pt x="1468" y="886"/>
                  </a:lnTo>
                  <a:lnTo>
                    <a:pt x="1470" y="813"/>
                  </a:lnTo>
                  <a:lnTo>
                    <a:pt x="1473" y="743"/>
                  </a:lnTo>
                  <a:lnTo>
                    <a:pt x="1474" y="673"/>
                  </a:lnTo>
                  <a:lnTo>
                    <a:pt x="1474" y="604"/>
                  </a:lnTo>
                  <a:lnTo>
                    <a:pt x="1473" y="623"/>
                  </a:lnTo>
                  <a:lnTo>
                    <a:pt x="1468" y="646"/>
                  </a:lnTo>
                  <a:lnTo>
                    <a:pt x="1461" y="671"/>
                  </a:lnTo>
                  <a:lnTo>
                    <a:pt x="1453" y="697"/>
                  </a:lnTo>
                  <a:lnTo>
                    <a:pt x="1446" y="724"/>
                  </a:lnTo>
                  <a:lnTo>
                    <a:pt x="1439" y="752"/>
                  </a:lnTo>
                  <a:lnTo>
                    <a:pt x="1434" y="777"/>
                  </a:lnTo>
                  <a:lnTo>
                    <a:pt x="1433" y="799"/>
                  </a:lnTo>
                  <a:lnTo>
                    <a:pt x="1431" y="819"/>
                  </a:lnTo>
                  <a:lnTo>
                    <a:pt x="1430" y="840"/>
                  </a:lnTo>
                  <a:lnTo>
                    <a:pt x="1429" y="861"/>
                  </a:lnTo>
                  <a:lnTo>
                    <a:pt x="1427" y="882"/>
                  </a:lnTo>
                  <a:lnTo>
                    <a:pt x="1426" y="905"/>
                  </a:lnTo>
                  <a:lnTo>
                    <a:pt x="1425" y="928"/>
                  </a:lnTo>
                  <a:lnTo>
                    <a:pt x="1423" y="951"/>
                  </a:lnTo>
                  <a:lnTo>
                    <a:pt x="1422" y="974"/>
                  </a:lnTo>
                  <a:lnTo>
                    <a:pt x="1419" y="996"/>
                  </a:lnTo>
                  <a:lnTo>
                    <a:pt x="1417" y="1019"/>
                  </a:lnTo>
                  <a:lnTo>
                    <a:pt x="1414" y="1042"/>
                  </a:lnTo>
                  <a:lnTo>
                    <a:pt x="1410" y="1063"/>
                  </a:lnTo>
                  <a:lnTo>
                    <a:pt x="1406" y="1084"/>
                  </a:lnTo>
                  <a:lnTo>
                    <a:pt x="1402" y="1104"/>
                  </a:lnTo>
                  <a:lnTo>
                    <a:pt x="1397" y="1123"/>
                  </a:lnTo>
                  <a:lnTo>
                    <a:pt x="1391" y="1141"/>
                  </a:lnTo>
                  <a:lnTo>
                    <a:pt x="1389" y="1167"/>
                  </a:lnTo>
                  <a:lnTo>
                    <a:pt x="1387" y="1192"/>
                  </a:lnTo>
                  <a:lnTo>
                    <a:pt x="1383" y="1218"/>
                  </a:lnTo>
                  <a:lnTo>
                    <a:pt x="1379" y="1243"/>
                  </a:lnTo>
                  <a:lnTo>
                    <a:pt x="1374" y="1266"/>
                  </a:lnTo>
                  <a:lnTo>
                    <a:pt x="1370" y="1290"/>
                  </a:lnTo>
                  <a:lnTo>
                    <a:pt x="1367" y="1313"/>
                  </a:lnTo>
                  <a:lnTo>
                    <a:pt x="1366" y="1334"/>
                  </a:lnTo>
                  <a:lnTo>
                    <a:pt x="1366" y="1317"/>
                  </a:lnTo>
                  <a:lnTo>
                    <a:pt x="1363" y="1299"/>
                  </a:lnTo>
                  <a:lnTo>
                    <a:pt x="1361" y="1282"/>
                  </a:lnTo>
                  <a:lnTo>
                    <a:pt x="1358" y="1262"/>
                  </a:lnTo>
                  <a:lnTo>
                    <a:pt x="1354" y="1245"/>
                  </a:lnTo>
                  <a:lnTo>
                    <a:pt x="1350" y="1225"/>
                  </a:lnTo>
                  <a:lnTo>
                    <a:pt x="1346" y="1206"/>
                  </a:lnTo>
                  <a:lnTo>
                    <a:pt x="1342" y="1185"/>
                  </a:lnTo>
                  <a:lnTo>
                    <a:pt x="1338" y="1165"/>
                  </a:lnTo>
                  <a:lnTo>
                    <a:pt x="1336" y="1146"/>
                  </a:lnTo>
                  <a:lnTo>
                    <a:pt x="1332" y="1125"/>
                  </a:lnTo>
                  <a:lnTo>
                    <a:pt x="1331" y="1106"/>
                  </a:lnTo>
                  <a:lnTo>
                    <a:pt x="1329" y="1086"/>
                  </a:lnTo>
                  <a:lnTo>
                    <a:pt x="1328" y="1065"/>
                  </a:lnTo>
                  <a:lnTo>
                    <a:pt x="1329" y="1046"/>
                  </a:lnTo>
                  <a:lnTo>
                    <a:pt x="1332" y="1026"/>
                  </a:lnTo>
                  <a:lnTo>
                    <a:pt x="1336" y="1007"/>
                  </a:lnTo>
                  <a:lnTo>
                    <a:pt x="1338" y="988"/>
                  </a:lnTo>
                  <a:lnTo>
                    <a:pt x="1342" y="967"/>
                  </a:lnTo>
                  <a:lnTo>
                    <a:pt x="1346" y="945"/>
                  </a:lnTo>
                  <a:lnTo>
                    <a:pt x="1351" y="926"/>
                  </a:lnTo>
                  <a:lnTo>
                    <a:pt x="1355" y="905"/>
                  </a:lnTo>
                  <a:lnTo>
                    <a:pt x="1359" y="884"/>
                  </a:lnTo>
                  <a:lnTo>
                    <a:pt x="1363" y="861"/>
                  </a:lnTo>
                  <a:lnTo>
                    <a:pt x="1367" y="840"/>
                  </a:lnTo>
                  <a:lnTo>
                    <a:pt x="1370" y="819"/>
                  </a:lnTo>
                  <a:lnTo>
                    <a:pt x="1374" y="798"/>
                  </a:lnTo>
                  <a:lnTo>
                    <a:pt x="1376" y="777"/>
                  </a:lnTo>
                  <a:lnTo>
                    <a:pt x="1379" y="755"/>
                  </a:lnTo>
                  <a:lnTo>
                    <a:pt x="1380" y="736"/>
                  </a:lnTo>
                  <a:lnTo>
                    <a:pt x="1382" y="715"/>
                  </a:lnTo>
                  <a:lnTo>
                    <a:pt x="1382" y="696"/>
                  </a:lnTo>
                  <a:lnTo>
                    <a:pt x="1380" y="715"/>
                  </a:lnTo>
                  <a:lnTo>
                    <a:pt x="1376" y="741"/>
                  </a:lnTo>
                  <a:lnTo>
                    <a:pt x="1370" y="769"/>
                  </a:lnTo>
                  <a:lnTo>
                    <a:pt x="1363" y="798"/>
                  </a:lnTo>
                  <a:lnTo>
                    <a:pt x="1355" y="828"/>
                  </a:lnTo>
                  <a:lnTo>
                    <a:pt x="1346" y="856"/>
                  </a:lnTo>
                  <a:lnTo>
                    <a:pt x="1338" y="882"/>
                  </a:lnTo>
                  <a:lnTo>
                    <a:pt x="1332" y="901"/>
                  </a:lnTo>
                  <a:lnTo>
                    <a:pt x="1332" y="919"/>
                  </a:lnTo>
                  <a:lnTo>
                    <a:pt x="1331" y="938"/>
                  </a:lnTo>
                  <a:lnTo>
                    <a:pt x="1331" y="960"/>
                  </a:lnTo>
                  <a:lnTo>
                    <a:pt x="1328" y="982"/>
                  </a:lnTo>
                  <a:lnTo>
                    <a:pt x="1327" y="1005"/>
                  </a:lnTo>
                  <a:lnTo>
                    <a:pt x="1324" y="1028"/>
                  </a:lnTo>
                  <a:lnTo>
                    <a:pt x="1321" y="1051"/>
                  </a:lnTo>
                  <a:lnTo>
                    <a:pt x="1319" y="1076"/>
                  </a:lnTo>
                  <a:lnTo>
                    <a:pt x="1315" y="1099"/>
                  </a:lnTo>
                  <a:lnTo>
                    <a:pt x="1310" y="1121"/>
                  </a:lnTo>
                  <a:lnTo>
                    <a:pt x="1306" y="1144"/>
                  </a:lnTo>
                  <a:lnTo>
                    <a:pt x="1301" y="1164"/>
                  </a:lnTo>
                  <a:lnTo>
                    <a:pt x="1294" y="1185"/>
                  </a:lnTo>
                  <a:lnTo>
                    <a:pt x="1287" y="1202"/>
                  </a:lnTo>
                  <a:lnTo>
                    <a:pt x="1281" y="1218"/>
                  </a:lnTo>
                  <a:lnTo>
                    <a:pt x="1273" y="1232"/>
                  </a:lnTo>
                  <a:lnTo>
                    <a:pt x="1264" y="1232"/>
                  </a:lnTo>
                  <a:lnTo>
                    <a:pt x="1260" y="1241"/>
                  </a:lnTo>
                  <a:lnTo>
                    <a:pt x="1252" y="1257"/>
                  </a:lnTo>
                  <a:lnTo>
                    <a:pt x="1244" y="1278"/>
                  </a:lnTo>
                  <a:lnTo>
                    <a:pt x="1235" y="1301"/>
                  </a:lnTo>
                  <a:lnTo>
                    <a:pt x="1226" y="1322"/>
                  </a:lnTo>
                  <a:lnTo>
                    <a:pt x="1217" y="1341"/>
                  </a:lnTo>
                  <a:lnTo>
                    <a:pt x="1210" y="1354"/>
                  </a:lnTo>
                  <a:lnTo>
                    <a:pt x="1205" y="1359"/>
                  </a:lnTo>
                  <a:lnTo>
                    <a:pt x="1205" y="1331"/>
                  </a:lnTo>
                  <a:lnTo>
                    <a:pt x="1206" y="1304"/>
                  </a:lnTo>
                  <a:lnTo>
                    <a:pt x="1208" y="1280"/>
                  </a:lnTo>
                  <a:lnTo>
                    <a:pt x="1210" y="1257"/>
                  </a:lnTo>
                  <a:lnTo>
                    <a:pt x="1213" y="1236"/>
                  </a:lnTo>
                  <a:lnTo>
                    <a:pt x="1217" y="1216"/>
                  </a:lnTo>
                  <a:lnTo>
                    <a:pt x="1221" y="1199"/>
                  </a:lnTo>
                  <a:lnTo>
                    <a:pt x="1226" y="1179"/>
                  </a:lnTo>
                  <a:lnTo>
                    <a:pt x="1231" y="1162"/>
                  </a:lnTo>
                  <a:lnTo>
                    <a:pt x="1238" y="1144"/>
                  </a:lnTo>
                  <a:lnTo>
                    <a:pt x="1244" y="1127"/>
                  </a:lnTo>
                  <a:lnTo>
                    <a:pt x="1252" y="1109"/>
                  </a:lnTo>
                  <a:lnTo>
                    <a:pt x="1260" y="1090"/>
                  </a:lnTo>
                  <a:lnTo>
                    <a:pt x="1269" y="1070"/>
                  </a:lnTo>
                  <a:lnTo>
                    <a:pt x="1280" y="1049"/>
                  </a:lnTo>
                  <a:lnTo>
                    <a:pt x="1290" y="1026"/>
                  </a:lnTo>
                  <a:lnTo>
                    <a:pt x="1294" y="1011"/>
                  </a:lnTo>
                  <a:lnTo>
                    <a:pt x="1299" y="988"/>
                  </a:lnTo>
                  <a:lnTo>
                    <a:pt x="1304" y="960"/>
                  </a:lnTo>
                  <a:lnTo>
                    <a:pt x="1310" y="930"/>
                  </a:lnTo>
                  <a:lnTo>
                    <a:pt x="1315" y="901"/>
                  </a:lnTo>
                  <a:lnTo>
                    <a:pt x="1320" y="873"/>
                  </a:lnTo>
                  <a:lnTo>
                    <a:pt x="1323" y="850"/>
                  </a:lnTo>
                  <a:lnTo>
                    <a:pt x="1324" y="833"/>
                  </a:lnTo>
                  <a:lnTo>
                    <a:pt x="1316" y="880"/>
                  </a:lnTo>
                  <a:lnTo>
                    <a:pt x="1314" y="905"/>
                  </a:lnTo>
                  <a:lnTo>
                    <a:pt x="1314" y="912"/>
                  </a:lnTo>
                  <a:lnTo>
                    <a:pt x="1316" y="907"/>
                  </a:lnTo>
                  <a:lnTo>
                    <a:pt x="1321" y="891"/>
                  </a:lnTo>
                  <a:lnTo>
                    <a:pt x="1327" y="870"/>
                  </a:lnTo>
                  <a:lnTo>
                    <a:pt x="1333" y="849"/>
                  </a:lnTo>
                  <a:lnTo>
                    <a:pt x="1340" y="833"/>
                  </a:lnTo>
                  <a:lnTo>
                    <a:pt x="1341" y="813"/>
                  </a:lnTo>
                  <a:lnTo>
                    <a:pt x="1342" y="792"/>
                  </a:lnTo>
                  <a:lnTo>
                    <a:pt x="1346" y="773"/>
                  </a:lnTo>
                  <a:lnTo>
                    <a:pt x="1350" y="750"/>
                  </a:lnTo>
                  <a:lnTo>
                    <a:pt x="1355" y="729"/>
                  </a:lnTo>
                  <a:lnTo>
                    <a:pt x="1361" y="706"/>
                  </a:lnTo>
                  <a:lnTo>
                    <a:pt x="1367" y="685"/>
                  </a:lnTo>
                  <a:lnTo>
                    <a:pt x="1374" y="662"/>
                  </a:lnTo>
                  <a:lnTo>
                    <a:pt x="1380" y="639"/>
                  </a:lnTo>
                  <a:lnTo>
                    <a:pt x="1387" y="616"/>
                  </a:lnTo>
                  <a:lnTo>
                    <a:pt x="1392" y="595"/>
                  </a:lnTo>
                  <a:lnTo>
                    <a:pt x="1397" y="572"/>
                  </a:lnTo>
                  <a:lnTo>
                    <a:pt x="1401" y="551"/>
                  </a:lnTo>
                  <a:lnTo>
                    <a:pt x="1405" y="530"/>
                  </a:lnTo>
                  <a:lnTo>
                    <a:pt x="1406" y="509"/>
                  </a:lnTo>
                  <a:lnTo>
                    <a:pt x="1408" y="490"/>
                  </a:lnTo>
                  <a:lnTo>
                    <a:pt x="1409" y="488"/>
                  </a:lnTo>
                  <a:lnTo>
                    <a:pt x="1412" y="481"/>
                  </a:lnTo>
                  <a:lnTo>
                    <a:pt x="1416" y="470"/>
                  </a:lnTo>
                  <a:lnTo>
                    <a:pt x="1421" y="458"/>
                  </a:lnTo>
                  <a:lnTo>
                    <a:pt x="1425" y="446"/>
                  </a:lnTo>
                  <a:lnTo>
                    <a:pt x="1429" y="433"/>
                  </a:lnTo>
                  <a:lnTo>
                    <a:pt x="1431" y="421"/>
                  </a:lnTo>
                  <a:lnTo>
                    <a:pt x="1433" y="410"/>
                  </a:lnTo>
                  <a:lnTo>
                    <a:pt x="1442" y="400"/>
                  </a:lnTo>
                  <a:lnTo>
                    <a:pt x="1456" y="405"/>
                  </a:lnTo>
                  <a:lnTo>
                    <a:pt x="1474" y="418"/>
                  </a:lnTo>
                  <a:lnTo>
                    <a:pt x="1493" y="435"/>
                  </a:lnTo>
                  <a:lnTo>
                    <a:pt x="1512" y="458"/>
                  </a:lnTo>
                  <a:lnTo>
                    <a:pt x="1531" y="484"/>
                  </a:lnTo>
                  <a:lnTo>
                    <a:pt x="1545" y="511"/>
                  </a:lnTo>
                  <a:lnTo>
                    <a:pt x="1555" y="537"/>
                  </a:lnTo>
                  <a:lnTo>
                    <a:pt x="1559" y="560"/>
                  </a:lnTo>
                  <a:lnTo>
                    <a:pt x="1567" y="1382"/>
                  </a:lnTo>
                  <a:lnTo>
                    <a:pt x="1564" y="1287"/>
                  </a:lnTo>
                  <a:lnTo>
                    <a:pt x="1563" y="1209"/>
                  </a:lnTo>
                  <a:lnTo>
                    <a:pt x="1562" y="1151"/>
                  </a:lnTo>
                  <a:lnTo>
                    <a:pt x="1561" y="1107"/>
                  </a:lnTo>
                  <a:lnTo>
                    <a:pt x="1561" y="1079"/>
                  </a:lnTo>
                  <a:lnTo>
                    <a:pt x="1561" y="1063"/>
                  </a:lnTo>
                  <a:lnTo>
                    <a:pt x="1562" y="1062"/>
                  </a:lnTo>
                  <a:lnTo>
                    <a:pt x="1563" y="1069"/>
                  </a:lnTo>
                  <a:lnTo>
                    <a:pt x="1564" y="1088"/>
                  </a:lnTo>
                  <a:lnTo>
                    <a:pt x="1567" y="1114"/>
                  </a:lnTo>
                  <a:lnTo>
                    <a:pt x="1570" y="1148"/>
                  </a:lnTo>
                  <a:lnTo>
                    <a:pt x="1572" y="1187"/>
                  </a:lnTo>
                  <a:lnTo>
                    <a:pt x="1575" y="1232"/>
                  </a:lnTo>
                  <a:lnTo>
                    <a:pt x="1578" y="1280"/>
                  </a:lnTo>
                  <a:lnTo>
                    <a:pt x="1581" y="1331"/>
                  </a:lnTo>
                  <a:lnTo>
                    <a:pt x="1584" y="1382"/>
                  </a:lnTo>
                  <a:lnTo>
                    <a:pt x="1584" y="1334"/>
                  </a:lnTo>
                  <a:lnTo>
                    <a:pt x="1585" y="1287"/>
                  </a:lnTo>
                  <a:lnTo>
                    <a:pt x="1587" y="1239"/>
                  </a:lnTo>
                  <a:lnTo>
                    <a:pt x="1589" y="1192"/>
                  </a:lnTo>
                  <a:lnTo>
                    <a:pt x="1592" y="1144"/>
                  </a:lnTo>
                  <a:lnTo>
                    <a:pt x="1595" y="1095"/>
                  </a:lnTo>
                  <a:lnTo>
                    <a:pt x="1597" y="1047"/>
                  </a:lnTo>
                  <a:lnTo>
                    <a:pt x="1600" y="998"/>
                  </a:lnTo>
                  <a:lnTo>
                    <a:pt x="1601" y="951"/>
                  </a:lnTo>
                  <a:lnTo>
                    <a:pt x="1604" y="903"/>
                  </a:lnTo>
                  <a:lnTo>
                    <a:pt x="1605" y="854"/>
                  </a:lnTo>
                  <a:lnTo>
                    <a:pt x="1606" y="806"/>
                  </a:lnTo>
                  <a:lnTo>
                    <a:pt x="1606" y="759"/>
                  </a:lnTo>
                  <a:lnTo>
                    <a:pt x="1606" y="711"/>
                  </a:lnTo>
                  <a:lnTo>
                    <a:pt x="1605" y="664"/>
                  </a:lnTo>
                  <a:lnTo>
                    <a:pt x="1602" y="616"/>
                  </a:lnTo>
                  <a:lnTo>
                    <a:pt x="1601" y="592"/>
                  </a:lnTo>
                  <a:lnTo>
                    <a:pt x="1600" y="565"/>
                  </a:lnTo>
                  <a:lnTo>
                    <a:pt x="1600" y="537"/>
                  </a:lnTo>
                  <a:lnTo>
                    <a:pt x="1600" y="507"/>
                  </a:lnTo>
                  <a:lnTo>
                    <a:pt x="1601" y="477"/>
                  </a:lnTo>
                  <a:lnTo>
                    <a:pt x="1601" y="447"/>
                  </a:lnTo>
                  <a:lnTo>
                    <a:pt x="1601" y="416"/>
                  </a:lnTo>
                  <a:lnTo>
                    <a:pt x="1601" y="386"/>
                  </a:lnTo>
                  <a:lnTo>
                    <a:pt x="1601" y="354"/>
                  </a:lnTo>
                  <a:lnTo>
                    <a:pt x="1601" y="324"/>
                  </a:lnTo>
                  <a:lnTo>
                    <a:pt x="1598" y="294"/>
                  </a:lnTo>
                  <a:lnTo>
                    <a:pt x="1597" y="266"/>
                  </a:lnTo>
                  <a:lnTo>
                    <a:pt x="1593" y="240"/>
                  </a:lnTo>
                  <a:lnTo>
                    <a:pt x="1589" y="215"/>
                  </a:lnTo>
                  <a:lnTo>
                    <a:pt x="1583" y="192"/>
                  </a:lnTo>
                  <a:lnTo>
                    <a:pt x="1576" y="171"/>
                  </a:lnTo>
                  <a:lnTo>
                    <a:pt x="1567" y="171"/>
                  </a:lnTo>
                  <a:lnTo>
                    <a:pt x="1567" y="125"/>
                  </a:lnTo>
                  <a:lnTo>
                    <a:pt x="1559" y="125"/>
                  </a:lnTo>
                  <a:lnTo>
                    <a:pt x="1542" y="80"/>
                  </a:lnTo>
                  <a:lnTo>
                    <a:pt x="1517" y="80"/>
                  </a:lnTo>
                  <a:lnTo>
                    <a:pt x="1516" y="73"/>
                  </a:lnTo>
                  <a:lnTo>
                    <a:pt x="1512" y="66"/>
                  </a:lnTo>
                  <a:lnTo>
                    <a:pt x="1506" y="62"/>
                  </a:lnTo>
                  <a:lnTo>
                    <a:pt x="1499" y="60"/>
                  </a:lnTo>
                  <a:lnTo>
                    <a:pt x="1493" y="59"/>
                  </a:lnTo>
                  <a:lnTo>
                    <a:pt x="1485" y="57"/>
                  </a:lnTo>
                  <a:lnTo>
                    <a:pt x="1478" y="57"/>
                  </a:lnTo>
                  <a:lnTo>
                    <a:pt x="1474" y="57"/>
                  </a:lnTo>
                  <a:lnTo>
                    <a:pt x="1474" y="46"/>
                  </a:lnTo>
                  <a:lnTo>
                    <a:pt x="1463" y="39"/>
                  </a:lnTo>
                  <a:lnTo>
                    <a:pt x="1449" y="34"/>
                  </a:lnTo>
                  <a:lnTo>
                    <a:pt x="1435" y="30"/>
                  </a:lnTo>
                  <a:lnTo>
                    <a:pt x="1419" y="29"/>
                  </a:lnTo>
                  <a:lnTo>
                    <a:pt x="1402" y="27"/>
                  </a:lnTo>
                  <a:lnTo>
                    <a:pt x="1385" y="27"/>
                  </a:lnTo>
                  <a:lnTo>
                    <a:pt x="1367" y="27"/>
                  </a:lnTo>
                  <a:lnTo>
                    <a:pt x="1349" y="29"/>
                  </a:lnTo>
                  <a:lnTo>
                    <a:pt x="1331" y="30"/>
                  </a:lnTo>
                  <a:lnTo>
                    <a:pt x="1314" y="30"/>
                  </a:lnTo>
                  <a:lnTo>
                    <a:pt x="1295" y="30"/>
                  </a:lnTo>
                  <a:lnTo>
                    <a:pt x="1278" y="29"/>
                  </a:lnTo>
                  <a:lnTo>
                    <a:pt x="1263" y="27"/>
                  </a:lnTo>
                  <a:lnTo>
                    <a:pt x="1248" y="23"/>
                  </a:lnTo>
                  <a:lnTo>
                    <a:pt x="1234" y="18"/>
                  </a:lnTo>
                  <a:lnTo>
                    <a:pt x="1222" y="11"/>
                  </a:lnTo>
                  <a:lnTo>
                    <a:pt x="1222" y="0"/>
                  </a:lnTo>
                  <a:lnTo>
                    <a:pt x="1129" y="0"/>
                  </a:lnTo>
                  <a:lnTo>
                    <a:pt x="1129" y="11"/>
                  </a:lnTo>
                  <a:lnTo>
                    <a:pt x="1112" y="11"/>
                  </a:lnTo>
                  <a:lnTo>
                    <a:pt x="1112" y="34"/>
                  </a:lnTo>
                  <a:lnTo>
                    <a:pt x="1105" y="34"/>
                  </a:lnTo>
                  <a:lnTo>
                    <a:pt x="1108" y="34"/>
                  </a:lnTo>
                  <a:lnTo>
                    <a:pt x="1107" y="37"/>
                  </a:lnTo>
                  <a:lnTo>
                    <a:pt x="1106" y="43"/>
                  </a:lnTo>
                  <a:lnTo>
                    <a:pt x="1105" y="57"/>
                  </a:lnTo>
                  <a:lnTo>
                    <a:pt x="1097" y="57"/>
                  </a:lnTo>
                  <a:lnTo>
                    <a:pt x="1098" y="66"/>
                  </a:lnTo>
                  <a:lnTo>
                    <a:pt x="1098" y="73"/>
                  </a:lnTo>
                  <a:lnTo>
                    <a:pt x="1097" y="78"/>
                  </a:lnTo>
                  <a:lnTo>
                    <a:pt x="1088" y="80"/>
                  </a:lnTo>
                  <a:lnTo>
                    <a:pt x="1089" y="88"/>
                  </a:lnTo>
                  <a:lnTo>
                    <a:pt x="1093" y="96"/>
                  </a:lnTo>
                  <a:lnTo>
                    <a:pt x="1098" y="101"/>
                  </a:lnTo>
                  <a:lnTo>
                    <a:pt x="1105" y="103"/>
                  </a:lnTo>
                  <a:lnTo>
                    <a:pt x="1097" y="125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83" name="Freeform 43">
              <a:extLst>
                <a:ext uri="{FF2B5EF4-FFF2-40B4-BE49-F238E27FC236}">
                  <a16:creationId xmlns:a16="http://schemas.microsoft.com/office/drawing/2014/main" id="{CDC8161D-96AA-4F47-8413-A5551552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1891"/>
              <a:ext cx="983" cy="1550"/>
            </a:xfrm>
            <a:custGeom>
              <a:avLst/>
              <a:gdLst>
                <a:gd name="T0" fmla="*/ 331 w 983"/>
                <a:gd name="T1" fmla="*/ 406 h 3100"/>
                <a:gd name="T2" fmla="*/ 348 w 983"/>
                <a:gd name="T3" fmla="*/ 584 h 3100"/>
                <a:gd name="T4" fmla="*/ 358 w 983"/>
                <a:gd name="T5" fmla="*/ 769 h 3100"/>
                <a:gd name="T6" fmla="*/ 362 w 983"/>
                <a:gd name="T7" fmla="*/ 955 h 3100"/>
                <a:gd name="T8" fmla="*/ 362 w 983"/>
                <a:gd name="T9" fmla="*/ 1142 h 3100"/>
                <a:gd name="T10" fmla="*/ 361 w 983"/>
                <a:gd name="T11" fmla="*/ 1321 h 3100"/>
                <a:gd name="T12" fmla="*/ 363 w 983"/>
                <a:gd name="T13" fmla="*/ 1321 h 3100"/>
                <a:gd name="T14" fmla="*/ 369 w 983"/>
                <a:gd name="T15" fmla="*/ 1011 h 3100"/>
                <a:gd name="T16" fmla="*/ 374 w 983"/>
                <a:gd name="T17" fmla="*/ 1140 h 3100"/>
                <a:gd name="T18" fmla="*/ 391 w 983"/>
                <a:gd name="T19" fmla="*/ 1457 h 3100"/>
                <a:gd name="T20" fmla="*/ 437 w 983"/>
                <a:gd name="T21" fmla="*/ 1282 h 3100"/>
                <a:gd name="T22" fmla="*/ 499 w 983"/>
                <a:gd name="T23" fmla="*/ 1108 h 3100"/>
                <a:gd name="T24" fmla="*/ 552 w 983"/>
                <a:gd name="T25" fmla="*/ 936 h 3100"/>
                <a:gd name="T26" fmla="*/ 558 w 983"/>
                <a:gd name="T27" fmla="*/ 1020 h 3100"/>
                <a:gd name="T28" fmla="*/ 561 w 983"/>
                <a:gd name="T29" fmla="*/ 1186 h 3100"/>
                <a:gd name="T30" fmla="*/ 567 w 983"/>
                <a:gd name="T31" fmla="*/ 1330 h 3100"/>
                <a:gd name="T32" fmla="*/ 576 w 983"/>
                <a:gd name="T33" fmla="*/ 1321 h 3100"/>
                <a:gd name="T34" fmla="*/ 596 w 983"/>
                <a:gd name="T35" fmla="*/ 1219 h 3100"/>
                <a:gd name="T36" fmla="*/ 614 w 983"/>
                <a:gd name="T37" fmla="*/ 1119 h 3100"/>
                <a:gd name="T38" fmla="*/ 634 w 983"/>
                <a:gd name="T39" fmla="*/ 1435 h 3100"/>
                <a:gd name="T40" fmla="*/ 668 w 983"/>
                <a:gd name="T41" fmla="*/ 1179 h 3100"/>
                <a:gd name="T42" fmla="*/ 671 w 983"/>
                <a:gd name="T43" fmla="*/ 1303 h 3100"/>
                <a:gd name="T44" fmla="*/ 664 w 983"/>
                <a:gd name="T45" fmla="*/ 1583 h 3100"/>
                <a:gd name="T46" fmla="*/ 672 w 983"/>
                <a:gd name="T47" fmla="*/ 1629 h 3100"/>
                <a:gd name="T48" fmla="*/ 678 w 983"/>
                <a:gd name="T49" fmla="*/ 1527 h 3100"/>
                <a:gd name="T50" fmla="*/ 680 w 983"/>
                <a:gd name="T51" fmla="*/ 1476 h 3100"/>
                <a:gd name="T52" fmla="*/ 680 w 983"/>
                <a:gd name="T53" fmla="*/ 1970 h 3100"/>
                <a:gd name="T54" fmla="*/ 681 w 983"/>
                <a:gd name="T55" fmla="*/ 1833 h 3100"/>
                <a:gd name="T56" fmla="*/ 689 w 983"/>
                <a:gd name="T57" fmla="*/ 1888 h 3100"/>
                <a:gd name="T58" fmla="*/ 710 w 983"/>
                <a:gd name="T59" fmla="*/ 2030 h 3100"/>
                <a:gd name="T60" fmla="*/ 724 w 983"/>
                <a:gd name="T61" fmla="*/ 1865 h 3100"/>
                <a:gd name="T62" fmla="*/ 750 w 983"/>
                <a:gd name="T63" fmla="*/ 1647 h 3100"/>
                <a:gd name="T64" fmla="*/ 769 w 983"/>
                <a:gd name="T65" fmla="*/ 1564 h 3100"/>
                <a:gd name="T66" fmla="*/ 761 w 983"/>
                <a:gd name="T67" fmla="*/ 2051 h 3100"/>
                <a:gd name="T68" fmla="*/ 765 w 983"/>
                <a:gd name="T69" fmla="*/ 1990 h 3100"/>
                <a:gd name="T70" fmla="*/ 772 w 983"/>
                <a:gd name="T71" fmla="*/ 2122 h 3100"/>
                <a:gd name="T72" fmla="*/ 787 w 983"/>
                <a:gd name="T73" fmla="*/ 2196 h 3100"/>
                <a:gd name="T74" fmla="*/ 797 w 983"/>
                <a:gd name="T75" fmla="*/ 2085 h 3100"/>
                <a:gd name="T76" fmla="*/ 810 w 983"/>
                <a:gd name="T77" fmla="*/ 1970 h 3100"/>
                <a:gd name="T78" fmla="*/ 814 w 983"/>
                <a:gd name="T79" fmla="*/ 1916 h 3100"/>
                <a:gd name="T80" fmla="*/ 792 w 983"/>
                <a:gd name="T81" fmla="*/ 2162 h 3100"/>
                <a:gd name="T82" fmla="*/ 780 w 983"/>
                <a:gd name="T83" fmla="*/ 2449 h 3100"/>
                <a:gd name="T84" fmla="*/ 831 w 983"/>
                <a:gd name="T85" fmla="*/ 2586 h 3100"/>
                <a:gd name="T86" fmla="*/ 835 w 983"/>
                <a:gd name="T87" fmla="*/ 2595 h 3100"/>
                <a:gd name="T88" fmla="*/ 877 w 983"/>
                <a:gd name="T89" fmla="*/ 2750 h 3100"/>
                <a:gd name="T90" fmla="*/ 901 w 983"/>
                <a:gd name="T91" fmla="*/ 2841 h 3100"/>
                <a:gd name="T92" fmla="*/ 923 w 983"/>
                <a:gd name="T93" fmla="*/ 2956 h 3100"/>
                <a:gd name="T94" fmla="*/ 949 w 983"/>
                <a:gd name="T95" fmla="*/ 3035 h 3100"/>
                <a:gd name="T96" fmla="*/ 968 w 983"/>
                <a:gd name="T97" fmla="*/ 3065 h 3100"/>
                <a:gd name="T98" fmla="*/ 951 w 983"/>
                <a:gd name="T99" fmla="*/ 3082 h 3100"/>
                <a:gd name="T100" fmla="*/ 935 w 983"/>
                <a:gd name="T101" fmla="*/ 17 h 3100"/>
                <a:gd name="T102" fmla="*/ 853 w 983"/>
                <a:gd name="T103" fmla="*/ 1 h 3100"/>
                <a:gd name="T104" fmla="*/ 769 w 983"/>
                <a:gd name="T105" fmla="*/ 10 h 3100"/>
                <a:gd name="T106" fmla="*/ 722 w 983"/>
                <a:gd name="T107" fmla="*/ 59 h 3100"/>
                <a:gd name="T108" fmla="*/ 605 w 983"/>
                <a:gd name="T109" fmla="*/ 77 h 3100"/>
                <a:gd name="T110" fmla="*/ 198 w 983"/>
                <a:gd name="T111" fmla="*/ 124 h 3100"/>
                <a:gd name="T112" fmla="*/ 93 w 983"/>
                <a:gd name="T113" fmla="*/ 198 h 3100"/>
                <a:gd name="T114" fmla="*/ 12 w 983"/>
                <a:gd name="T115" fmla="*/ 235 h 3100"/>
                <a:gd name="T116" fmla="*/ 28 w 983"/>
                <a:gd name="T117" fmla="*/ 306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3" h="3100">
                  <a:moveTo>
                    <a:pt x="42" y="306"/>
                  </a:moveTo>
                  <a:lnTo>
                    <a:pt x="315" y="306"/>
                  </a:lnTo>
                  <a:lnTo>
                    <a:pt x="320" y="339"/>
                  </a:lnTo>
                  <a:lnTo>
                    <a:pt x="326" y="373"/>
                  </a:lnTo>
                  <a:lnTo>
                    <a:pt x="331" y="406"/>
                  </a:lnTo>
                  <a:lnTo>
                    <a:pt x="335" y="441"/>
                  </a:lnTo>
                  <a:lnTo>
                    <a:pt x="339" y="476"/>
                  </a:lnTo>
                  <a:lnTo>
                    <a:pt x="343" y="512"/>
                  </a:lnTo>
                  <a:lnTo>
                    <a:pt x="345" y="547"/>
                  </a:lnTo>
                  <a:lnTo>
                    <a:pt x="348" y="584"/>
                  </a:lnTo>
                  <a:lnTo>
                    <a:pt x="350" y="619"/>
                  </a:lnTo>
                  <a:lnTo>
                    <a:pt x="353" y="656"/>
                  </a:lnTo>
                  <a:lnTo>
                    <a:pt x="354" y="693"/>
                  </a:lnTo>
                  <a:lnTo>
                    <a:pt x="357" y="730"/>
                  </a:lnTo>
                  <a:lnTo>
                    <a:pt x="358" y="769"/>
                  </a:lnTo>
                  <a:lnTo>
                    <a:pt x="360" y="805"/>
                  </a:lnTo>
                  <a:lnTo>
                    <a:pt x="361" y="842"/>
                  </a:lnTo>
                  <a:lnTo>
                    <a:pt x="361" y="881"/>
                  </a:lnTo>
                  <a:lnTo>
                    <a:pt x="362" y="918"/>
                  </a:lnTo>
                  <a:lnTo>
                    <a:pt x="362" y="955"/>
                  </a:lnTo>
                  <a:lnTo>
                    <a:pt x="362" y="994"/>
                  </a:lnTo>
                  <a:lnTo>
                    <a:pt x="362" y="1031"/>
                  </a:lnTo>
                  <a:lnTo>
                    <a:pt x="362" y="1068"/>
                  </a:lnTo>
                  <a:lnTo>
                    <a:pt x="362" y="1105"/>
                  </a:lnTo>
                  <a:lnTo>
                    <a:pt x="362" y="1142"/>
                  </a:lnTo>
                  <a:lnTo>
                    <a:pt x="362" y="1179"/>
                  </a:lnTo>
                  <a:lnTo>
                    <a:pt x="362" y="1214"/>
                  </a:lnTo>
                  <a:lnTo>
                    <a:pt x="362" y="1251"/>
                  </a:lnTo>
                  <a:lnTo>
                    <a:pt x="362" y="1286"/>
                  </a:lnTo>
                  <a:lnTo>
                    <a:pt x="361" y="1321"/>
                  </a:lnTo>
                  <a:lnTo>
                    <a:pt x="361" y="1356"/>
                  </a:lnTo>
                  <a:lnTo>
                    <a:pt x="361" y="1390"/>
                  </a:lnTo>
                  <a:lnTo>
                    <a:pt x="361" y="1423"/>
                  </a:lnTo>
                  <a:lnTo>
                    <a:pt x="361" y="1457"/>
                  </a:lnTo>
                  <a:lnTo>
                    <a:pt x="363" y="1321"/>
                  </a:lnTo>
                  <a:lnTo>
                    <a:pt x="365" y="1212"/>
                  </a:lnTo>
                  <a:lnTo>
                    <a:pt x="367" y="1129"/>
                  </a:lnTo>
                  <a:lnTo>
                    <a:pt x="367" y="1069"/>
                  </a:lnTo>
                  <a:lnTo>
                    <a:pt x="369" y="1031"/>
                  </a:lnTo>
                  <a:lnTo>
                    <a:pt x="369" y="1011"/>
                  </a:lnTo>
                  <a:lnTo>
                    <a:pt x="370" y="1010"/>
                  </a:lnTo>
                  <a:lnTo>
                    <a:pt x="370" y="1024"/>
                  </a:lnTo>
                  <a:lnTo>
                    <a:pt x="371" y="1052"/>
                  </a:lnTo>
                  <a:lnTo>
                    <a:pt x="373" y="1091"/>
                  </a:lnTo>
                  <a:lnTo>
                    <a:pt x="374" y="1140"/>
                  </a:lnTo>
                  <a:lnTo>
                    <a:pt x="375" y="1196"/>
                  </a:lnTo>
                  <a:lnTo>
                    <a:pt x="378" y="1258"/>
                  </a:lnTo>
                  <a:lnTo>
                    <a:pt x="382" y="1323"/>
                  </a:lnTo>
                  <a:lnTo>
                    <a:pt x="386" y="1390"/>
                  </a:lnTo>
                  <a:lnTo>
                    <a:pt x="391" y="1457"/>
                  </a:lnTo>
                  <a:lnTo>
                    <a:pt x="397" y="1421"/>
                  </a:lnTo>
                  <a:lnTo>
                    <a:pt x="405" y="1388"/>
                  </a:lnTo>
                  <a:lnTo>
                    <a:pt x="414" y="1353"/>
                  </a:lnTo>
                  <a:lnTo>
                    <a:pt x="425" y="1318"/>
                  </a:lnTo>
                  <a:lnTo>
                    <a:pt x="437" y="1282"/>
                  </a:lnTo>
                  <a:lnTo>
                    <a:pt x="450" y="1249"/>
                  </a:lnTo>
                  <a:lnTo>
                    <a:pt x="461" y="1214"/>
                  </a:lnTo>
                  <a:lnTo>
                    <a:pt x="475" y="1179"/>
                  </a:lnTo>
                  <a:lnTo>
                    <a:pt x="488" y="1143"/>
                  </a:lnTo>
                  <a:lnTo>
                    <a:pt x="499" y="1108"/>
                  </a:lnTo>
                  <a:lnTo>
                    <a:pt x="512" y="1075"/>
                  </a:lnTo>
                  <a:lnTo>
                    <a:pt x="524" y="1040"/>
                  </a:lnTo>
                  <a:lnTo>
                    <a:pt x="535" y="1004"/>
                  </a:lnTo>
                  <a:lnTo>
                    <a:pt x="544" y="969"/>
                  </a:lnTo>
                  <a:lnTo>
                    <a:pt x="552" y="936"/>
                  </a:lnTo>
                  <a:lnTo>
                    <a:pt x="558" y="900"/>
                  </a:lnTo>
                  <a:lnTo>
                    <a:pt x="558" y="929"/>
                  </a:lnTo>
                  <a:lnTo>
                    <a:pt x="558" y="959"/>
                  </a:lnTo>
                  <a:lnTo>
                    <a:pt x="558" y="988"/>
                  </a:lnTo>
                  <a:lnTo>
                    <a:pt x="558" y="1020"/>
                  </a:lnTo>
                  <a:lnTo>
                    <a:pt x="558" y="1054"/>
                  </a:lnTo>
                  <a:lnTo>
                    <a:pt x="559" y="1087"/>
                  </a:lnTo>
                  <a:lnTo>
                    <a:pt x="559" y="1120"/>
                  </a:lnTo>
                  <a:lnTo>
                    <a:pt x="559" y="1152"/>
                  </a:lnTo>
                  <a:lnTo>
                    <a:pt x="561" y="1186"/>
                  </a:lnTo>
                  <a:lnTo>
                    <a:pt x="562" y="1217"/>
                  </a:lnTo>
                  <a:lnTo>
                    <a:pt x="563" y="1247"/>
                  </a:lnTo>
                  <a:lnTo>
                    <a:pt x="565" y="1277"/>
                  </a:lnTo>
                  <a:lnTo>
                    <a:pt x="566" y="1305"/>
                  </a:lnTo>
                  <a:lnTo>
                    <a:pt x="567" y="1330"/>
                  </a:lnTo>
                  <a:lnTo>
                    <a:pt x="570" y="1353"/>
                  </a:lnTo>
                  <a:lnTo>
                    <a:pt x="573" y="1374"/>
                  </a:lnTo>
                  <a:lnTo>
                    <a:pt x="573" y="1358"/>
                  </a:lnTo>
                  <a:lnTo>
                    <a:pt x="575" y="1340"/>
                  </a:lnTo>
                  <a:lnTo>
                    <a:pt x="576" y="1321"/>
                  </a:lnTo>
                  <a:lnTo>
                    <a:pt x="579" y="1302"/>
                  </a:lnTo>
                  <a:lnTo>
                    <a:pt x="583" y="1282"/>
                  </a:lnTo>
                  <a:lnTo>
                    <a:pt x="587" y="1261"/>
                  </a:lnTo>
                  <a:lnTo>
                    <a:pt x="591" y="1240"/>
                  </a:lnTo>
                  <a:lnTo>
                    <a:pt x="596" y="1219"/>
                  </a:lnTo>
                  <a:lnTo>
                    <a:pt x="600" y="1200"/>
                  </a:lnTo>
                  <a:lnTo>
                    <a:pt x="604" y="1179"/>
                  </a:lnTo>
                  <a:lnTo>
                    <a:pt x="608" y="1157"/>
                  </a:lnTo>
                  <a:lnTo>
                    <a:pt x="612" y="1138"/>
                  </a:lnTo>
                  <a:lnTo>
                    <a:pt x="614" y="1119"/>
                  </a:lnTo>
                  <a:lnTo>
                    <a:pt x="616" y="1099"/>
                  </a:lnTo>
                  <a:lnTo>
                    <a:pt x="618" y="1082"/>
                  </a:lnTo>
                  <a:lnTo>
                    <a:pt x="618" y="1066"/>
                  </a:lnTo>
                  <a:lnTo>
                    <a:pt x="618" y="1457"/>
                  </a:lnTo>
                  <a:lnTo>
                    <a:pt x="634" y="1435"/>
                  </a:lnTo>
                  <a:lnTo>
                    <a:pt x="644" y="1344"/>
                  </a:lnTo>
                  <a:lnTo>
                    <a:pt x="652" y="1274"/>
                  </a:lnTo>
                  <a:lnTo>
                    <a:pt x="660" y="1224"/>
                  </a:lnTo>
                  <a:lnTo>
                    <a:pt x="664" y="1193"/>
                  </a:lnTo>
                  <a:lnTo>
                    <a:pt x="668" y="1179"/>
                  </a:lnTo>
                  <a:lnTo>
                    <a:pt x="671" y="1180"/>
                  </a:lnTo>
                  <a:lnTo>
                    <a:pt x="672" y="1196"/>
                  </a:lnTo>
                  <a:lnTo>
                    <a:pt x="672" y="1223"/>
                  </a:lnTo>
                  <a:lnTo>
                    <a:pt x="672" y="1258"/>
                  </a:lnTo>
                  <a:lnTo>
                    <a:pt x="671" y="1303"/>
                  </a:lnTo>
                  <a:lnTo>
                    <a:pt x="669" y="1353"/>
                  </a:lnTo>
                  <a:lnTo>
                    <a:pt x="668" y="1409"/>
                  </a:lnTo>
                  <a:lnTo>
                    <a:pt x="667" y="1467"/>
                  </a:lnTo>
                  <a:lnTo>
                    <a:pt x="665" y="1525"/>
                  </a:lnTo>
                  <a:lnTo>
                    <a:pt x="664" y="1583"/>
                  </a:lnTo>
                  <a:lnTo>
                    <a:pt x="664" y="1640"/>
                  </a:lnTo>
                  <a:lnTo>
                    <a:pt x="664" y="1662"/>
                  </a:lnTo>
                  <a:lnTo>
                    <a:pt x="667" y="1655"/>
                  </a:lnTo>
                  <a:lnTo>
                    <a:pt x="669" y="1643"/>
                  </a:lnTo>
                  <a:lnTo>
                    <a:pt x="672" y="1629"/>
                  </a:lnTo>
                  <a:lnTo>
                    <a:pt x="673" y="1610"/>
                  </a:lnTo>
                  <a:lnTo>
                    <a:pt x="674" y="1590"/>
                  </a:lnTo>
                  <a:lnTo>
                    <a:pt x="676" y="1569"/>
                  </a:lnTo>
                  <a:lnTo>
                    <a:pt x="677" y="1548"/>
                  </a:lnTo>
                  <a:lnTo>
                    <a:pt x="678" y="1527"/>
                  </a:lnTo>
                  <a:lnTo>
                    <a:pt x="678" y="1509"/>
                  </a:lnTo>
                  <a:lnTo>
                    <a:pt x="678" y="1494"/>
                  </a:lnTo>
                  <a:lnTo>
                    <a:pt x="680" y="1483"/>
                  </a:lnTo>
                  <a:lnTo>
                    <a:pt x="680" y="1476"/>
                  </a:lnTo>
                  <a:lnTo>
                    <a:pt x="680" y="1476"/>
                  </a:lnTo>
                  <a:lnTo>
                    <a:pt x="680" y="1481"/>
                  </a:lnTo>
                  <a:lnTo>
                    <a:pt x="680" y="1495"/>
                  </a:lnTo>
                  <a:lnTo>
                    <a:pt x="680" y="1518"/>
                  </a:lnTo>
                  <a:lnTo>
                    <a:pt x="680" y="2030"/>
                  </a:lnTo>
                  <a:lnTo>
                    <a:pt x="680" y="1970"/>
                  </a:lnTo>
                  <a:lnTo>
                    <a:pt x="680" y="1923"/>
                  </a:lnTo>
                  <a:lnTo>
                    <a:pt x="680" y="1888"/>
                  </a:lnTo>
                  <a:lnTo>
                    <a:pt x="680" y="1860"/>
                  </a:lnTo>
                  <a:lnTo>
                    <a:pt x="681" y="1844"/>
                  </a:lnTo>
                  <a:lnTo>
                    <a:pt x="681" y="1833"/>
                  </a:lnTo>
                  <a:lnTo>
                    <a:pt x="682" y="1833"/>
                  </a:lnTo>
                  <a:lnTo>
                    <a:pt x="684" y="1838"/>
                  </a:lnTo>
                  <a:lnTo>
                    <a:pt x="685" y="1849"/>
                  </a:lnTo>
                  <a:lnTo>
                    <a:pt x="688" y="1867"/>
                  </a:lnTo>
                  <a:lnTo>
                    <a:pt x="689" y="1888"/>
                  </a:lnTo>
                  <a:lnTo>
                    <a:pt x="693" y="1912"/>
                  </a:lnTo>
                  <a:lnTo>
                    <a:pt x="695" y="1939"/>
                  </a:lnTo>
                  <a:lnTo>
                    <a:pt x="699" y="1969"/>
                  </a:lnTo>
                  <a:lnTo>
                    <a:pt x="705" y="1999"/>
                  </a:lnTo>
                  <a:lnTo>
                    <a:pt x="710" y="2030"/>
                  </a:lnTo>
                  <a:lnTo>
                    <a:pt x="711" y="2011"/>
                  </a:lnTo>
                  <a:lnTo>
                    <a:pt x="712" y="1983"/>
                  </a:lnTo>
                  <a:lnTo>
                    <a:pt x="715" y="1947"/>
                  </a:lnTo>
                  <a:lnTo>
                    <a:pt x="719" y="1909"/>
                  </a:lnTo>
                  <a:lnTo>
                    <a:pt x="724" y="1865"/>
                  </a:lnTo>
                  <a:lnTo>
                    <a:pt x="729" y="1819"/>
                  </a:lnTo>
                  <a:lnTo>
                    <a:pt x="735" y="1773"/>
                  </a:lnTo>
                  <a:lnTo>
                    <a:pt x="740" y="1728"/>
                  </a:lnTo>
                  <a:lnTo>
                    <a:pt x="745" y="1685"/>
                  </a:lnTo>
                  <a:lnTo>
                    <a:pt x="750" y="1647"/>
                  </a:lnTo>
                  <a:lnTo>
                    <a:pt x="755" y="1613"/>
                  </a:lnTo>
                  <a:lnTo>
                    <a:pt x="761" y="1587"/>
                  </a:lnTo>
                  <a:lnTo>
                    <a:pt x="765" y="1569"/>
                  </a:lnTo>
                  <a:lnTo>
                    <a:pt x="767" y="1560"/>
                  </a:lnTo>
                  <a:lnTo>
                    <a:pt x="769" y="1564"/>
                  </a:lnTo>
                  <a:lnTo>
                    <a:pt x="770" y="1580"/>
                  </a:lnTo>
                  <a:lnTo>
                    <a:pt x="755" y="2236"/>
                  </a:lnTo>
                  <a:lnTo>
                    <a:pt x="758" y="2159"/>
                  </a:lnTo>
                  <a:lnTo>
                    <a:pt x="759" y="2097"/>
                  </a:lnTo>
                  <a:lnTo>
                    <a:pt x="761" y="2051"/>
                  </a:lnTo>
                  <a:lnTo>
                    <a:pt x="762" y="2016"/>
                  </a:lnTo>
                  <a:lnTo>
                    <a:pt x="763" y="1995"/>
                  </a:lnTo>
                  <a:lnTo>
                    <a:pt x="763" y="1983"/>
                  </a:lnTo>
                  <a:lnTo>
                    <a:pt x="763" y="1981"/>
                  </a:lnTo>
                  <a:lnTo>
                    <a:pt x="765" y="1990"/>
                  </a:lnTo>
                  <a:lnTo>
                    <a:pt x="766" y="2004"/>
                  </a:lnTo>
                  <a:lnTo>
                    <a:pt x="767" y="2027"/>
                  </a:lnTo>
                  <a:lnTo>
                    <a:pt x="769" y="2053"/>
                  </a:lnTo>
                  <a:lnTo>
                    <a:pt x="770" y="2085"/>
                  </a:lnTo>
                  <a:lnTo>
                    <a:pt x="772" y="2122"/>
                  </a:lnTo>
                  <a:lnTo>
                    <a:pt x="776" y="2159"/>
                  </a:lnTo>
                  <a:lnTo>
                    <a:pt x="780" y="2197"/>
                  </a:lnTo>
                  <a:lnTo>
                    <a:pt x="786" y="2236"/>
                  </a:lnTo>
                  <a:lnTo>
                    <a:pt x="786" y="2217"/>
                  </a:lnTo>
                  <a:lnTo>
                    <a:pt x="787" y="2196"/>
                  </a:lnTo>
                  <a:lnTo>
                    <a:pt x="788" y="2174"/>
                  </a:lnTo>
                  <a:lnTo>
                    <a:pt x="791" y="2153"/>
                  </a:lnTo>
                  <a:lnTo>
                    <a:pt x="792" y="2131"/>
                  </a:lnTo>
                  <a:lnTo>
                    <a:pt x="795" y="2108"/>
                  </a:lnTo>
                  <a:lnTo>
                    <a:pt x="797" y="2085"/>
                  </a:lnTo>
                  <a:lnTo>
                    <a:pt x="801" y="2062"/>
                  </a:lnTo>
                  <a:lnTo>
                    <a:pt x="804" y="2039"/>
                  </a:lnTo>
                  <a:lnTo>
                    <a:pt x="806" y="2016"/>
                  </a:lnTo>
                  <a:lnTo>
                    <a:pt x="809" y="1993"/>
                  </a:lnTo>
                  <a:lnTo>
                    <a:pt x="810" y="1970"/>
                  </a:lnTo>
                  <a:lnTo>
                    <a:pt x="813" y="1949"/>
                  </a:lnTo>
                  <a:lnTo>
                    <a:pt x="814" y="1928"/>
                  </a:lnTo>
                  <a:lnTo>
                    <a:pt x="816" y="1907"/>
                  </a:lnTo>
                  <a:lnTo>
                    <a:pt x="816" y="1888"/>
                  </a:lnTo>
                  <a:lnTo>
                    <a:pt x="814" y="1916"/>
                  </a:lnTo>
                  <a:lnTo>
                    <a:pt x="812" y="1953"/>
                  </a:lnTo>
                  <a:lnTo>
                    <a:pt x="808" y="1999"/>
                  </a:lnTo>
                  <a:lnTo>
                    <a:pt x="803" y="2050"/>
                  </a:lnTo>
                  <a:lnTo>
                    <a:pt x="797" y="2104"/>
                  </a:lnTo>
                  <a:lnTo>
                    <a:pt x="792" y="2162"/>
                  </a:lnTo>
                  <a:lnTo>
                    <a:pt x="788" y="2224"/>
                  </a:lnTo>
                  <a:lnTo>
                    <a:pt x="784" y="2284"/>
                  </a:lnTo>
                  <a:lnTo>
                    <a:pt x="780" y="2342"/>
                  </a:lnTo>
                  <a:lnTo>
                    <a:pt x="780" y="2398"/>
                  </a:lnTo>
                  <a:lnTo>
                    <a:pt x="780" y="2449"/>
                  </a:lnTo>
                  <a:lnTo>
                    <a:pt x="784" y="2495"/>
                  </a:lnTo>
                  <a:lnTo>
                    <a:pt x="791" y="2532"/>
                  </a:lnTo>
                  <a:lnTo>
                    <a:pt x="800" y="2562"/>
                  </a:lnTo>
                  <a:lnTo>
                    <a:pt x="814" y="2579"/>
                  </a:lnTo>
                  <a:lnTo>
                    <a:pt x="831" y="2586"/>
                  </a:lnTo>
                  <a:lnTo>
                    <a:pt x="831" y="2542"/>
                  </a:lnTo>
                  <a:lnTo>
                    <a:pt x="831" y="2526"/>
                  </a:lnTo>
                  <a:lnTo>
                    <a:pt x="833" y="2535"/>
                  </a:lnTo>
                  <a:lnTo>
                    <a:pt x="833" y="2560"/>
                  </a:lnTo>
                  <a:lnTo>
                    <a:pt x="835" y="2595"/>
                  </a:lnTo>
                  <a:lnTo>
                    <a:pt x="838" y="2632"/>
                  </a:lnTo>
                  <a:lnTo>
                    <a:pt x="840" y="2665"/>
                  </a:lnTo>
                  <a:lnTo>
                    <a:pt x="846" y="2688"/>
                  </a:lnTo>
                  <a:lnTo>
                    <a:pt x="861" y="2688"/>
                  </a:lnTo>
                  <a:lnTo>
                    <a:pt x="877" y="2750"/>
                  </a:lnTo>
                  <a:lnTo>
                    <a:pt x="877" y="2811"/>
                  </a:lnTo>
                  <a:lnTo>
                    <a:pt x="882" y="2815"/>
                  </a:lnTo>
                  <a:lnTo>
                    <a:pt x="889" y="2820"/>
                  </a:lnTo>
                  <a:lnTo>
                    <a:pt x="894" y="2831"/>
                  </a:lnTo>
                  <a:lnTo>
                    <a:pt x="901" y="2841"/>
                  </a:lnTo>
                  <a:lnTo>
                    <a:pt x="906" y="2854"/>
                  </a:lnTo>
                  <a:lnTo>
                    <a:pt x="911" y="2864"/>
                  </a:lnTo>
                  <a:lnTo>
                    <a:pt x="918" y="2870"/>
                  </a:lnTo>
                  <a:lnTo>
                    <a:pt x="923" y="2873"/>
                  </a:lnTo>
                  <a:lnTo>
                    <a:pt x="923" y="2956"/>
                  </a:lnTo>
                  <a:lnTo>
                    <a:pt x="937" y="2956"/>
                  </a:lnTo>
                  <a:lnTo>
                    <a:pt x="938" y="2968"/>
                  </a:lnTo>
                  <a:lnTo>
                    <a:pt x="940" y="2986"/>
                  </a:lnTo>
                  <a:lnTo>
                    <a:pt x="944" y="3010"/>
                  </a:lnTo>
                  <a:lnTo>
                    <a:pt x="949" y="3035"/>
                  </a:lnTo>
                  <a:lnTo>
                    <a:pt x="955" y="3060"/>
                  </a:lnTo>
                  <a:lnTo>
                    <a:pt x="963" y="3081"/>
                  </a:lnTo>
                  <a:lnTo>
                    <a:pt x="972" y="3095"/>
                  </a:lnTo>
                  <a:lnTo>
                    <a:pt x="983" y="3100"/>
                  </a:lnTo>
                  <a:lnTo>
                    <a:pt x="968" y="3065"/>
                  </a:lnTo>
                  <a:lnTo>
                    <a:pt x="959" y="3047"/>
                  </a:lnTo>
                  <a:lnTo>
                    <a:pt x="953" y="3046"/>
                  </a:lnTo>
                  <a:lnTo>
                    <a:pt x="950" y="3053"/>
                  </a:lnTo>
                  <a:lnTo>
                    <a:pt x="950" y="3067"/>
                  </a:lnTo>
                  <a:lnTo>
                    <a:pt x="951" y="3082"/>
                  </a:lnTo>
                  <a:lnTo>
                    <a:pt x="953" y="3095"/>
                  </a:lnTo>
                  <a:lnTo>
                    <a:pt x="953" y="3100"/>
                  </a:lnTo>
                  <a:lnTo>
                    <a:pt x="953" y="19"/>
                  </a:lnTo>
                  <a:lnTo>
                    <a:pt x="945" y="19"/>
                  </a:lnTo>
                  <a:lnTo>
                    <a:pt x="935" y="17"/>
                  </a:lnTo>
                  <a:lnTo>
                    <a:pt x="921" y="14"/>
                  </a:lnTo>
                  <a:lnTo>
                    <a:pt x="907" y="10"/>
                  </a:lnTo>
                  <a:lnTo>
                    <a:pt x="890" y="7"/>
                  </a:lnTo>
                  <a:lnTo>
                    <a:pt x="872" y="5"/>
                  </a:lnTo>
                  <a:lnTo>
                    <a:pt x="853" y="1"/>
                  </a:lnTo>
                  <a:lnTo>
                    <a:pt x="835" y="0"/>
                  </a:lnTo>
                  <a:lnTo>
                    <a:pt x="817" y="0"/>
                  </a:lnTo>
                  <a:lnTo>
                    <a:pt x="800" y="1"/>
                  </a:lnTo>
                  <a:lnTo>
                    <a:pt x="783" y="5"/>
                  </a:lnTo>
                  <a:lnTo>
                    <a:pt x="769" y="10"/>
                  </a:lnTo>
                  <a:lnTo>
                    <a:pt x="757" y="17"/>
                  </a:lnTo>
                  <a:lnTo>
                    <a:pt x="748" y="28"/>
                  </a:lnTo>
                  <a:lnTo>
                    <a:pt x="742" y="42"/>
                  </a:lnTo>
                  <a:lnTo>
                    <a:pt x="740" y="59"/>
                  </a:lnTo>
                  <a:lnTo>
                    <a:pt x="722" y="59"/>
                  </a:lnTo>
                  <a:lnTo>
                    <a:pt x="699" y="59"/>
                  </a:lnTo>
                  <a:lnTo>
                    <a:pt x="676" y="61"/>
                  </a:lnTo>
                  <a:lnTo>
                    <a:pt x="651" y="65"/>
                  </a:lnTo>
                  <a:lnTo>
                    <a:pt x="627" y="70"/>
                  </a:lnTo>
                  <a:lnTo>
                    <a:pt x="605" y="77"/>
                  </a:lnTo>
                  <a:lnTo>
                    <a:pt x="587" y="86"/>
                  </a:lnTo>
                  <a:lnTo>
                    <a:pt x="573" y="100"/>
                  </a:lnTo>
                  <a:lnTo>
                    <a:pt x="225" y="100"/>
                  </a:lnTo>
                  <a:lnTo>
                    <a:pt x="215" y="110"/>
                  </a:lnTo>
                  <a:lnTo>
                    <a:pt x="198" y="124"/>
                  </a:lnTo>
                  <a:lnTo>
                    <a:pt x="175" y="142"/>
                  </a:lnTo>
                  <a:lnTo>
                    <a:pt x="150" y="158"/>
                  </a:lnTo>
                  <a:lnTo>
                    <a:pt x="127" y="176"/>
                  </a:lnTo>
                  <a:lnTo>
                    <a:pt x="107" y="190"/>
                  </a:lnTo>
                  <a:lnTo>
                    <a:pt x="93" y="198"/>
                  </a:lnTo>
                  <a:lnTo>
                    <a:pt x="88" y="202"/>
                  </a:lnTo>
                  <a:lnTo>
                    <a:pt x="28" y="202"/>
                  </a:lnTo>
                  <a:lnTo>
                    <a:pt x="25" y="207"/>
                  </a:lnTo>
                  <a:lnTo>
                    <a:pt x="18" y="218"/>
                  </a:lnTo>
                  <a:lnTo>
                    <a:pt x="12" y="235"/>
                  </a:lnTo>
                  <a:lnTo>
                    <a:pt x="4" y="253"/>
                  </a:lnTo>
                  <a:lnTo>
                    <a:pt x="0" y="272"/>
                  </a:lnTo>
                  <a:lnTo>
                    <a:pt x="2" y="290"/>
                  </a:lnTo>
                  <a:lnTo>
                    <a:pt x="11" y="300"/>
                  </a:lnTo>
                  <a:lnTo>
                    <a:pt x="28" y="306"/>
                  </a:lnTo>
                  <a:lnTo>
                    <a:pt x="28" y="320"/>
                  </a:lnTo>
                  <a:lnTo>
                    <a:pt x="29" y="329"/>
                  </a:lnTo>
                  <a:lnTo>
                    <a:pt x="34" y="325"/>
                  </a:lnTo>
                  <a:lnTo>
                    <a:pt x="42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1558" name="Picture 118">
            <a:extLst>
              <a:ext uri="{FF2B5EF4-FFF2-40B4-BE49-F238E27FC236}">
                <a16:creationId xmlns:a16="http://schemas.microsoft.com/office/drawing/2014/main" id="{39801C8E-AF17-4499-A598-4C1969AA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4578350"/>
            <a:ext cx="1538288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9" name="Picture 119">
            <a:extLst>
              <a:ext uri="{FF2B5EF4-FFF2-40B4-BE49-F238E27FC236}">
                <a16:creationId xmlns:a16="http://schemas.microsoft.com/office/drawing/2014/main" id="{3C6F09B1-8E2D-4062-8C3C-A360A5700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8800"/>
            <a:ext cx="1366838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0" name="Picture 120">
            <a:extLst>
              <a:ext uri="{FF2B5EF4-FFF2-40B4-BE49-F238E27FC236}">
                <a16:creationId xmlns:a16="http://schemas.microsoft.com/office/drawing/2014/main" id="{CD2B1F6E-003D-43A1-AEBD-CC0B54CC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57650"/>
            <a:ext cx="1208088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1" name="Picture 121">
            <a:extLst>
              <a:ext uri="{FF2B5EF4-FFF2-40B4-BE49-F238E27FC236}">
                <a16:creationId xmlns:a16="http://schemas.microsoft.com/office/drawing/2014/main" id="{6BBDC42F-98C5-4060-A1CC-7CA5635A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38550"/>
            <a:ext cx="16573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2" name="Picture 122">
            <a:extLst>
              <a:ext uri="{FF2B5EF4-FFF2-40B4-BE49-F238E27FC236}">
                <a16:creationId xmlns:a16="http://schemas.microsoft.com/office/drawing/2014/main" id="{4C2C9B00-6211-4AFB-8212-01441876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411288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3" name="Picture 123">
            <a:extLst>
              <a:ext uri="{FF2B5EF4-FFF2-40B4-BE49-F238E27FC236}">
                <a16:creationId xmlns:a16="http://schemas.microsoft.com/office/drawing/2014/main" id="{DCDDF63B-3F67-4C83-8A7E-C08C130B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1614488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4" name="Picture 124">
            <a:extLst>
              <a:ext uri="{FF2B5EF4-FFF2-40B4-BE49-F238E27FC236}">
                <a16:creationId xmlns:a16="http://schemas.microsoft.com/office/drawing/2014/main" id="{3CB29EE2-DC11-44BB-80C0-6D4EBB5D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952750"/>
            <a:ext cx="1389063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5" name="Picture 125">
            <a:extLst>
              <a:ext uri="{FF2B5EF4-FFF2-40B4-BE49-F238E27FC236}">
                <a16:creationId xmlns:a16="http://schemas.microsoft.com/office/drawing/2014/main" id="{8A76081E-0BF1-4E45-90AD-9634266B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947988"/>
            <a:ext cx="146685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330</Words>
  <Application>Microsoft Office PowerPoint</Application>
  <PresentationFormat>Apresentação na tela (4:3)</PresentationFormat>
  <Paragraphs>58</Paragraphs>
  <Slides>36</Slides>
  <Notes>1</Notes>
  <HiddenSlides>0</HiddenSlides>
  <MMClips>2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Times New Roman</vt:lpstr>
      <vt:lpstr>Comic Sans MS</vt:lpstr>
      <vt:lpstr>Arial Black</vt:lpstr>
      <vt:lpstr>Estrutura padrão</vt:lpstr>
      <vt:lpstr>Microsoft Clip Gallery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“Também disse Deus: Façamos o homem à nossa imagem, conforme a nossa semelhança... CRIOU DEUS, POIS, O HOMEM À SUA IMAGEM, à imagem de Deus o criou; homem e mulher os criou.”   Gênesis 1:26 - 27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Federação Paulista Leste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Carlos Alberto de Souza Reis</dc:creator>
  <cp:keywords>www.4tons.com.br</cp:keywords>
  <dc:description>COMÉRCIO PROIBIDO. USO PESSOAL</dc:description>
  <cp:lastModifiedBy>UCB - Marcelo Augusto de Carvalho</cp:lastModifiedBy>
  <cp:revision>35</cp:revision>
  <dcterms:created xsi:type="dcterms:W3CDTF">1997-10-01T13:55:12Z</dcterms:created>
  <dcterms:modified xsi:type="dcterms:W3CDTF">2021-01-08T07:27:30Z</dcterms:modified>
  <cp:category>EVANGELISMO</cp:category>
</cp:coreProperties>
</file>