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24" r:id="rId2"/>
    <p:sldId id="263" r:id="rId3"/>
    <p:sldId id="264" r:id="rId4"/>
    <p:sldId id="265" r:id="rId5"/>
    <p:sldId id="320" r:id="rId6"/>
    <p:sldId id="321" r:id="rId7"/>
    <p:sldId id="259" r:id="rId8"/>
    <p:sldId id="258" r:id="rId9"/>
    <p:sldId id="260" r:id="rId10"/>
    <p:sldId id="261" r:id="rId11"/>
    <p:sldId id="262" r:id="rId12"/>
    <p:sldId id="266" r:id="rId13"/>
    <p:sldId id="267" r:id="rId14"/>
    <p:sldId id="275" r:id="rId15"/>
    <p:sldId id="289" r:id="rId16"/>
    <p:sldId id="284" r:id="rId17"/>
    <p:sldId id="322" r:id="rId18"/>
    <p:sldId id="323" r:id="rId19"/>
    <p:sldId id="290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9EFC152-C089-4DB7-99CD-0B7F4123A9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6EC52F4-0932-4EC9-B40F-B232246E3D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F11341B-D1FE-4246-B806-90EEF94DC91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A6C653F-8433-4CED-8C77-C11BF91688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1BDE1143-09C7-4083-9AD1-725B32D82B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4375465D-0CA9-4478-B94F-08C2C9091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F8DF84-4B2C-4C28-B9B0-F7E8661F5C6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37E00-92FE-4551-B9DD-AFB3B444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4055F1-A185-4991-8507-8644966C0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4EFCD8-5D50-407A-80FD-768DF703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0F59E-CE64-4BE4-83AD-538159C6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A6687E-4A36-4DE6-9E96-2283CD7E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79832-945E-4AF5-9327-C0B529CA04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26268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8CE8D-7C1A-4772-99BB-5A90A007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C40612-6A19-4F8D-A667-325B0840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95022D-7F60-4D4B-B03C-84AE697F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9531DA-5371-46D4-B86E-0B1388A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34CCB0-C375-4932-91BA-85F669D3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6AB58-8258-4C15-97D0-9A6792D392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263717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3B7043-63A0-42B4-9C35-327D8D127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59F869-CFCC-4261-866C-6188B70AD9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6C1B08-C816-45CB-81E8-EADB805F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9E170D-0D0D-4436-913E-047F79DEA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0E8CC4-50D2-456D-A64B-2FEFD92E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9EAC-DEF9-4D7C-A63B-153D0FA523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99008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8035D-6FD0-42F1-BA3F-ABF2E50D6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2F82A6-6E6A-42BD-9A68-81B126F9A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354E67-12D5-459A-B179-37782790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830361-9950-4920-AA49-EA345DDA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09B874-8642-49F6-9113-AEB50A6B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006B7-2E06-4BFA-A970-1E9AACEFFD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6953666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CBF16-60E9-433F-8802-7B56ED85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A00005-AFE6-4049-B6AE-6B31C999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7DDDE3-F9FC-438E-B706-2726EE7B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DBE86F-EB5E-4DC0-8681-96EDA375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A5AB85-A017-45CF-879E-8E1E20056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F52CD-8928-45B2-8430-6CA3F6C4BD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811657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D7EB4-8F91-4B02-A450-C1540809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30EA0-A3B7-4F83-A9D2-D14A2997F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0C1EA6-CFFA-44C2-8114-4747B4A9A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27C6C39-F6CA-4DCF-B4E3-3AA75FB3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86E862-0D06-4467-8C6E-0F9D907A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0E401-AB44-4ADF-9DF7-7AE46DC5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7DF1D-6644-4144-B955-A47F8312B5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34031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1EDF1-C728-492F-866F-87879379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B2E818-C6E1-4FC0-97FA-6B300D531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B2D704-BB34-4FBD-8844-D935D0FA5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29D96ED-63B9-41B3-AAEE-CB8665A56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6C4011-DEB3-4487-B6A5-1CF693D22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075E77-C724-4602-82C1-0C041333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652009-30EE-4C22-B1C8-BD57465A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ACB98-176A-4407-98A3-38900DF3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9D47D-0B2D-47BC-8219-FD43F7DE41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193263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A2537-B959-4CC8-A815-3A2E02F98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A6D6AC-1814-4597-B7B2-03E30326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7712869-D383-4586-804F-922ECDBA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9AE2D4-7F7D-4E83-A774-710DF8303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93C64-26E2-4B29-B4A1-E0890EFD68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0590323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D3C3E05-38FF-4A47-8420-C35DFF5A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F28F21-C5B9-4F50-8140-75CD0E867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948B5CC-5E36-4257-946E-B3A18FE4E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8728E-AFC9-4EA1-B6D7-7AD53944DC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38939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4B808-C052-45F9-A537-432ED4C1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7D889B-0724-4563-B6C7-0AF41F29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12E7B9-DB47-4912-972B-66050DF49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5942C1-BBFD-4E52-8AF4-2C5A86B8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DFDE81-FEC1-414B-B973-534BF37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C708A-23E1-4CE2-B387-88ACFD4AC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E81A4-5D88-4C97-88D3-C91C0B1041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1543100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7069D-7549-4E09-8A6E-8A5E972B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326389-896F-4078-9B9C-E06543F4C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C80FDB-CBC1-4B0F-B90B-3AE2283DD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691851-3865-401E-9C5B-556C025F0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16F2E2-7BCB-49B8-A35C-5BB9292E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4BB3CF-2F9D-4DC4-AB16-3343654E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CB330-A880-4685-98D6-FDA9BC9FA8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980613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BB62FF-86ED-476F-BE15-093C01232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5F2894-F87E-438F-ABED-A78DFAE69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D666D4-4106-431D-A995-9AFC86855B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B4C1E74-B39C-4FA3-A219-9C59404DBF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E43AD94-C481-4595-AA8F-5746E467E8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0CFBDC-C475-4764-A8EA-EB750FDF45D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37E0EF-81B3-4DBB-B2B1-37E9C275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9C78-1D35-4839-B7F9-38AAB62E0361}" type="slidenum">
              <a:rPr lang="pt-BR" altLang="pt-BR"/>
              <a:pPr/>
              <a:t>1</a:t>
            </a:fld>
            <a:endParaRPr lang="pt-BR" altLang="pt-BR"/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116278D7-9242-414E-8B01-6B718BE52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id="{A031D17F-02B5-4868-8C77-900BD00F1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86388"/>
            <a:ext cx="8496300" cy="1190625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FFFF4B"/>
                </a:solidFill>
                <a:latin typeface="Comic Sans MS" panose="030F0702030302020204" pitchFamily="66" charset="0"/>
              </a:rPr>
              <a:t>PROFECIAS PARA O TEMPO DO FIM</a:t>
            </a:r>
            <a:endParaRPr lang="en-US" altLang="pt-BR" sz="3600" b="1">
              <a:solidFill>
                <a:srgbClr val="FFFF4B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7270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EA170AC-F22D-4DD1-811E-CC2CA5DC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73A25-995A-46D7-B40C-0B4CCCC3537F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B8BED9-8FD8-44FE-A43B-66C5233F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60009-58FA-4BD6-9165-67D00D43A23D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913ECE5-E61E-4BC1-AD3B-4709A38E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6F23-CFC5-4012-8FF4-140FF5683DBC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9ADDBCC5-BBAA-4FFF-8DD3-C332AE1B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6F0F-0E68-48F9-BD94-1B4685259FDE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9C7CA95-26BC-4011-BF15-AD66FE89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0A96C-0B29-465A-86C5-0BBD5D3C7F0C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53E0238-952A-459A-827B-4B74214B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F168F-0602-484A-871A-F3F37937D292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D622245-F9B0-4945-93B7-8AD210D7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6757A-7C12-4CE5-AD55-CF8AD4730305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">
            <a:extLst>
              <a:ext uri="{FF2B5EF4-FFF2-40B4-BE49-F238E27FC236}">
                <a16:creationId xmlns:a16="http://schemas.microsoft.com/office/drawing/2014/main" id="{3FB89B21-9684-4294-B0D2-074416E3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995CE-B5DC-4D6B-9859-AAD62D638BFB}" type="slidenum">
              <a:rPr lang="pt-BR" altLang="pt-BR"/>
              <a:pPr/>
              <a:t>17</a:t>
            </a:fld>
            <a:endParaRPr lang="pt-BR" altLang="pt-BR"/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DA2D1FF7-BEEB-4B97-BAF7-8A3A8E0D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542A120-7BC2-490A-BD36-584C6B09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348-255D-491C-A368-0DD000C14D7A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975B0F5-667D-45B7-A1E2-38A509138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8" y="1255713"/>
            <a:ext cx="7900987" cy="5602287"/>
          </a:xfrm>
          <a:prstGeom prst="rect">
            <a:avLst/>
          </a:prstGeom>
          <a:solidFill>
            <a:srgbClr val="FF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71683" name="Picture 3">
            <a:extLst>
              <a:ext uri="{FF2B5EF4-FFF2-40B4-BE49-F238E27FC236}">
                <a16:creationId xmlns:a16="http://schemas.microsoft.com/office/drawing/2014/main" id="{D84DEE15-C303-48F5-BBD9-825382DEE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Rectangle 4">
            <a:extLst>
              <a:ext uri="{FF2B5EF4-FFF2-40B4-BE49-F238E27FC236}">
                <a16:creationId xmlns:a16="http://schemas.microsoft.com/office/drawing/2014/main" id="{1D1F2A77-CC55-4C76-ABB1-2A97EFB74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538163"/>
            <a:ext cx="4608512" cy="4114800"/>
          </a:xfrm>
          <a:noFill/>
          <a:ln/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algn="ctr">
              <a:spcBef>
                <a:spcPct val="100000"/>
              </a:spcBef>
              <a:buFontTx/>
              <a:buNone/>
            </a:pP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Ele pisou na cabeça da serpente quando</a:t>
            </a: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:</a:t>
            </a:r>
          </a:p>
          <a:p>
            <a:pPr algn="ctr">
              <a:spcBef>
                <a:spcPct val="10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Encarn</a:t>
            </a: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ou e se fez Homem   </a:t>
            </a:r>
          </a:p>
          <a:p>
            <a:pPr algn="ctr">
              <a:spcBef>
                <a:spcPct val="10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M</a:t>
            </a: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orreu</a:t>
            </a: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 na cruz</a:t>
            </a:r>
          </a:p>
          <a:p>
            <a:pPr algn="ctr">
              <a:spcBef>
                <a:spcPct val="10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Res</a:t>
            </a: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s</a:t>
            </a: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uscit</a:t>
            </a:r>
            <a:r>
              <a:rPr lang="en-US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ou</a:t>
            </a:r>
            <a:endParaRPr lang="pt-BR" altLang="pt-BR" sz="36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C129D83-B0DA-4768-A943-8F46214C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2B8E0-2F0A-4E77-97F3-9AA08A1A8C21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14B1FDD-0216-47EC-8504-91BC83EE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2D8A-DF27-4DB3-8A3A-CA148EBD7F4E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1709A0-5142-46AA-B36F-F7E93801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CC4F9-EFB5-4EF5-9536-87DCEDB5958D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F2C7E87-9887-48B2-92E7-2F6A98E4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608E-024D-4A83-AB35-4D1F986BE628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18F258-E917-4DB5-B059-2FA63A4F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67431-C13F-491D-84F3-C67EBB98A45A}" type="slidenum">
              <a:rPr lang="pt-BR" altLang="pt-BR"/>
              <a:pPr/>
              <a:t>5</a:t>
            </a:fld>
            <a:endParaRPr lang="pt-BR" altLang="pt-BR"/>
          </a:p>
        </p:txBody>
      </p:sp>
      <p:pic>
        <p:nvPicPr>
          <p:cNvPr id="68610" name="Picture 2">
            <a:extLst>
              <a:ext uri="{FF2B5EF4-FFF2-40B4-BE49-F238E27FC236}">
                <a16:creationId xmlns:a16="http://schemas.microsoft.com/office/drawing/2014/main" id="{B6756B4B-7546-4E10-885E-865F895C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0D7046C6-1D6D-44D7-885B-AB7CC1083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31813"/>
            <a:ext cx="4184650" cy="5705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Tahoma" panose="020B0604030504040204" pitchFamily="34" charset="0"/>
              </a:rPr>
              <a:t>“Porque, como, pela desobediência de um só homem, muitos se tornaram pecadores, assim também, por meio da obediência de um só, muitos se tornarão justos.”</a:t>
            </a:r>
            <a:r>
              <a:rPr lang="pt-BR" altLang="pt-BR" sz="3200">
                <a:solidFill>
                  <a:schemeClr val="bg1"/>
                </a:solidFill>
                <a:latin typeface="Tahoma" panose="020B0604030504040204" pitchFamily="34" charset="0"/>
              </a:rPr>
              <a:t>   </a:t>
            </a:r>
            <a:r>
              <a:rPr lang="pt-BR" altLang="pt-BR" sz="4400">
                <a:solidFill>
                  <a:schemeClr val="bg1"/>
                </a:solidFill>
                <a:latin typeface="Tahoma" panose="020B0604030504040204" pitchFamily="34" charset="0"/>
              </a:rPr>
              <a:t>Rom. 5:19</a:t>
            </a:r>
            <a:endParaRPr lang="pt-BR" altLang="pt-BR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>
            <a:extLst>
              <a:ext uri="{FF2B5EF4-FFF2-40B4-BE49-F238E27FC236}">
                <a16:creationId xmlns:a16="http://schemas.microsoft.com/office/drawing/2014/main" id="{0D2E9E9B-7193-466A-B765-449A7951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41B-977B-4C8C-AAC8-7C9C40C483E4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546C4DE4-9EB2-4477-AE8D-38E77BC9B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643688"/>
            <a:ext cx="8382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800">
                <a:latin typeface="Arial" panose="020B0604020202020204" pitchFamily="34" charset="0"/>
              </a:rPr>
              <a:t>GEISLER</a:t>
            </a:r>
            <a:endParaRPr lang="pt-BR" altLang="pt-BR"/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DFBC8FB2-7B92-4992-9CDD-B18928D8E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Text Box 4">
            <a:extLst>
              <a:ext uri="{FF2B5EF4-FFF2-40B4-BE49-F238E27FC236}">
                <a16:creationId xmlns:a16="http://schemas.microsoft.com/office/drawing/2014/main" id="{05820567-E1AF-480E-80C6-044A7683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549275"/>
            <a:ext cx="4375150" cy="5310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“Mas Deus prova o seu próprio amor para conosco pelo fato de ter Cristo morrido por nós, sendo nós ainda pecadores.”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Tahoma" panose="020B0604030504040204" pitchFamily="34" charset="0"/>
              </a:rPr>
              <a:t>Rom. 5:8</a:t>
            </a:r>
            <a:endParaRPr lang="pt-BR" altLang="pt-BR" sz="4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4158D13-8AA3-4438-883A-7828B271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E972-BBB7-44AA-96E5-697E4C595D03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8B76923-6399-48F6-983E-2AC684D5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AC28-00B8-480A-B363-0E8DA274908A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FD49D01-D917-4D27-9CD0-F1A521CC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F19F-D68D-4703-A304-903B45835CD7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111</Words>
  <Application>Microsoft Office PowerPoint</Application>
  <PresentationFormat>Apresentação na tela (4:3)</PresentationFormat>
  <Paragraphs>28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Times New Roman</vt:lpstr>
      <vt:lpstr>Comic Sans MS</vt:lpstr>
      <vt:lpstr>Arial</vt:lpstr>
      <vt:lpstr>Tahoma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PROFECIAS PARA O TEMPO DO FIM</dc:subject>
  <dc:creator>4TONS - Pr. Marcelo Augusto de Carvalho; user</dc:creator>
  <cp:keywords>www.4tons.com.br</cp:keywords>
  <dc:description>COMÉRCIO PROIBIDO. USO PESSOAL</dc:description>
  <cp:lastModifiedBy>UCB - Marcelo Augusto de Carvalho</cp:lastModifiedBy>
  <cp:revision>14</cp:revision>
  <dcterms:created xsi:type="dcterms:W3CDTF">2001-11-04T00:08:11Z</dcterms:created>
  <dcterms:modified xsi:type="dcterms:W3CDTF">2021-01-08T07:28:01Z</dcterms:modified>
  <cp:category>EVANGELISMO</cp:category>
</cp:coreProperties>
</file>