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sldIdLst>
    <p:sldId id="359" r:id="rId2"/>
    <p:sldId id="267" r:id="rId3"/>
    <p:sldId id="279" r:id="rId4"/>
    <p:sldId id="271" r:id="rId5"/>
    <p:sldId id="272" r:id="rId6"/>
    <p:sldId id="274" r:id="rId7"/>
    <p:sldId id="380" r:id="rId8"/>
    <p:sldId id="381" r:id="rId9"/>
    <p:sldId id="276" r:id="rId10"/>
    <p:sldId id="383" r:id="rId11"/>
    <p:sldId id="384" r:id="rId12"/>
    <p:sldId id="277" r:id="rId13"/>
    <p:sldId id="382" r:id="rId14"/>
    <p:sldId id="278" r:id="rId15"/>
    <p:sldId id="355" r:id="rId16"/>
    <p:sldId id="256" r:id="rId17"/>
    <p:sldId id="385" r:id="rId18"/>
    <p:sldId id="356" r:id="rId19"/>
    <p:sldId id="281" r:id="rId20"/>
    <p:sldId id="257" r:id="rId21"/>
    <p:sldId id="264" r:id="rId22"/>
    <p:sldId id="357" r:id="rId23"/>
    <p:sldId id="358" r:id="rId24"/>
    <p:sldId id="282" r:id="rId25"/>
    <p:sldId id="258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 baseline="30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 baseline="30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 baseline="30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 baseline="30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FF"/>
    <a:srgbClr val="000000"/>
    <a:srgbClr val="0000FF"/>
    <a:srgbClr val="2A2AA6"/>
    <a:srgbClr val="FFFF00"/>
    <a:srgbClr val="FAF400"/>
    <a:srgbClr val="FEF8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83" autoAdjust="0"/>
  </p:normalViewPr>
  <p:slideViewPr>
    <p:cSldViewPr>
      <p:cViewPr>
        <p:scale>
          <a:sx n="66" d="100"/>
          <a:sy n="66" d="100"/>
        </p:scale>
        <p:origin x="1236" y="-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D7E3229-06B0-470C-9750-E8FB661F238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endParaRPr lang="en-US" altLang="pt-B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2FA484B-7130-4C4A-BD77-E9D5AB15C0A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endParaRPr lang="en-US" altLang="pt-BR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B10C15C2-AF1E-458C-8D53-62AC42557CCD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18803AB-35AD-436C-AB32-A145B2BDFDC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65C2D18D-11FB-490B-BEE9-5E64FB2DD91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endParaRPr lang="en-US" altLang="pt-B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DAD86F7E-C25E-487A-9B1B-4FC5198E77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EECD8AC1-564E-49B4-909D-E27A30EC974D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5F3EFB-8BE8-41D2-8099-6997FECF4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D4E36B-CD97-4615-86E0-9BC131275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439A22-156C-4DF0-A127-6C3382512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0832EF-7800-48BE-9663-CC9871B90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2B3B88-C384-4143-898B-D33AC5A17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08FDB-B3C3-4B03-9D52-51CDDA00855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12975212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AFD2C-FF0B-4F52-9431-CD90FF42B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08626FD-F7CE-45C7-B52C-A18B14BBCF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EC04F4-C624-45D1-9F11-54D90F0BE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841F8-0B31-47F6-862A-3124BE81F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053C55-863F-4A63-8BE6-AE22DC75A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97422-74EE-4D8E-A77B-E70A7BA349C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06162263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E887A7-BE86-4E38-B20F-01EBAF52A1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72D601-B4F9-4491-BB8E-E512EAAE9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445EBC-1164-4379-854B-1966BF113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197641-D27E-41B0-855F-09C905C31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D0A4F2-9A15-4F70-9495-4EDCB0C58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01D79-7E0F-402E-8481-E6328115CC3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20504099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67A5D-5D4C-4D4D-8052-A5FD75BBD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FC4EA3-891B-41AA-BB4C-782588B7C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1BD914-3BF8-427C-B08C-E251E8A64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AD3943-F931-4F45-9301-5DE1E6E2D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389314-CCF2-483A-8EF2-E21727894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E687A-6C19-43D9-8B54-694238D191F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65248115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35F14B-3D25-4DE9-9854-D1C6614F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714161D-6317-4C06-914B-83E252503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2531A8-9284-42DF-9FFD-9E491E7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2295E6-A951-42BD-B089-9CDDAD8BF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8A4420-4A3E-4B53-BB52-FA0B7FE1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0CA3C-0AFF-4351-997A-B738048A8F4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55949995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F66C19-0CDF-46BA-83A0-439612B2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B5425E-A964-4215-A880-D1EB826D78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3B10165-41F8-4A62-A3D1-911D1A715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6C78885-A00A-40AE-9395-D1A68D844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EC76557-A0C9-43FD-B1BA-CCFE3C39D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4F5C38-612B-4576-8B4F-6CAC8B7D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DFE69-154E-4129-83E6-63E2856F4AF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53870183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C9C22-A80B-462E-8F7D-9B9E3FED1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8149125-CB03-4275-8F88-5EAF8CF51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30DC566-AE52-4396-B132-1703AAEBA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30C2947-9ED7-4D75-BD8A-D814A76305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6FA8E90-0DDD-4638-9326-09E91AEF29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45314E6-0C24-4333-A181-96027FE8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4DB06D8-BB59-4087-978D-B44706761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6EC10AC-E3A7-4783-BBE0-827607A3D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B4DC3-1DF4-4595-8EBE-62DA4E4ACFB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439412390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FA11F9-D592-48CA-90DD-83B499C79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F6AFEF5-CC54-48C4-813B-290AAF5E4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6EB2A20-6CAE-41D4-A623-1EF4EA9F3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4033E91-93CF-424F-B871-B031D4E16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9207B-C3DE-4116-A36B-9C3389971F5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487200151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70D8913-FBA5-4380-88FD-403E621CB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79B924C-C484-4A02-AD28-53101E74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EC00577-D3A9-4A3A-AD7E-BD498FFA8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8AE2E-B142-4D59-9E47-61DA047A49E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01840588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761C79-7AC6-4C1B-AA8E-F3AF4A501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388302-5E05-4EDE-9F8A-D11CDD5FF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C3BE241-8A02-4292-8304-DFE8476B7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81C2DA8-2190-48D1-BFA6-0674FF9A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1F48EB-6A7A-4C5B-8FDE-29DFB48C1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3C3A892-75EA-4EDA-9474-895397657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1BDF1-DAE0-4E11-9234-86D1B9EB136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87937669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B9DCFF-CD64-44BE-A506-98F0D7772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E5E5039-8146-4F58-B5B4-1DBAE9D01E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0E65B04-AE38-40A3-B0FB-C19B41CEA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A1EE215-F2ED-490F-97D5-EEE1B0CA5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9087F6D-362F-4582-A159-A17BC4E42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C927CEF-FF07-4F56-B305-A25FA0178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2E775-F5D2-4E3A-9C45-99084EAB31C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15614803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55B6702-980B-4142-9F7D-E7DA57385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FCE27BB-DFEF-43B8-81E3-5A5F8635AB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4B50531-8454-4E9D-B653-AA47390268E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/>
            </a:lvl1pPr>
          </a:lstStyle>
          <a:p>
            <a:endParaRPr lang="en-US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5EFF110-9624-48E5-8439-4F98DAAA0F8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/>
            </a:lvl1pPr>
          </a:lstStyle>
          <a:p>
            <a:endParaRPr lang="en-US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1FB6190-B4C9-4CD8-8A9E-13560594EB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fld id="{7CE27879-A9CE-4752-9D64-60BB0A7AAEB3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Documents%20and%20Settings\Roberto%20Motta\Desktop\Motta\Palestras%20Motta\Profecias%20para%20o%20Tempo%20do%20Fim\DAN2IMG.MPG" TargetMode="External"/><Relationship Id="rId1" Type="http://schemas.openxmlformats.org/officeDocument/2006/relationships/tags" Target="../tags/tag15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5" name="Picture 5">
            <a:extLst>
              <a:ext uri="{FF2B5EF4-FFF2-40B4-BE49-F238E27FC236}">
                <a16:creationId xmlns:a16="http://schemas.microsoft.com/office/drawing/2014/main" id="{11062638-7C20-4F31-BE42-20EF068F9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6" name="Text Box 6">
            <a:extLst>
              <a:ext uri="{FF2B5EF4-FFF2-40B4-BE49-F238E27FC236}">
                <a16:creationId xmlns:a16="http://schemas.microsoft.com/office/drawing/2014/main" id="{CBC4A477-B545-49A1-98E1-D91D213F7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765175"/>
            <a:ext cx="5543550" cy="1311275"/>
          </a:xfrm>
          <a:prstGeom prst="rect">
            <a:avLst/>
          </a:prstGeom>
          <a:noFill/>
          <a:ln>
            <a:noFill/>
          </a:ln>
          <a:effectLst>
            <a:outerShdw dist="68392" dir="130808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altLang="pt-BR" sz="4000" b="1" baseline="0">
                <a:solidFill>
                  <a:srgbClr val="FAF400"/>
                </a:solidFill>
                <a:latin typeface="Comic Sans MS" panose="030F0702030302020204" pitchFamily="66" charset="0"/>
              </a:rPr>
              <a:t>PROFECIAS PARA O TEMPO DO FIM</a:t>
            </a:r>
            <a:endParaRPr lang="en-US" altLang="pt-BR" sz="4000" b="1" baseline="0">
              <a:solidFill>
                <a:srgbClr val="FAF400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6" grpId="0"/>
      <p:bldP spid="11264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5" name="Picture 5">
            <a:extLst>
              <a:ext uri="{FF2B5EF4-FFF2-40B4-BE49-F238E27FC236}">
                <a16:creationId xmlns:a16="http://schemas.microsoft.com/office/drawing/2014/main" id="{88D5762E-387F-414F-8752-E5D4BFCFF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06" name="Rectangle 6">
            <a:extLst>
              <a:ext uri="{FF2B5EF4-FFF2-40B4-BE49-F238E27FC236}">
                <a16:creationId xmlns:a16="http://schemas.microsoft.com/office/drawing/2014/main" id="{5DBAE27C-4667-41ED-B831-0868714EA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717800"/>
            <a:ext cx="7772400" cy="1143000"/>
          </a:xfrm>
          <a:noFill/>
          <a:ln/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en-US" altLang="pt-BR" sz="4000">
                <a:solidFill>
                  <a:schemeClr val="bg1"/>
                </a:solidFill>
                <a:latin typeface="Comic Sans MS" panose="030F0702030302020204" pitchFamily="66" charset="0"/>
              </a:rPr>
              <a:t>“Falou Daniel e disse: Seja bendito o nome de Deus para todo o sempre, porque Dele é a sabedoria e a força. Ele muda os tempos e as horas, Ele remove os reis e estabelece os reis; Ele dá sabedoria aos sábios e ciência aos entendidos… 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>
            <a:extLst>
              <a:ext uri="{FF2B5EF4-FFF2-40B4-BE49-F238E27FC236}">
                <a16:creationId xmlns:a16="http://schemas.microsoft.com/office/drawing/2014/main" id="{05CA72C6-F517-4459-96B0-B57E6E024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51" name="Rectangle 3">
            <a:extLst>
              <a:ext uri="{FF2B5EF4-FFF2-40B4-BE49-F238E27FC236}">
                <a16:creationId xmlns:a16="http://schemas.microsoft.com/office/drawing/2014/main" id="{82F83240-2819-4A0E-A27D-225A073C8D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790825"/>
            <a:ext cx="7772400" cy="1143000"/>
          </a:xfrm>
          <a:noFill/>
          <a:ln/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en-US" altLang="pt-BR" sz="4000">
                <a:solidFill>
                  <a:schemeClr val="bg1"/>
                </a:solidFill>
                <a:latin typeface="Comic Sans MS" panose="030F0702030302020204" pitchFamily="66" charset="0"/>
              </a:rPr>
              <a:t>…Ele revela o profundo e o escondido; conhece o que está em trevas e com Ele mora a luz. Ó Deus de meus pais, eu te louvo e celebro porque me deste sabedoria  e força; e agora me fizeste saber o que te pedimos…”</a:t>
            </a:r>
            <a:br>
              <a:rPr lang="en-US" altLang="pt-BR" sz="400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pt-BR" sz="4000">
                <a:solidFill>
                  <a:schemeClr val="bg1"/>
                </a:solidFill>
                <a:latin typeface="Comic Sans MS" panose="030F0702030302020204" pitchFamily="66" charset="0"/>
              </a:rPr>
              <a:t>Daniel 2:20-23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>
            <a:extLst>
              <a:ext uri="{FF2B5EF4-FFF2-40B4-BE49-F238E27FC236}">
                <a16:creationId xmlns:a16="http://schemas.microsoft.com/office/drawing/2014/main" id="{603FC18B-BA12-466E-9A28-F92518C8A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Rectangle 4">
            <a:extLst>
              <a:ext uri="{FF2B5EF4-FFF2-40B4-BE49-F238E27FC236}">
                <a16:creationId xmlns:a16="http://schemas.microsoft.com/office/drawing/2014/main" id="{37672D45-4C84-4F64-BB90-4C494838E6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422400"/>
            <a:ext cx="5973762" cy="11430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en-US" altLang="pt-BR" sz="5400" b="1">
                <a:solidFill>
                  <a:schemeClr val="bg1"/>
                </a:solidFill>
                <a:latin typeface="Comic Sans MS" panose="030F0702030302020204" pitchFamily="66" charset="0"/>
              </a:rPr>
              <a:t>A oração faz a diferença.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0" name="Picture 4">
            <a:extLst>
              <a:ext uri="{FF2B5EF4-FFF2-40B4-BE49-F238E27FC236}">
                <a16:creationId xmlns:a16="http://schemas.microsoft.com/office/drawing/2014/main" id="{7BD51DE0-2D03-4CC9-89F2-E40E6F780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>
            <a:extLst>
              <a:ext uri="{FF2B5EF4-FFF2-40B4-BE49-F238E27FC236}">
                <a16:creationId xmlns:a16="http://schemas.microsoft.com/office/drawing/2014/main" id="{70DC7815-E30A-4E85-8C00-7E9069BFB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Rectangle 4">
            <a:extLst>
              <a:ext uri="{FF2B5EF4-FFF2-40B4-BE49-F238E27FC236}">
                <a16:creationId xmlns:a16="http://schemas.microsoft.com/office/drawing/2014/main" id="{38C05826-121C-4E18-A577-2F68EF5DEE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0513" y="5094288"/>
            <a:ext cx="8458200" cy="11430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en-US" altLang="pt-BR" b="1">
                <a:solidFill>
                  <a:srgbClr val="FEF800"/>
                </a:solidFill>
                <a:latin typeface="Comic Sans MS" panose="030F0702030302020204" pitchFamily="66" charset="0"/>
              </a:rPr>
              <a:t>O</a:t>
            </a:r>
            <a:r>
              <a:rPr lang="en-US" altLang="pt-BR" b="1"/>
              <a:t> </a:t>
            </a:r>
            <a:r>
              <a:rPr lang="en-US" altLang="pt-BR" b="1">
                <a:solidFill>
                  <a:srgbClr val="FEF800"/>
                </a:solidFill>
                <a:latin typeface="Comic Sans MS" panose="030F0702030302020204" pitchFamily="66" charset="0"/>
              </a:rPr>
              <a:t>sonho de Nabucodonosor se refere ao “Tempo do Fim”.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DAN2IMG.MPG">
            <a:hlinkClick r:id="" action="ppaction://media"/>
            <a:extLst>
              <a:ext uri="{FF2B5EF4-FFF2-40B4-BE49-F238E27FC236}">
                <a16:creationId xmlns:a16="http://schemas.microsoft.com/office/drawing/2014/main" id="{E4C0DC2F-E47D-4DF2-9641-9235EC24EAAF}"/>
              </a:ext>
            </a:extLst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00" fill="hold"/>
                                        <p:tgtEl>
                                          <p:spTgt spid="1054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547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54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54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7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>
                <a:gamma/>
                <a:shade val="46275"/>
                <a:invGamma/>
              </a:srgbClr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07EEBB2A-A4DA-4018-889D-EF6045456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600"/>
            <a:ext cx="845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 sz="3600" b="1" i="1" baseline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 SONHO DE NABUCODONOZOR</a:t>
            </a:r>
            <a:endParaRPr lang="en-US" altLang="pt-BR" sz="3600" b="1" baseline="0">
              <a:solidFill>
                <a:srgbClr val="000066"/>
              </a:solidFill>
              <a:effectDag name="">
                <a:cont type="tree" name="">
                  <a:effect ref="fillLine"/>
                  <a:outerShdw dist="38100" dir="13500000" algn="br">
                    <a:srgbClr val="333398"/>
                  </a:outerShdw>
                </a:cont>
                <a:cont type="tree" name="">
                  <a:effect ref="fillLine"/>
                  <a:outerShdw dist="38100" dir="2700000" algn="tl">
                    <a:srgbClr val="00003D"/>
                  </a:outerShdw>
                </a:cont>
                <a:effect ref="fillLine"/>
              </a:effectDag>
              <a:latin typeface="Comic Sans MS" panose="030F0702030302020204" pitchFamily="66" charset="0"/>
            </a:endParaRP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C18CB94D-9888-4A45-B64F-6D6474777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7620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 b="1" i="1" baseline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DANIEL 2</a:t>
            </a: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6A161D62-5A66-4917-9F94-38FE3BFEA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2286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4" name="Text Box 6">
            <a:extLst>
              <a:ext uri="{FF2B5EF4-FFF2-40B4-BE49-F238E27FC236}">
                <a16:creationId xmlns:a16="http://schemas.microsoft.com/office/drawing/2014/main" id="{913D6746-8C3F-4ADF-B516-AE4BEDC48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624013"/>
            <a:ext cx="2933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pt-BR" sz="2800" b="1" i="1" baseline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Cabeça de Ouro</a:t>
            </a:r>
            <a:endParaRPr lang="en-US" altLang="pt-BR" sz="2800" b="1" baseline="0">
              <a:latin typeface="Comic Sans MS" panose="030F0702030302020204" pitchFamily="66" charset="0"/>
            </a:endParaRP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9D43BF31-10C1-4E1D-BF1C-4D2E13BCE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743200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 sz="2800" b="1" i="1" baseline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Peito de Prata</a:t>
            </a:r>
            <a:endParaRPr lang="en-US" altLang="pt-BR" sz="2800" b="1" baseline="0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45AA2C28-B4F4-4F0D-9909-7725A8F75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757613"/>
            <a:ext cx="3286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pt-BR" sz="2800" b="1" i="1" baseline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Cintura de Bronze</a:t>
            </a:r>
            <a:endParaRPr lang="en-US" altLang="pt-BR" sz="2800" b="1" baseline="0">
              <a:latin typeface="Comic Sans MS" panose="030F0702030302020204" pitchFamily="66" charset="0"/>
            </a:endParaRPr>
          </a:p>
        </p:txBody>
      </p:sp>
      <p:sp>
        <p:nvSpPr>
          <p:cNvPr id="2057" name="Text Box 9">
            <a:extLst>
              <a:ext uri="{FF2B5EF4-FFF2-40B4-BE49-F238E27FC236}">
                <a16:creationId xmlns:a16="http://schemas.microsoft.com/office/drawing/2014/main" id="{DC34D7E9-5FC9-4B14-AFA0-226C1C364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824413"/>
            <a:ext cx="2959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pt-BR" sz="2800" b="1" i="1" baseline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Pernas de Ferro</a:t>
            </a:r>
            <a:endParaRPr lang="en-US" altLang="pt-BR" sz="2800" b="1" baseline="0">
              <a:latin typeface="Comic Sans MS" panose="030F0702030302020204" pitchFamily="66" charset="0"/>
            </a:endParaRPr>
          </a:p>
        </p:txBody>
      </p:sp>
      <p:sp>
        <p:nvSpPr>
          <p:cNvPr id="2058" name="Text Box 10">
            <a:extLst>
              <a:ext uri="{FF2B5EF4-FFF2-40B4-BE49-F238E27FC236}">
                <a16:creationId xmlns:a16="http://schemas.microsoft.com/office/drawing/2014/main" id="{BFF0D2DA-8B02-42BA-9DAA-3E91F4195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6172200"/>
            <a:ext cx="3925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 sz="2800" b="1" i="1" baseline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Pés de Barro e Ferro</a:t>
            </a:r>
            <a:endParaRPr lang="en-US" altLang="pt-BR" sz="2800" b="1" baseline="0">
              <a:latin typeface="Comic Sans MS" panose="030F0702030302020204" pitchFamily="66" charset="0"/>
            </a:endParaRPr>
          </a:p>
        </p:txBody>
      </p:sp>
      <p:sp>
        <p:nvSpPr>
          <p:cNvPr id="2059" name="Text Box 11">
            <a:extLst>
              <a:ext uri="{FF2B5EF4-FFF2-40B4-BE49-F238E27FC236}">
                <a16:creationId xmlns:a16="http://schemas.microsoft.com/office/drawing/2014/main" id="{E4587F3E-AB8A-4F96-8068-46CB7C59A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524000"/>
            <a:ext cx="2911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4000" b="1" i="1" baseline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Babilônia</a:t>
            </a:r>
            <a:endParaRPr lang="en-US" altLang="pt-BR" sz="3600" b="1" baseline="0">
              <a:latin typeface="Comic Sans MS" panose="030F0702030302020204" pitchFamily="66" charset="0"/>
            </a:endParaRPr>
          </a:p>
        </p:txBody>
      </p:sp>
      <p:sp>
        <p:nvSpPr>
          <p:cNvPr id="2060" name="Text Box 12">
            <a:extLst>
              <a:ext uri="{FF2B5EF4-FFF2-40B4-BE49-F238E27FC236}">
                <a16:creationId xmlns:a16="http://schemas.microsoft.com/office/drawing/2014/main" id="{3E604A6F-F53B-406B-AF5F-D5CEAFEB5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590800"/>
            <a:ext cx="381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4000" b="1" i="1" baseline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en-US" altLang="pt-BR" sz="4000" b="1" i="1" baseline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Medo-Pérsia</a:t>
            </a:r>
            <a:endParaRPr lang="en-US" altLang="pt-BR" baseline="0">
              <a:latin typeface="Comic Sans MS" panose="030F0702030302020204" pitchFamily="66" charset="0"/>
            </a:endParaRPr>
          </a:p>
        </p:txBody>
      </p:sp>
      <p:sp>
        <p:nvSpPr>
          <p:cNvPr id="2061" name="Text Box 13">
            <a:extLst>
              <a:ext uri="{FF2B5EF4-FFF2-40B4-BE49-F238E27FC236}">
                <a16:creationId xmlns:a16="http://schemas.microsoft.com/office/drawing/2014/main" id="{1425AD91-07DD-4887-A6E2-8719BFB48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657600"/>
            <a:ext cx="297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4000" b="1" i="1" baseline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Macedônia</a:t>
            </a:r>
            <a:endParaRPr lang="en-US" altLang="pt-BR" baseline="0">
              <a:latin typeface="Comic Sans MS" panose="030F0702030302020204" pitchFamily="66" charset="0"/>
            </a:endParaRPr>
          </a:p>
        </p:txBody>
      </p:sp>
      <p:sp>
        <p:nvSpPr>
          <p:cNvPr id="2062" name="Text Box 14">
            <a:extLst>
              <a:ext uri="{FF2B5EF4-FFF2-40B4-BE49-F238E27FC236}">
                <a16:creationId xmlns:a16="http://schemas.microsoft.com/office/drawing/2014/main" id="{5502E583-E331-4B53-81B4-7B8C1D1A5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7775" y="4724400"/>
            <a:ext cx="1844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4000" b="1" i="1" baseline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Roma  </a:t>
            </a:r>
            <a:endParaRPr lang="en-US" altLang="pt-BR" baseline="0">
              <a:latin typeface="Comic Sans MS" panose="030F0702030302020204" pitchFamily="66" charset="0"/>
            </a:endParaRPr>
          </a:p>
        </p:txBody>
      </p:sp>
      <p:sp>
        <p:nvSpPr>
          <p:cNvPr id="2063" name="Text Box 15">
            <a:extLst>
              <a:ext uri="{FF2B5EF4-FFF2-40B4-BE49-F238E27FC236}">
                <a16:creationId xmlns:a16="http://schemas.microsoft.com/office/drawing/2014/main" id="{9CAFFF93-7306-4948-9949-12BE9E813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9650" y="5670550"/>
            <a:ext cx="2514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3600" b="1" i="1" baseline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Europa</a:t>
            </a:r>
          </a:p>
          <a:p>
            <a:pPr algn="ctr"/>
            <a:r>
              <a:rPr lang="en-US" altLang="pt-BR" sz="3600" b="1" i="1" baseline="0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Dividida</a:t>
            </a:r>
            <a:endParaRPr lang="en-US" altLang="pt-BR" baseline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75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22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75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26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75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425"/>
                            </p:stCondLst>
                            <p:childTnLst>
                              <p:par>
                                <p:cTn id="30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75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2400"/>
                            </p:stCondLst>
                            <p:childTnLst>
                              <p:par>
                                <p:cTn id="34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6" dur="75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 advAuto="1000"/>
      <p:bldP spid="2052" grpId="0" autoUpdateAnimBg="0"/>
      <p:bldP spid="2054" grpId="0" autoUpdateAnimBg="0"/>
      <p:bldP spid="2055" grpId="0" autoUpdateAnimBg="0"/>
      <p:bldP spid="2056" grpId="0" autoUpdateAnimBg="0"/>
      <p:bldP spid="2057" grpId="0" autoUpdateAnimBg="0"/>
      <p:bldP spid="2058" grpId="0" autoUpdateAnimBg="0"/>
      <p:bldP spid="2059" grpId="0" autoUpdateAnimBg="0"/>
      <p:bldP spid="2060" grpId="0" autoUpdateAnimBg="0"/>
      <p:bldP spid="2061" grpId="0" autoUpdateAnimBg="0"/>
      <p:bldP spid="2062" grpId="0" autoUpdateAnimBg="0"/>
      <p:bldP spid="206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1" name="Picture 5">
            <a:extLst>
              <a:ext uri="{FF2B5EF4-FFF2-40B4-BE49-F238E27FC236}">
                <a16:creationId xmlns:a16="http://schemas.microsoft.com/office/drawing/2014/main" id="{44C0869B-B5C2-4F48-A291-A7EFD3E4B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702" name="Rectangle 6">
            <a:extLst>
              <a:ext uri="{FF2B5EF4-FFF2-40B4-BE49-F238E27FC236}">
                <a16:creationId xmlns:a16="http://schemas.microsoft.com/office/drawing/2014/main" id="{A57EF8F0-2EC2-4BC3-A320-6E2A69B7C9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24300" y="2132013"/>
            <a:ext cx="4968875" cy="1944687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en-US" altLang="pt-BR" sz="4000">
                <a:solidFill>
                  <a:schemeClr val="bg1"/>
                </a:solidFill>
                <a:latin typeface="Comic Sans MS" panose="030F0702030302020204" pitchFamily="66" charset="0"/>
              </a:rPr>
              <a:t>O nome de Ciro foi profetizado 150 anos antes do seu nascimento.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3" name="Picture 3">
            <a:extLst>
              <a:ext uri="{FF2B5EF4-FFF2-40B4-BE49-F238E27FC236}">
                <a16:creationId xmlns:a16="http://schemas.microsoft.com/office/drawing/2014/main" id="{47D93F09-E05B-49E2-8563-869043BCA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4" name="Rectangle 4">
            <a:extLst>
              <a:ext uri="{FF2B5EF4-FFF2-40B4-BE49-F238E27FC236}">
                <a16:creationId xmlns:a16="http://schemas.microsoft.com/office/drawing/2014/main" id="{C28CF87E-401C-4A67-B98C-0D5D773D17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852738"/>
            <a:ext cx="8451850" cy="1143000"/>
          </a:xfrm>
          <a:noFill/>
          <a:ln/>
          <a:effectLst>
            <a:outerShdw dist="53882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pt-BR" altLang="pt-BR" sz="7200" b="1">
                <a:solidFill>
                  <a:schemeClr val="bg1"/>
                </a:solidFill>
                <a:latin typeface="Comic Sans MS" panose="030F0702030302020204" pitchFamily="66" charset="0"/>
              </a:rPr>
              <a:t>Isaías 44:27-28; 45:1 e 13</a:t>
            </a:r>
            <a:endParaRPr lang="pt-PT" altLang="pt-BR" sz="72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9F9DE49E-C50A-4968-B687-7CD3B38A0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B2D1F9C8-17FA-4DEF-9A1F-A92532A88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chemeClr val="tx1"/>
            </a:gs>
            <a:gs pos="50000">
              <a:srgbClr val="000066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>
            <a:extLst>
              <a:ext uri="{FF2B5EF4-FFF2-40B4-BE49-F238E27FC236}">
                <a16:creationId xmlns:a16="http://schemas.microsoft.com/office/drawing/2014/main" id="{4C07E43A-751C-46DE-8464-4D54AD6F0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00125"/>
            <a:ext cx="243840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46EE869E-444D-4CAE-BD65-970467E8A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3" y="134938"/>
            <a:ext cx="87630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pt-BR" sz="4000" b="1" i="1" baseline="0">
                <a:solidFill>
                  <a:schemeClr val="bg1"/>
                </a:solidFill>
                <a:latin typeface="Comic Sans MS" panose="030F0702030302020204" pitchFamily="66" charset="0"/>
              </a:rPr>
              <a:t>DURAÇÃO DE CADA IMPÉRIO</a:t>
            </a:r>
            <a:endParaRPr lang="en-US" altLang="pt-BR" sz="3600" b="1" i="1" baseline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B40D902-8001-49EC-9009-0EADEBA4F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990600"/>
            <a:ext cx="69342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pt-BR" sz="3600" b="1" i="1" baseline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altLang="pt-BR" sz="3600" b="1" i="1" baseline="0">
                <a:solidFill>
                  <a:schemeClr val="bg1"/>
                </a:solidFill>
                <a:latin typeface="Comic Sans MS" panose="030F0702030302020204" pitchFamily="66" charset="0"/>
              </a:rPr>
              <a:t>Babilônia</a:t>
            </a:r>
            <a:r>
              <a:rPr lang="en-US" altLang="pt-BR" sz="3600" b="1" i="1" baseline="0">
                <a:solidFill>
                  <a:srgbClr val="00CCFF"/>
                </a:solidFill>
                <a:latin typeface="Comic Sans MS" panose="030F0702030302020204" pitchFamily="66" charset="0"/>
              </a:rPr>
              <a:t> </a:t>
            </a:r>
            <a:r>
              <a:rPr lang="en-US" altLang="pt-BR" sz="4000" b="1" i="1" baseline="0">
                <a:solidFill>
                  <a:srgbClr val="00CCFF"/>
                </a:solidFill>
                <a:latin typeface="Comic Sans MS" panose="030F0702030302020204" pitchFamily="66" charset="0"/>
              </a:rPr>
              <a:t>  </a:t>
            </a:r>
            <a:r>
              <a:rPr lang="en-US" altLang="pt-BR" sz="3600" b="1" i="1" baseline="0">
                <a:solidFill>
                  <a:srgbClr val="FFFF66"/>
                </a:solidFill>
                <a:latin typeface="Comic Sans MS" panose="030F0702030302020204" pitchFamily="66" charset="0"/>
              </a:rPr>
              <a:t>605-539 a.C.</a:t>
            </a:r>
            <a:endParaRPr lang="en-US" altLang="pt-BR" sz="4000" b="1" i="1" baseline="0">
              <a:solidFill>
                <a:srgbClr val="00FF99"/>
              </a:solidFill>
              <a:latin typeface="Comic Sans MS" panose="030F0702030302020204" pitchFamily="66" charset="0"/>
            </a:endParaRP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11AAFE21-B303-4E87-A84D-1A9A4068C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2133600"/>
            <a:ext cx="81534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pt-BR" sz="3600" b="1" i="1" baseline="0">
                <a:solidFill>
                  <a:schemeClr val="bg1"/>
                </a:solidFill>
                <a:latin typeface="Comic Sans MS" panose="030F0702030302020204" pitchFamily="66" charset="0"/>
              </a:rPr>
              <a:t>Medo-Pérsia</a:t>
            </a:r>
            <a:r>
              <a:rPr lang="en-US" altLang="pt-BR" sz="4000" b="1" i="1" baseline="0">
                <a:solidFill>
                  <a:srgbClr val="00CCFF"/>
                </a:solidFill>
                <a:latin typeface="Comic Sans MS" panose="030F0702030302020204" pitchFamily="66" charset="0"/>
              </a:rPr>
              <a:t>  </a:t>
            </a:r>
            <a:r>
              <a:rPr lang="en-US" altLang="pt-BR" sz="3600" b="1" i="1" baseline="0">
                <a:solidFill>
                  <a:srgbClr val="FFFF66"/>
                </a:solidFill>
                <a:latin typeface="Comic Sans MS" panose="030F0702030302020204" pitchFamily="66" charset="0"/>
              </a:rPr>
              <a:t>539-331 a.C.</a:t>
            </a:r>
            <a:endParaRPr lang="en-US" altLang="pt-BR" sz="3600" b="1" i="1" baseline="0">
              <a:solidFill>
                <a:srgbClr val="00FF99"/>
              </a:solidFill>
              <a:latin typeface="Comic Sans MS" panose="030F0702030302020204" pitchFamily="66" charset="0"/>
            </a:endParaRP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21589AAD-58AE-4A32-8D69-5872C35BB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3402013"/>
            <a:ext cx="8856662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pt-BR" sz="3600" b="1" i="1" baseline="0">
                <a:solidFill>
                  <a:srgbClr val="00CCFF"/>
                </a:solidFill>
                <a:latin typeface="Comic Sans MS" panose="030F0702030302020204" pitchFamily="66" charset="0"/>
              </a:rPr>
              <a:t> </a:t>
            </a:r>
            <a:r>
              <a:rPr lang="en-US" altLang="pt-BR" sz="3600" b="1" i="1" baseline="0">
                <a:solidFill>
                  <a:schemeClr val="bg1"/>
                </a:solidFill>
                <a:latin typeface="Comic Sans MS" panose="030F0702030302020204" pitchFamily="66" charset="0"/>
              </a:rPr>
              <a:t>Macedônia</a:t>
            </a:r>
            <a:r>
              <a:rPr lang="en-US" altLang="pt-BR" sz="3600" b="1" i="1" baseline="0">
                <a:solidFill>
                  <a:srgbClr val="00CCFF"/>
                </a:solidFill>
                <a:latin typeface="Comic Sans MS" panose="030F0702030302020204" pitchFamily="66" charset="0"/>
              </a:rPr>
              <a:t>     </a:t>
            </a:r>
            <a:r>
              <a:rPr lang="en-US" altLang="pt-BR" sz="3600" b="1" i="1" baseline="0">
                <a:solidFill>
                  <a:srgbClr val="FFFF66"/>
                </a:solidFill>
                <a:latin typeface="Comic Sans MS" panose="030F0702030302020204" pitchFamily="66" charset="0"/>
              </a:rPr>
              <a:t>331-168 a.C.</a:t>
            </a:r>
            <a:endParaRPr lang="en-US" altLang="pt-BR" sz="3600" b="1" i="1" baseline="0">
              <a:solidFill>
                <a:srgbClr val="00CCFF"/>
              </a:solidFill>
              <a:latin typeface="Comic Sans MS" panose="030F0702030302020204" pitchFamily="66" charset="0"/>
            </a:endParaRP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5D7E3C76-B47C-46F0-A4EC-230A01F84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495800"/>
            <a:ext cx="73152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pt-BR" sz="3600" b="1" i="1" baseline="0">
                <a:solidFill>
                  <a:schemeClr val="bg1"/>
                </a:solidFill>
                <a:latin typeface="Comic Sans MS" panose="030F0702030302020204" pitchFamily="66" charset="0"/>
              </a:rPr>
              <a:t>Roma</a:t>
            </a:r>
            <a:r>
              <a:rPr lang="en-US" altLang="pt-BR" sz="3600" b="1" i="1" baseline="0">
                <a:solidFill>
                  <a:srgbClr val="00CCFF"/>
                </a:solidFill>
                <a:latin typeface="Comic Sans MS" panose="030F0702030302020204" pitchFamily="66" charset="0"/>
              </a:rPr>
              <a:t>   </a:t>
            </a:r>
            <a:r>
              <a:rPr lang="en-US" altLang="pt-BR" sz="3600" b="1" i="1" baseline="0">
                <a:solidFill>
                  <a:srgbClr val="FFFF66"/>
                </a:solidFill>
                <a:latin typeface="Comic Sans MS" panose="030F0702030302020204" pitchFamily="66" charset="0"/>
              </a:rPr>
              <a:t>168 a.C.-476 a.D.</a:t>
            </a:r>
            <a:endParaRPr lang="en-US" altLang="pt-BR" sz="3600" b="1" i="1" baseline="0">
              <a:solidFill>
                <a:srgbClr val="00FF99"/>
              </a:solidFill>
              <a:latin typeface="Comic Sans MS" panose="030F0702030302020204" pitchFamily="66" charset="0"/>
            </a:endParaRPr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04329B80-E5DC-4561-98D5-D709CA9B6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2563" y="5589588"/>
            <a:ext cx="8763000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pt-BR" sz="3600" b="1" i="1" baseline="0">
                <a:solidFill>
                  <a:schemeClr val="bg1"/>
                </a:solidFill>
                <a:latin typeface="Comic Sans MS" panose="030F0702030302020204" pitchFamily="66" charset="0"/>
              </a:rPr>
              <a:t>Europa </a:t>
            </a:r>
            <a:r>
              <a:rPr lang="en-US" altLang="pt-BR" sz="3600" b="1" i="1" baseline="0">
                <a:solidFill>
                  <a:srgbClr val="00CCFF"/>
                </a:solidFill>
                <a:latin typeface="Comic Sans MS" panose="030F0702030302020204" pitchFamily="66" charset="0"/>
              </a:rPr>
              <a:t>          </a:t>
            </a:r>
            <a:r>
              <a:rPr lang="en-US" altLang="pt-BR" sz="3600" b="1" i="1" baseline="0">
                <a:solidFill>
                  <a:srgbClr val="FFFF66"/>
                </a:solidFill>
                <a:latin typeface="Comic Sans MS" panose="030F0702030302020204" pitchFamily="66" charset="0"/>
              </a:rPr>
              <a:t>476 a.D. </a:t>
            </a:r>
          </a:p>
          <a:p>
            <a:r>
              <a:rPr lang="en-US" altLang="pt-BR" sz="3600" b="1" i="1" baseline="0">
                <a:solidFill>
                  <a:schemeClr val="bg1"/>
                </a:solidFill>
                <a:latin typeface="Comic Sans MS" panose="030F0702030302020204" pitchFamily="66" charset="0"/>
              </a:rPr>
              <a:t>Dividida</a:t>
            </a:r>
            <a:r>
              <a:rPr lang="en-US" altLang="pt-BR" sz="3600" b="1" i="1" baseline="0">
                <a:solidFill>
                  <a:srgbClr val="00CCFF"/>
                </a:solidFill>
                <a:latin typeface="Comic Sans MS" panose="030F0702030302020204" pitchFamily="66" charset="0"/>
              </a:rPr>
              <a:t>   </a:t>
            </a:r>
            <a:r>
              <a:rPr lang="en-US" altLang="pt-BR" sz="3200" b="1" i="1" baseline="0">
                <a:solidFill>
                  <a:srgbClr val="FFFF66"/>
                </a:solidFill>
                <a:latin typeface="Comic Sans MS" panose="030F0702030302020204" pitchFamily="66" charset="0"/>
              </a:rPr>
              <a:t>2a. Vinda de Cristo</a:t>
            </a:r>
            <a:endParaRPr lang="en-US" altLang="pt-BR" sz="3600" b="1" i="1" baseline="0">
              <a:solidFill>
                <a:srgbClr val="00CCFF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  <p:bldP spid="3076" grpId="0" autoUpdateAnimBg="0"/>
      <p:bldP spid="3077" grpId="0" autoUpdateAnimBg="0"/>
      <p:bldP spid="3078" grpId="0" autoUpdateAnimBg="0"/>
      <p:bldP spid="3079" grpId="0" autoUpdateAnimBg="0"/>
      <p:bldP spid="308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Freeform 7">
            <a:extLst>
              <a:ext uri="{FF2B5EF4-FFF2-40B4-BE49-F238E27FC236}">
                <a16:creationId xmlns:a16="http://schemas.microsoft.com/office/drawing/2014/main" id="{39EBD667-2536-4253-BB35-C14CA8E81AF9}"/>
              </a:ext>
            </a:extLst>
          </p:cNvPr>
          <p:cNvSpPr>
            <a:spLocks/>
          </p:cNvSpPr>
          <p:nvPr/>
        </p:nvSpPr>
        <p:spPr bwMode="auto">
          <a:xfrm>
            <a:off x="844550" y="4392613"/>
            <a:ext cx="1046163" cy="1154112"/>
          </a:xfrm>
          <a:custGeom>
            <a:avLst/>
            <a:gdLst>
              <a:gd name="T0" fmla="*/ 357 w 659"/>
              <a:gd name="T1" fmla="*/ 17 h 727"/>
              <a:gd name="T2" fmla="*/ 287 w 659"/>
              <a:gd name="T3" fmla="*/ 189 h 727"/>
              <a:gd name="T4" fmla="*/ 120 w 659"/>
              <a:gd name="T5" fmla="*/ 328 h 727"/>
              <a:gd name="T6" fmla="*/ 62 w 659"/>
              <a:gd name="T7" fmla="*/ 343 h 727"/>
              <a:gd name="T8" fmla="*/ 27 w 659"/>
              <a:gd name="T9" fmla="*/ 433 h 727"/>
              <a:gd name="T10" fmla="*/ 89 w 659"/>
              <a:gd name="T11" fmla="*/ 482 h 727"/>
              <a:gd name="T12" fmla="*/ 46 w 659"/>
              <a:gd name="T13" fmla="*/ 634 h 727"/>
              <a:gd name="T14" fmla="*/ 0 w 659"/>
              <a:gd name="T15" fmla="*/ 683 h 727"/>
              <a:gd name="T16" fmla="*/ 112 w 659"/>
              <a:gd name="T17" fmla="*/ 698 h 727"/>
              <a:gd name="T18" fmla="*/ 182 w 659"/>
              <a:gd name="T19" fmla="*/ 727 h 727"/>
              <a:gd name="T20" fmla="*/ 240 w 659"/>
              <a:gd name="T21" fmla="*/ 709 h 727"/>
              <a:gd name="T22" fmla="*/ 240 w 659"/>
              <a:gd name="T23" fmla="*/ 657 h 727"/>
              <a:gd name="T24" fmla="*/ 345 w 659"/>
              <a:gd name="T25" fmla="*/ 596 h 727"/>
              <a:gd name="T26" fmla="*/ 333 w 659"/>
              <a:gd name="T27" fmla="*/ 546 h 727"/>
              <a:gd name="T28" fmla="*/ 407 w 659"/>
              <a:gd name="T29" fmla="*/ 474 h 727"/>
              <a:gd name="T30" fmla="*/ 364 w 659"/>
              <a:gd name="T31" fmla="*/ 384 h 727"/>
              <a:gd name="T32" fmla="*/ 438 w 659"/>
              <a:gd name="T33" fmla="*/ 384 h 727"/>
              <a:gd name="T34" fmla="*/ 523 w 659"/>
              <a:gd name="T35" fmla="*/ 224 h 727"/>
              <a:gd name="T36" fmla="*/ 659 w 659"/>
              <a:gd name="T37" fmla="*/ 160 h 727"/>
              <a:gd name="T38" fmla="*/ 644 w 659"/>
              <a:gd name="T39" fmla="*/ 78 h 727"/>
              <a:gd name="T40" fmla="*/ 554 w 659"/>
              <a:gd name="T41" fmla="*/ 75 h 727"/>
              <a:gd name="T42" fmla="*/ 446 w 659"/>
              <a:gd name="T43" fmla="*/ 58 h 727"/>
              <a:gd name="T44" fmla="*/ 438 w 659"/>
              <a:gd name="T45" fmla="*/ 0 h 727"/>
              <a:gd name="T46" fmla="*/ 357 w 659"/>
              <a:gd name="T47" fmla="*/ 17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59" h="727">
                <a:moveTo>
                  <a:pt x="357" y="17"/>
                </a:moveTo>
                <a:lnTo>
                  <a:pt x="287" y="189"/>
                </a:lnTo>
                <a:lnTo>
                  <a:pt x="120" y="328"/>
                </a:lnTo>
                <a:lnTo>
                  <a:pt x="62" y="343"/>
                </a:lnTo>
                <a:lnTo>
                  <a:pt x="27" y="433"/>
                </a:lnTo>
                <a:lnTo>
                  <a:pt x="89" y="482"/>
                </a:lnTo>
                <a:lnTo>
                  <a:pt x="46" y="634"/>
                </a:lnTo>
                <a:lnTo>
                  <a:pt x="0" y="683"/>
                </a:lnTo>
                <a:lnTo>
                  <a:pt x="112" y="698"/>
                </a:lnTo>
                <a:lnTo>
                  <a:pt x="182" y="727"/>
                </a:lnTo>
                <a:lnTo>
                  <a:pt x="240" y="709"/>
                </a:lnTo>
                <a:lnTo>
                  <a:pt x="240" y="657"/>
                </a:lnTo>
                <a:lnTo>
                  <a:pt x="345" y="596"/>
                </a:lnTo>
                <a:lnTo>
                  <a:pt x="333" y="546"/>
                </a:lnTo>
                <a:lnTo>
                  <a:pt x="407" y="474"/>
                </a:lnTo>
                <a:lnTo>
                  <a:pt x="364" y="384"/>
                </a:lnTo>
                <a:lnTo>
                  <a:pt x="438" y="384"/>
                </a:lnTo>
                <a:lnTo>
                  <a:pt x="523" y="224"/>
                </a:lnTo>
                <a:lnTo>
                  <a:pt x="659" y="160"/>
                </a:lnTo>
                <a:lnTo>
                  <a:pt x="644" y="78"/>
                </a:lnTo>
                <a:lnTo>
                  <a:pt x="554" y="75"/>
                </a:lnTo>
                <a:lnTo>
                  <a:pt x="446" y="58"/>
                </a:lnTo>
                <a:lnTo>
                  <a:pt x="438" y="0"/>
                </a:lnTo>
                <a:lnTo>
                  <a:pt x="357" y="17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72" name="Freeform 8">
            <a:extLst>
              <a:ext uri="{FF2B5EF4-FFF2-40B4-BE49-F238E27FC236}">
                <a16:creationId xmlns:a16="http://schemas.microsoft.com/office/drawing/2014/main" id="{A1705489-912A-4B8A-BAD4-92F333A7DA60}"/>
              </a:ext>
            </a:extLst>
          </p:cNvPr>
          <p:cNvSpPr>
            <a:spLocks/>
          </p:cNvSpPr>
          <p:nvPr/>
        </p:nvSpPr>
        <p:spPr bwMode="auto">
          <a:xfrm>
            <a:off x="4968875" y="3819525"/>
            <a:ext cx="1003300" cy="447675"/>
          </a:xfrm>
          <a:custGeom>
            <a:avLst/>
            <a:gdLst>
              <a:gd name="T0" fmla="*/ 0 w 632"/>
              <a:gd name="T1" fmla="*/ 177 h 282"/>
              <a:gd name="T2" fmla="*/ 93 w 632"/>
              <a:gd name="T3" fmla="*/ 73 h 282"/>
              <a:gd name="T4" fmla="*/ 264 w 632"/>
              <a:gd name="T5" fmla="*/ 29 h 282"/>
              <a:gd name="T6" fmla="*/ 333 w 632"/>
              <a:gd name="T7" fmla="*/ 32 h 282"/>
              <a:gd name="T8" fmla="*/ 399 w 632"/>
              <a:gd name="T9" fmla="*/ 0 h 282"/>
              <a:gd name="T10" fmla="*/ 461 w 632"/>
              <a:gd name="T11" fmla="*/ 26 h 282"/>
              <a:gd name="T12" fmla="*/ 554 w 632"/>
              <a:gd name="T13" fmla="*/ 46 h 282"/>
              <a:gd name="T14" fmla="*/ 531 w 632"/>
              <a:gd name="T15" fmla="*/ 110 h 282"/>
              <a:gd name="T16" fmla="*/ 632 w 632"/>
              <a:gd name="T17" fmla="*/ 148 h 282"/>
              <a:gd name="T18" fmla="*/ 574 w 632"/>
              <a:gd name="T19" fmla="*/ 169 h 282"/>
              <a:gd name="T20" fmla="*/ 566 w 632"/>
              <a:gd name="T21" fmla="*/ 230 h 282"/>
              <a:gd name="T22" fmla="*/ 496 w 632"/>
              <a:gd name="T23" fmla="*/ 230 h 282"/>
              <a:gd name="T24" fmla="*/ 473 w 632"/>
              <a:gd name="T25" fmla="*/ 203 h 282"/>
              <a:gd name="T26" fmla="*/ 411 w 632"/>
              <a:gd name="T27" fmla="*/ 282 h 282"/>
              <a:gd name="T28" fmla="*/ 341 w 632"/>
              <a:gd name="T29" fmla="*/ 189 h 282"/>
              <a:gd name="T30" fmla="*/ 271 w 632"/>
              <a:gd name="T31" fmla="*/ 270 h 282"/>
              <a:gd name="T32" fmla="*/ 120 w 632"/>
              <a:gd name="T33" fmla="*/ 265 h 282"/>
              <a:gd name="T34" fmla="*/ 101 w 632"/>
              <a:gd name="T35" fmla="*/ 157 h 282"/>
              <a:gd name="T36" fmla="*/ 0 w 632"/>
              <a:gd name="T37" fmla="*/ 177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32" h="282">
                <a:moveTo>
                  <a:pt x="0" y="177"/>
                </a:moveTo>
                <a:lnTo>
                  <a:pt x="93" y="73"/>
                </a:lnTo>
                <a:lnTo>
                  <a:pt x="264" y="29"/>
                </a:lnTo>
                <a:lnTo>
                  <a:pt x="333" y="32"/>
                </a:lnTo>
                <a:lnTo>
                  <a:pt x="399" y="0"/>
                </a:lnTo>
                <a:lnTo>
                  <a:pt x="461" y="26"/>
                </a:lnTo>
                <a:lnTo>
                  <a:pt x="554" y="46"/>
                </a:lnTo>
                <a:lnTo>
                  <a:pt x="531" y="110"/>
                </a:lnTo>
                <a:lnTo>
                  <a:pt x="632" y="148"/>
                </a:lnTo>
                <a:lnTo>
                  <a:pt x="574" y="169"/>
                </a:lnTo>
                <a:lnTo>
                  <a:pt x="566" y="230"/>
                </a:lnTo>
                <a:lnTo>
                  <a:pt x="496" y="230"/>
                </a:lnTo>
                <a:lnTo>
                  <a:pt x="473" y="203"/>
                </a:lnTo>
                <a:lnTo>
                  <a:pt x="411" y="282"/>
                </a:lnTo>
                <a:lnTo>
                  <a:pt x="341" y="189"/>
                </a:lnTo>
                <a:lnTo>
                  <a:pt x="271" y="270"/>
                </a:lnTo>
                <a:lnTo>
                  <a:pt x="120" y="265"/>
                </a:lnTo>
                <a:lnTo>
                  <a:pt x="101" y="157"/>
                </a:lnTo>
                <a:lnTo>
                  <a:pt x="0" y="177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77" name="Freeform 13">
            <a:extLst>
              <a:ext uri="{FF2B5EF4-FFF2-40B4-BE49-F238E27FC236}">
                <a16:creationId xmlns:a16="http://schemas.microsoft.com/office/drawing/2014/main" id="{FF3D5817-B16B-4A6D-9A93-6BC64B7F6684}"/>
              </a:ext>
            </a:extLst>
          </p:cNvPr>
          <p:cNvSpPr>
            <a:spLocks/>
          </p:cNvSpPr>
          <p:nvPr/>
        </p:nvSpPr>
        <p:spPr bwMode="auto">
          <a:xfrm>
            <a:off x="5794375" y="3671888"/>
            <a:ext cx="1617663" cy="558800"/>
          </a:xfrm>
          <a:custGeom>
            <a:avLst/>
            <a:gdLst>
              <a:gd name="T0" fmla="*/ 31 w 1019"/>
              <a:gd name="T1" fmla="*/ 142 h 352"/>
              <a:gd name="T2" fmla="*/ 77 w 1019"/>
              <a:gd name="T3" fmla="*/ 174 h 352"/>
              <a:gd name="T4" fmla="*/ 135 w 1019"/>
              <a:gd name="T5" fmla="*/ 183 h 352"/>
              <a:gd name="T6" fmla="*/ 147 w 1019"/>
              <a:gd name="T7" fmla="*/ 148 h 352"/>
              <a:gd name="T8" fmla="*/ 193 w 1019"/>
              <a:gd name="T9" fmla="*/ 174 h 352"/>
              <a:gd name="T10" fmla="*/ 240 w 1019"/>
              <a:gd name="T11" fmla="*/ 163 h 352"/>
              <a:gd name="T12" fmla="*/ 368 w 1019"/>
              <a:gd name="T13" fmla="*/ 151 h 352"/>
              <a:gd name="T14" fmla="*/ 473 w 1019"/>
              <a:gd name="T15" fmla="*/ 174 h 352"/>
              <a:gd name="T16" fmla="*/ 469 w 1019"/>
              <a:gd name="T17" fmla="*/ 96 h 352"/>
              <a:gd name="T18" fmla="*/ 539 w 1019"/>
              <a:gd name="T19" fmla="*/ 46 h 352"/>
              <a:gd name="T20" fmla="*/ 651 w 1019"/>
              <a:gd name="T21" fmla="*/ 52 h 352"/>
              <a:gd name="T22" fmla="*/ 779 w 1019"/>
              <a:gd name="T23" fmla="*/ 0 h 352"/>
              <a:gd name="T24" fmla="*/ 1012 w 1019"/>
              <a:gd name="T25" fmla="*/ 43 h 352"/>
              <a:gd name="T26" fmla="*/ 1019 w 1019"/>
              <a:gd name="T27" fmla="*/ 131 h 352"/>
              <a:gd name="T28" fmla="*/ 957 w 1019"/>
              <a:gd name="T29" fmla="*/ 177 h 352"/>
              <a:gd name="T30" fmla="*/ 992 w 1019"/>
              <a:gd name="T31" fmla="*/ 209 h 352"/>
              <a:gd name="T32" fmla="*/ 942 w 1019"/>
              <a:gd name="T33" fmla="*/ 230 h 352"/>
              <a:gd name="T34" fmla="*/ 934 w 1019"/>
              <a:gd name="T35" fmla="*/ 285 h 352"/>
              <a:gd name="T36" fmla="*/ 899 w 1019"/>
              <a:gd name="T37" fmla="*/ 352 h 352"/>
              <a:gd name="T38" fmla="*/ 763 w 1019"/>
              <a:gd name="T39" fmla="*/ 311 h 352"/>
              <a:gd name="T40" fmla="*/ 694 w 1019"/>
              <a:gd name="T41" fmla="*/ 352 h 352"/>
              <a:gd name="T42" fmla="*/ 554 w 1019"/>
              <a:gd name="T43" fmla="*/ 326 h 352"/>
              <a:gd name="T44" fmla="*/ 360 w 1019"/>
              <a:gd name="T45" fmla="*/ 273 h 352"/>
              <a:gd name="T46" fmla="*/ 360 w 1019"/>
              <a:gd name="T47" fmla="*/ 247 h 352"/>
              <a:gd name="T48" fmla="*/ 248 w 1019"/>
              <a:gd name="T49" fmla="*/ 235 h 352"/>
              <a:gd name="T50" fmla="*/ 170 w 1019"/>
              <a:gd name="T51" fmla="*/ 262 h 352"/>
              <a:gd name="T52" fmla="*/ 108 w 1019"/>
              <a:gd name="T53" fmla="*/ 241 h 352"/>
              <a:gd name="T54" fmla="*/ 0 w 1019"/>
              <a:gd name="T55" fmla="*/ 203 h 352"/>
              <a:gd name="T56" fmla="*/ 31 w 1019"/>
              <a:gd name="T57" fmla="*/ 142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019" h="352">
                <a:moveTo>
                  <a:pt x="31" y="142"/>
                </a:moveTo>
                <a:lnTo>
                  <a:pt x="77" y="174"/>
                </a:lnTo>
                <a:lnTo>
                  <a:pt x="135" y="183"/>
                </a:lnTo>
                <a:lnTo>
                  <a:pt x="147" y="148"/>
                </a:lnTo>
                <a:lnTo>
                  <a:pt x="193" y="174"/>
                </a:lnTo>
                <a:lnTo>
                  <a:pt x="240" y="163"/>
                </a:lnTo>
                <a:lnTo>
                  <a:pt x="368" y="151"/>
                </a:lnTo>
                <a:lnTo>
                  <a:pt x="473" y="174"/>
                </a:lnTo>
                <a:lnTo>
                  <a:pt x="469" y="96"/>
                </a:lnTo>
                <a:lnTo>
                  <a:pt x="539" y="46"/>
                </a:lnTo>
                <a:lnTo>
                  <a:pt x="651" y="52"/>
                </a:lnTo>
                <a:lnTo>
                  <a:pt x="779" y="0"/>
                </a:lnTo>
                <a:lnTo>
                  <a:pt x="1012" y="43"/>
                </a:lnTo>
                <a:lnTo>
                  <a:pt x="1019" y="131"/>
                </a:lnTo>
                <a:lnTo>
                  <a:pt x="957" y="177"/>
                </a:lnTo>
                <a:lnTo>
                  <a:pt x="992" y="209"/>
                </a:lnTo>
                <a:lnTo>
                  <a:pt x="942" y="230"/>
                </a:lnTo>
                <a:lnTo>
                  <a:pt x="934" y="285"/>
                </a:lnTo>
                <a:lnTo>
                  <a:pt x="899" y="352"/>
                </a:lnTo>
                <a:lnTo>
                  <a:pt x="763" y="311"/>
                </a:lnTo>
                <a:lnTo>
                  <a:pt x="694" y="352"/>
                </a:lnTo>
                <a:lnTo>
                  <a:pt x="554" y="326"/>
                </a:lnTo>
                <a:lnTo>
                  <a:pt x="360" y="273"/>
                </a:lnTo>
                <a:lnTo>
                  <a:pt x="360" y="247"/>
                </a:lnTo>
                <a:lnTo>
                  <a:pt x="248" y="235"/>
                </a:lnTo>
                <a:lnTo>
                  <a:pt x="170" y="262"/>
                </a:lnTo>
                <a:lnTo>
                  <a:pt x="108" y="241"/>
                </a:lnTo>
                <a:lnTo>
                  <a:pt x="0" y="203"/>
                </a:lnTo>
                <a:lnTo>
                  <a:pt x="31" y="142"/>
                </a:lnTo>
                <a:close/>
              </a:path>
            </a:pathLst>
          </a:custGeom>
          <a:solidFill>
            <a:srgbClr val="80C2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88" name="Freeform 24">
            <a:extLst>
              <a:ext uri="{FF2B5EF4-FFF2-40B4-BE49-F238E27FC236}">
                <a16:creationId xmlns:a16="http://schemas.microsoft.com/office/drawing/2014/main" id="{760885B6-F914-4BAD-BBB6-A30348C97FE8}"/>
              </a:ext>
            </a:extLst>
          </p:cNvPr>
          <p:cNvSpPr>
            <a:spLocks/>
          </p:cNvSpPr>
          <p:nvPr/>
        </p:nvSpPr>
        <p:spPr bwMode="auto">
          <a:xfrm>
            <a:off x="1225550" y="4073525"/>
            <a:ext cx="2894013" cy="1870075"/>
          </a:xfrm>
          <a:custGeom>
            <a:avLst/>
            <a:gdLst>
              <a:gd name="T0" fmla="*/ 1800 w 1823"/>
              <a:gd name="T1" fmla="*/ 515 h 1178"/>
              <a:gd name="T2" fmla="*/ 1458 w 1823"/>
              <a:gd name="T3" fmla="*/ 413 h 1178"/>
              <a:gd name="T4" fmla="*/ 1214 w 1823"/>
              <a:gd name="T5" fmla="*/ 317 h 1178"/>
              <a:gd name="T6" fmla="*/ 1148 w 1823"/>
              <a:gd name="T7" fmla="*/ 253 h 1178"/>
              <a:gd name="T8" fmla="*/ 671 w 1823"/>
              <a:gd name="T9" fmla="*/ 125 h 1178"/>
              <a:gd name="T10" fmla="*/ 609 w 1823"/>
              <a:gd name="T11" fmla="*/ 64 h 1178"/>
              <a:gd name="T12" fmla="*/ 535 w 1823"/>
              <a:gd name="T13" fmla="*/ 78 h 1178"/>
              <a:gd name="T14" fmla="*/ 407 w 1823"/>
              <a:gd name="T15" fmla="*/ 55 h 1178"/>
              <a:gd name="T16" fmla="*/ 334 w 1823"/>
              <a:gd name="T17" fmla="*/ 0 h 1178"/>
              <a:gd name="T18" fmla="*/ 264 w 1823"/>
              <a:gd name="T19" fmla="*/ 38 h 1178"/>
              <a:gd name="T20" fmla="*/ 136 w 1823"/>
              <a:gd name="T21" fmla="*/ 29 h 1178"/>
              <a:gd name="T22" fmla="*/ 97 w 1823"/>
              <a:gd name="T23" fmla="*/ 67 h 1178"/>
              <a:gd name="T24" fmla="*/ 113 w 1823"/>
              <a:gd name="T25" fmla="*/ 215 h 1178"/>
              <a:gd name="T26" fmla="*/ 198 w 1823"/>
              <a:gd name="T27" fmla="*/ 198 h 1178"/>
              <a:gd name="T28" fmla="*/ 202 w 1823"/>
              <a:gd name="T29" fmla="*/ 259 h 1178"/>
              <a:gd name="T30" fmla="*/ 311 w 1823"/>
              <a:gd name="T31" fmla="*/ 273 h 1178"/>
              <a:gd name="T32" fmla="*/ 400 w 1823"/>
              <a:gd name="T33" fmla="*/ 279 h 1178"/>
              <a:gd name="T34" fmla="*/ 415 w 1823"/>
              <a:gd name="T35" fmla="*/ 361 h 1178"/>
              <a:gd name="T36" fmla="*/ 283 w 1823"/>
              <a:gd name="T37" fmla="*/ 422 h 1178"/>
              <a:gd name="T38" fmla="*/ 198 w 1823"/>
              <a:gd name="T39" fmla="*/ 582 h 1178"/>
              <a:gd name="T40" fmla="*/ 124 w 1823"/>
              <a:gd name="T41" fmla="*/ 582 h 1178"/>
              <a:gd name="T42" fmla="*/ 167 w 1823"/>
              <a:gd name="T43" fmla="*/ 675 h 1178"/>
              <a:gd name="T44" fmla="*/ 93 w 1823"/>
              <a:gd name="T45" fmla="*/ 747 h 1178"/>
              <a:gd name="T46" fmla="*/ 105 w 1823"/>
              <a:gd name="T47" fmla="*/ 797 h 1178"/>
              <a:gd name="T48" fmla="*/ 0 w 1823"/>
              <a:gd name="T49" fmla="*/ 858 h 1178"/>
              <a:gd name="T50" fmla="*/ 0 w 1823"/>
              <a:gd name="T51" fmla="*/ 913 h 1178"/>
              <a:gd name="T52" fmla="*/ 105 w 1823"/>
              <a:gd name="T53" fmla="*/ 971 h 1178"/>
              <a:gd name="T54" fmla="*/ 140 w 1823"/>
              <a:gd name="T55" fmla="*/ 1134 h 1178"/>
              <a:gd name="T56" fmla="*/ 202 w 1823"/>
              <a:gd name="T57" fmla="*/ 1155 h 1178"/>
              <a:gd name="T58" fmla="*/ 307 w 1823"/>
              <a:gd name="T59" fmla="*/ 1105 h 1178"/>
              <a:gd name="T60" fmla="*/ 559 w 1823"/>
              <a:gd name="T61" fmla="*/ 1129 h 1178"/>
              <a:gd name="T62" fmla="*/ 698 w 1823"/>
              <a:gd name="T63" fmla="*/ 1178 h 1178"/>
              <a:gd name="T64" fmla="*/ 811 w 1823"/>
              <a:gd name="T65" fmla="*/ 1163 h 1178"/>
              <a:gd name="T66" fmla="*/ 908 w 1823"/>
              <a:gd name="T67" fmla="*/ 1094 h 1178"/>
              <a:gd name="T68" fmla="*/ 1051 w 1823"/>
              <a:gd name="T69" fmla="*/ 1108 h 1178"/>
              <a:gd name="T70" fmla="*/ 1051 w 1823"/>
              <a:gd name="T71" fmla="*/ 1038 h 1178"/>
              <a:gd name="T72" fmla="*/ 1222 w 1823"/>
              <a:gd name="T73" fmla="*/ 971 h 1178"/>
              <a:gd name="T74" fmla="*/ 1187 w 1823"/>
              <a:gd name="T75" fmla="*/ 843 h 1178"/>
              <a:gd name="T76" fmla="*/ 1458 w 1823"/>
              <a:gd name="T77" fmla="*/ 675 h 1178"/>
              <a:gd name="T78" fmla="*/ 1672 w 1823"/>
              <a:gd name="T79" fmla="*/ 654 h 1178"/>
              <a:gd name="T80" fmla="*/ 1815 w 1823"/>
              <a:gd name="T81" fmla="*/ 596 h 1178"/>
              <a:gd name="T82" fmla="*/ 1823 w 1823"/>
              <a:gd name="T83" fmla="*/ 532 h 1178"/>
              <a:gd name="T84" fmla="*/ 1800 w 1823"/>
              <a:gd name="T85" fmla="*/ 515 h 1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23" h="1178">
                <a:moveTo>
                  <a:pt x="1800" y="515"/>
                </a:moveTo>
                <a:lnTo>
                  <a:pt x="1458" y="413"/>
                </a:lnTo>
                <a:lnTo>
                  <a:pt x="1214" y="317"/>
                </a:lnTo>
                <a:lnTo>
                  <a:pt x="1148" y="253"/>
                </a:lnTo>
                <a:lnTo>
                  <a:pt x="671" y="125"/>
                </a:lnTo>
                <a:lnTo>
                  <a:pt x="609" y="64"/>
                </a:lnTo>
                <a:lnTo>
                  <a:pt x="535" y="78"/>
                </a:lnTo>
                <a:lnTo>
                  <a:pt x="407" y="55"/>
                </a:lnTo>
                <a:lnTo>
                  <a:pt x="334" y="0"/>
                </a:lnTo>
                <a:lnTo>
                  <a:pt x="264" y="38"/>
                </a:lnTo>
                <a:lnTo>
                  <a:pt x="136" y="29"/>
                </a:lnTo>
                <a:lnTo>
                  <a:pt x="97" y="67"/>
                </a:lnTo>
                <a:lnTo>
                  <a:pt x="113" y="215"/>
                </a:lnTo>
                <a:lnTo>
                  <a:pt x="198" y="198"/>
                </a:lnTo>
                <a:lnTo>
                  <a:pt x="202" y="259"/>
                </a:lnTo>
                <a:lnTo>
                  <a:pt x="311" y="273"/>
                </a:lnTo>
                <a:lnTo>
                  <a:pt x="400" y="279"/>
                </a:lnTo>
                <a:lnTo>
                  <a:pt x="415" y="361"/>
                </a:lnTo>
                <a:lnTo>
                  <a:pt x="283" y="422"/>
                </a:lnTo>
                <a:lnTo>
                  <a:pt x="198" y="582"/>
                </a:lnTo>
                <a:lnTo>
                  <a:pt x="124" y="582"/>
                </a:lnTo>
                <a:lnTo>
                  <a:pt x="167" y="675"/>
                </a:lnTo>
                <a:lnTo>
                  <a:pt x="93" y="747"/>
                </a:lnTo>
                <a:lnTo>
                  <a:pt x="105" y="797"/>
                </a:lnTo>
                <a:lnTo>
                  <a:pt x="0" y="858"/>
                </a:lnTo>
                <a:lnTo>
                  <a:pt x="0" y="913"/>
                </a:lnTo>
                <a:lnTo>
                  <a:pt x="105" y="971"/>
                </a:lnTo>
                <a:lnTo>
                  <a:pt x="140" y="1134"/>
                </a:lnTo>
                <a:lnTo>
                  <a:pt x="202" y="1155"/>
                </a:lnTo>
                <a:lnTo>
                  <a:pt x="307" y="1105"/>
                </a:lnTo>
                <a:lnTo>
                  <a:pt x="559" y="1129"/>
                </a:lnTo>
                <a:lnTo>
                  <a:pt x="698" y="1178"/>
                </a:lnTo>
                <a:lnTo>
                  <a:pt x="811" y="1163"/>
                </a:lnTo>
                <a:lnTo>
                  <a:pt x="908" y="1094"/>
                </a:lnTo>
                <a:lnTo>
                  <a:pt x="1051" y="1108"/>
                </a:lnTo>
                <a:lnTo>
                  <a:pt x="1051" y="1038"/>
                </a:lnTo>
                <a:lnTo>
                  <a:pt x="1222" y="971"/>
                </a:lnTo>
                <a:lnTo>
                  <a:pt x="1187" y="843"/>
                </a:lnTo>
                <a:lnTo>
                  <a:pt x="1458" y="675"/>
                </a:lnTo>
                <a:lnTo>
                  <a:pt x="1672" y="654"/>
                </a:lnTo>
                <a:lnTo>
                  <a:pt x="1815" y="596"/>
                </a:lnTo>
                <a:lnTo>
                  <a:pt x="1823" y="532"/>
                </a:lnTo>
                <a:lnTo>
                  <a:pt x="1800" y="515"/>
                </a:lnTo>
                <a:close/>
              </a:path>
            </a:pathLst>
          </a:custGeom>
          <a:solidFill>
            <a:srgbClr val="80C2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93" name="Freeform 29">
            <a:extLst>
              <a:ext uri="{FF2B5EF4-FFF2-40B4-BE49-F238E27FC236}">
                <a16:creationId xmlns:a16="http://schemas.microsoft.com/office/drawing/2014/main" id="{3DC1B024-387E-4B2A-B302-7AFCFAFEA0B1}"/>
              </a:ext>
            </a:extLst>
          </p:cNvPr>
          <p:cNvSpPr>
            <a:spLocks/>
          </p:cNvSpPr>
          <p:nvPr/>
        </p:nvSpPr>
        <p:spPr bwMode="auto">
          <a:xfrm>
            <a:off x="2881313" y="2927350"/>
            <a:ext cx="2703512" cy="1963738"/>
          </a:xfrm>
          <a:custGeom>
            <a:avLst/>
            <a:gdLst>
              <a:gd name="T0" fmla="*/ 105 w 1703"/>
              <a:gd name="T1" fmla="*/ 978 h 1237"/>
              <a:gd name="T2" fmla="*/ 171 w 1703"/>
              <a:gd name="T3" fmla="*/ 1042 h 1237"/>
              <a:gd name="T4" fmla="*/ 415 w 1703"/>
              <a:gd name="T5" fmla="*/ 1138 h 1237"/>
              <a:gd name="T6" fmla="*/ 757 w 1703"/>
              <a:gd name="T7" fmla="*/ 1237 h 1237"/>
              <a:gd name="T8" fmla="*/ 791 w 1703"/>
              <a:gd name="T9" fmla="*/ 1158 h 1237"/>
              <a:gd name="T10" fmla="*/ 966 w 1703"/>
              <a:gd name="T11" fmla="*/ 1094 h 1237"/>
              <a:gd name="T12" fmla="*/ 1125 w 1703"/>
              <a:gd name="T13" fmla="*/ 1167 h 1237"/>
              <a:gd name="T14" fmla="*/ 1265 w 1703"/>
              <a:gd name="T15" fmla="*/ 1216 h 1237"/>
              <a:gd name="T16" fmla="*/ 1447 w 1703"/>
              <a:gd name="T17" fmla="*/ 1135 h 1237"/>
              <a:gd name="T18" fmla="*/ 1466 w 1703"/>
              <a:gd name="T19" fmla="*/ 1056 h 1237"/>
              <a:gd name="T20" fmla="*/ 1385 w 1703"/>
              <a:gd name="T21" fmla="*/ 1036 h 1237"/>
              <a:gd name="T22" fmla="*/ 1385 w 1703"/>
              <a:gd name="T23" fmla="*/ 914 h 1237"/>
              <a:gd name="T24" fmla="*/ 1431 w 1703"/>
              <a:gd name="T25" fmla="*/ 893 h 1237"/>
              <a:gd name="T26" fmla="*/ 1431 w 1703"/>
              <a:gd name="T27" fmla="*/ 827 h 1237"/>
              <a:gd name="T28" fmla="*/ 1412 w 1703"/>
              <a:gd name="T29" fmla="*/ 719 h 1237"/>
              <a:gd name="T30" fmla="*/ 1311 w 1703"/>
              <a:gd name="T31" fmla="*/ 739 h 1237"/>
              <a:gd name="T32" fmla="*/ 1404 w 1703"/>
              <a:gd name="T33" fmla="*/ 635 h 1237"/>
              <a:gd name="T34" fmla="*/ 1575 w 1703"/>
              <a:gd name="T35" fmla="*/ 594 h 1237"/>
              <a:gd name="T36" fmla="*/ 1625 w 1703"/>
              <a:gd name="T37" fmla="*/ 454 h 1237"/>
              <a:gd name="T38" fmla="*/ 1703 w 1703"/>
              <a:gd name="T39" fmla="*/ 402 h 1237"/>
              <a:gd name="T40" fmla="*/ 1466 w 1703"/>
              <a:gd name="T41" fmla="*/ 329 h 1237"/>
              <a:gd name="T42" fmla="*/ 1369 w 1703"/>
              <a:gd name="T43" fmla="*/ 285 h 1237"/>
              <a:gd name="T44" fmla="*/ 1303 w 1703"/>
              <a:gd name="T45" fmla="*/ 233 h 1237"/>
              <a:gd name="T46" fmla="*/ 1276 w 1703"/>
              <a:gd name="T47" fmla="*/ 184 h 1237"/>
              <a:gd name="T48" fmla="*/ 1206 w 1703"/>
              <a:gd name="T49" fmla="*/ 192 h 1237"/>
              <a:gd name="T50" fmla="*/ 1199 w 1703"/>
              <a:gd name="T51" fmla="*/ 131 h 1237"/>
              <a:gd name="T52" fmla="*/ 1032 w 1703"/>
              <a:gd name="T53" fmla="*/ 64 h 1237"/>
              <a:gd name="T54" fmla="*/ 1044 w 1703"/>
              <a:gd name="T55" fmla="*/ 6 h 1237"/>
              <a:gd name="T56" fmla="*/ 931 w 1703"/>
              <a:gd name="T57" fmla="*/ 0 h 1237"/>
              <a:gd name="T58" fmla="*/ 892 w 1703"/>
              <a:gd name="T59" fmla="*/ 105 h 1237"/>
              <a:gd name="T60" fmla="*/ 695 w 1703"/>
              <a:gd name="T61" fmla="*/ 131 h 1237"/>
              <a:gd name="T62" fmla="*/ 671 w 1703"/>
              <a:gd name="T63" fmla="*/ 172 h 1237"/>
              <a:gd name="T64" fmla="*/ 543 w 1703"/>
              <a:gd name="T65" fmla="*/ 172 h 1237"/>
              <a:gd name="T66" fmla="*/ 524 w 1703"/>
              <a:gd name="T67" fmla="*/ 91 h 1237"/>
              <a:gd name="T68" fmla="*/ 454 w 1703"/>
              <a:gd name="T69" fmla="*/ 85 h 1237"/>
              <a:gd name="T70" fmla="*/ 439 w 1703"/>
              <a:gd name="T71" fmla="*/ 253 h 1237"/>
              <a:gd name="T72" fmla="*/ 260 w 1703"/>
              <a:gd name="T73" fmla="*/ 227 h 1237"/>
              <a:gd name="T74" fmla="*/ 260 w 1703"/>
              <a:gd name="T75" fmla="*/ 192 h 1237"/>
              <a:gd name="T76" fmla="*/ 51 w 1703"/>
              <a:gd name="T77" fmla="*/ 172 h 1237"/>
              <a:gd name="T78" fmla="*/ 8 w 1703"/>
              <a:gd name="T79" fmla="*/ 201 h 1237"/>
              <a:gd name="T80" fmla="*/ 0 w 1703"/>
              <a:gd name="T81" fmla="*/ 271 h 1237"/>
              <a:gd name="T82" fmla="*/ 105 w 1703"/>
              <a:gd name="T83" fmla="*/ 317 h 1237"/>
              <a:gd name="T84" fmla="*/ 148 w 1703"/>
              <a:gd name="T85" fmla="*/ 355 h 1237"/>
              <a:gd name="T86" fmla="*/ 210 w 1703"/>
              <a:gd name="T87" fmla="*/ 381 h 1237"/>
              <a:gd name="T88" fmla="*/ 256 w 1703"/>
              <a:gd name="T89" fmla="*/ 530 h 1237"/>
              <a:gd name="T90" fmla="*/ 346 w 1703"/>
              <a:gd name="T91" fmla="*/ 603 h 1237"/>
              <a:gd name="T92" fmla="*/ 183 w 1703"/>
              <a:gd name="T93" fmla="*/ 952 h 1237"/>
              <a:gd name="T94" fmla="*/ 105 w 1703"/>
              <a:gd name="T95" fmla="*/ 978 h 1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03" h="1237">
                <a:moveTo>
                  <a:pt x="105" y="978"/>
                </a:moveTo>
                <a:lnTo>
                  <a:pt x="171" y="1042"/>
                </a:lnTo>
                <a:lnTo>
                  <a:pt x="415" y="1138"/>
                </a:lnTo>
                <a:lnTo>
                  <a:pt x="757" y="1237"/>
                </a:lnTo>
                <a:lnTo>
                  <a:pt x="791" y="1158"/>
                </a:lnTo>
                <a:lnTo>
                  <a:pt x="966" y="1094"/>
                </a:lnTo>
                <a:lnTo>
                  <a:pt x="1125" y="1167"/>
                </a:lnTo>
                <a:lnTo>
                  <a:pt x="1265" y="1216"/>
                </a:lnTo>
                <a:lnTo>
                  <a:pt x="1447" y="1135"/>
                </a:lnTo>
                <a:lnTo>
                  <a:pt x="1466" y="1056"/>
                </a:lnTo>
                <a:lnTo>
                  <a:pt x="1385" y="1036"/>
                </a:lnTo>
                <a:lnTo>
                  <a:pt x="1385" y="914"/>
                </a:lnTo>
                <a:lnTo>
                  <a:pt x="1431" y="893"/>
                </a:lnTo>
                <a:lnTo>
                  <a:pt x="1431" y="827"/>
                </a:lnTo>
                <a:lnTo>
                  <a:pt x="1412" y="719"/>
                </a:lnTo>
                <a:lnTo>
                  <a:pt x="1311" y="739"/>
                </a:lnTo>
                <a:lnTo>
                  <a:pt x="1404" y="635"/>
                </a:lnTo>
                <a:lnTo>
                  <a:pt x="1575" y="594"/>
                </a:lnTo>
                <a:lnTo>
                  <a:pt x="1625" y="454"/>
                </a:lnTo>
                <a:lnTo>
                  <a:pt x="1703" y="402"/>
                </a:lnTo>
                <a:lnTo>
                  <a:pt x="1466" y="329"/>
                </a:lnTo>
                <a:lnTo>
                  <a:pt x="1369" y="285"/>
                </a:lnTo>
                <a:lnTo>
                  <a:pt x="1303" y="233"/>
                </a:lnTo>
                <a:lnTo>
                  <a:pt x="1276" y="184"/>
                </a:lnTo>
                <a:lnTo>
                  <a:pt x="1206" y="192"/>
                </a:lnTo>
                <a:lnTo>
                  <a:pt x="1199" y="131"/>
                </a:lnTo>
                <a:lnTo>
                  <a:pt x="1032" y="64"/>
                </a:lnTo>
                <a:lnTo>
                  <a:pt x="1044" y="6"/>
                </a:lnTo>
                <a:lnTo>
                  <a:pt x="931" y="0"/>
                </a:lnTo>
                <a:lnTo>
                  <a:pt x="892" y="105"/>
                </a:lnTo>
                <a:lnTo>
                  <a:pt x="695" y="131"/>
                </a:lnTo>
                <a:lnTo>
                  <a:pt x="671" y="172"/>
                </a:lnTo>
                <a:lnTo>
                  <a:pt x="543" y="172"/>
                </a:lnTo>
                <a:lnTo>
                  <a:pt x="524" y="91"/>
                </a:lnTo>
                <a:lnTo>
                  <a:pt x="454" y="85"/>
                </a:lnTo>
                <a:lnTo>
                  <a:pt x="439" y="253"/>
                </a:lnTo>
                <a:lnTo>
                  <a:pt x="260" y="227"/>
                </a:lnTo>
                <a:lnTo>
                  <a:pt x="260" y="192"/>
                </a:lnTo>
                <a:lnTo>
                  <a:pt x="51" y="172"/>
                </a:lnTo>
                <a:lnTo>
                  <a:pt x="8" y="201"/>
                </a:lnTo>
                <a:lnTo>
                  <a:pt x="0" y="271"/>
                </a:lnTo>
                <a:lnTo>
                  <a:pt x="105" y="317"/>
                </a:lnTo>
                <a:lnTo>
                  <a:pt x="148" y="355"/>
                </a:lnTo>
                <a:lnTo>
                  <a:pt x="210" y="381"/>
                </a:lnTo>
                <a:lnTo>
                  <a:pt x="256" y="530"/>
                </a:lnTo>
                <a:lnTo>
                  <a:pt x="346" y="603"/>
                </a:lnTo>
                <a:lnTo>
                  <a:pt x="183" y="952"/>
                </a:lnTo>
                <a:lnTo>
                  <a:pt x="105" y="978"/>
                </a:lnTo>
                <a:close/>
              </a:path>
            </a:pathLst>
          </a:custGeom>
          <a:solidFill>
            <a:srgbClr val="00FF8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94" name="Freeform 30">
            <a:extLst>
              <a:ext uri="{FF2B5EF4-FFF2-40B4-BE49-F238E27FC236}">
                <a16:creationId xmlns:a16="http://schemas.microsoft.com/office/drawing/2014/main" id="{91E3D557-F5BB-42EB-B069-27A15B07F9E2}"/>
              </a:ext>
            </a:extLst>
          </p:cNvPr>
          <p:cNvSpPr>
            <a:spLocks/>
          </p:cNvSpPr>
          <p:nvPr/>
        </p:nvSpPr>
        <p:spPr bwMode="auto">
          <a:xfrm>
            <a:off x="5080000" y="4044950"/>
            <a:ext cx="2646363" cy="2152650"/>
          </a:xfrm>
          <a:custGeom>
            <a:avLst/>
            <a:gdLst>
              <a:gd name="T0" fmla="*/ 201 w 1667"/>
              <a:gd name="T1" fmla="*/ 128 h 1356"/>
              <a:gd name="T2" fmla="*/ 341 w 1667"/>
              <a:gd name="T3" fmla="*/ 137 h 1356"/>
              <a:gd name="T4" fmla="*/ 426 w 1667"/>
              <a:gd name="T5" fmla="*/ 85 h 1356"/>
              <a:gd name="T6" fmla="*/ 504 w 1667"/>
              <a:gd name="T7" fmla="*/ 27 h 1356"/>
              <a:gd name="T8" fmla="*/ 624 w 1667"/>
              <a:gd name="T9" fmla="*/ 27 h 1356"/>
              <a:gd name="T10" fmla="*/ 810 w 1667"/>
              <a:gd name="T11" fmla="*/ 9 h 1356"/>
              <a:gd name="T12" fmla="*/ 1004 w 1667"/>
              <a:gd name="T13" fmla="*/ 91 h 1356"/>
              <a:gd name="T14" fmla="*/ 799 w 1667"/>
              <a:gd name="T15" fmla="*/ 248 h 1356"/>
              <a:gd name="T16" fmla="*/ 775 w 1667"/>
              <a:gd name="T17" fmla="*/ 344 h 1356"/>
              <a:gd name="T18" fmla="*/ 989 w 1667"/>
              <a:gd name="T19" fmla="*/ 550 h 1356"/>
              <a:gd name="T20" fmla="*/ 1159 w 1667"/>
              <a:gd name="T21" fmla="*/ 768 h 1356"/>
              <a:gd name="T22" fmla="*/ 1279 w 1667"/>
              <a:gd name="T23" fmla="*/ 841 h 1356"/>
              <a:gd name="T24" fmla="*/ 1504 w 1667"/>
              <a:gd name="T25" fmla="*/ 934 h 1356"/>
              <a:gd name="T26" fmla="*/ 1667 w 1667"/>
              <a:gd name="T27" fmla="*/ 1013 h 1356"/>
              <a:gd name="T28" fmla="*/ 1570 w 1667"/>
              <a:gd name="T29" fmla="*/ 1021 h 1356"/>
              <a:gd name="T30" fmla="*/ 1446 w 1667"/>
              <a:gd name="T31" fmla="*/ 989 h 1356"/>
              <a:gd name="T32" fmla="*/ 1384 w 1667"/>
              <a:gd name="T33" fmla="*/ 1094 h 1356"/>
              <a:gd name="T34" fmla="*/ 1458 w 1667"/>
              <a:gd name="T35" fmla="*/ 1208 h 1356"/>
              <a:gd name="T36" fmla="*/ 1365 w 1667"/>
              <a:gd name="T37" fmla="*/ 1292 h 1356"/>
              <a:gd name="T38" fmla="*/ 1237 w 1667"/>
              <a:gd name="T39" fmla="*/ 1350 h 1356"/>
              <a:gd name="T40" fmla="*/ 1252 w 1667"/>
              <a:gd name="T41" fmla="*/ 1234 h 1356"/>
              <a:gd name="T42" fmla="*/ 1245 w 1667"/>
              <a:gd name="T43" fmla="*/ 1059 h 1356"/>
              <a:gd name="T44" fmla="*/ 1132 w 1667"/>
              <a:gd name="T45" fmla="*/ 1013 h 1356"/>
              <a:gd name="T46" fmla="*/ 1054 w 1667"/>
              <a:gd name="T47" fmla="*/ 969 h 1356"/>
              <a:gd name="T48" fmla="*/ 868 w 1667"/>
              <a:gd name="T49" fmla="*/ 864 h 1356"/>
              <a:gd name="T50" fmla="*/ 659 w 1667"/>
              <a:gd name="T51" fmla="*/ 678 h 1356"/>
              <a:gd name="T52" fmla="*/ 566 w 1667"/>
              <a:gd name="T53" fmla="*/ 614 h 1356"/>
              <a:gd name="T54" fmla="*/ 488 w 1667"/>
              <a:gd name="T55" fmla="*/ 483 h 1356"/>
              <a:gd name="T56" fmla="*/ 256 w 1667"/>
              <a:gd name="T57" fmla="*/ 355 h 1356"/>
              <a:gd name="T58" fmla="*/ 66 w 1667"/>
              <a:gd name="T59" fmla="*/ 431 h 1356"/>
              <a:gd name="T60" fmla="*/ 0 w 1667"/>
              <a:gd name="T61" fmla="*/ 332 h 1356"/>
              <a:gd name="T62" fmla="*/ 50 w 1667"/>
              <a:gd name="T63" fmla="*/ 189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67" h="1356">
                <a:moveTo>
                  <a:pt x="50" y="123"/>
                </a:moveTo>
                <a:lnTo>
                  <a:pt x="201" y="128"/>
                </a:lnTo>
                <a:lnTo>
                  <a:pt x="271" y="47"/>
                </a:lnTo>
                <a:lnTo>
                  <a:pt x="341" y="137"/>
                </a:lnTo>
                <a:lnTo>
                  <a:pt x="403" y="59"/>
                </a:lnTo>
                <a:lnTo>
                  <a:pt x="426" y="85"/>
                </a:lnTo>
                <a:lnTo>
                  <a:pt x="496" y="85"/>
                </a:lnTo>
                <a:lnTo>
                  <a:pt x="504" y="27"/>
                </a:lnTo>
                <a:lnTo>
                  <a:pt x="558" y="6"/>
                </a:lnTo>
                <a:lnTo>
                  <a:pt x="624" y="27"/>
                </a:lnTo>
                <a:lnTo>
                  <a:pt x="702" y="0"/>
                </a:lnTo>
                <a:lnTo>
                  <a:pt x="810" y="9"/>
                </a:lnTo>
                <a:lnTo>
                  <a:pt x="810" y="38"/>
                </a:lnTo>
                <a:lnTo>
                  <a:pt x="1004" y="91"/>
                </a:lnTo>
                <a:lnTo>
                  <a:pt x="981" y="201"/>
                </a:lnTo>
                <a:lnTo>
                  <a:pt x="799" y="248"/>
                </a:lnTo>
                <a:lnTo>
                  <a:pt x="841" y="315"/>
                </a:lnTo>
                <a:lnTo>
                  <a:pt x="775" y="344"/>
                </a:lnTo>
                <a:lnTo>
                  <a:pt x="783" y="387"/>
                </a:lnTo>
                <a:lnTo>
                  <a:pt x="989" y="550"/>
                </a:lnTo>
                <a:lnTo>
                  <a:pt x="1016" y="649"/>
                </a:lnTo>
                <a:lnTo>
                  <a:pt x="1159" y="768"/>
                </a:lnTo>
                <a:lnTo>
                  <a:pt x="1314" y="768"/>
                </a:lnTo>
                <a:lnTo>
                  <a:pt x="1279" y="841"/>
                </a:lnTo>
                <a:lnTo>
                  <a:pt x="1493" y="893"/>
                </a:lnTo>
                <a:lnTo>
                  <a:pt x="1504" y="934"/>
                </a:lnTo>
                <a:lnTo>
                  <a:pt x="1547" y="937"/>
                </a:lnTo>
                <a:lnTo>
                  <a:pt x="1667" y="1013"/>
                </a:lnTo>
                <a:lnTo>
                  <a:pt x="1656" y="1109"/>
                </a:lnTo>
                <a:lnTo>
                  <a:pt x="1570" y="1021"/>
                </a:lnTo>
                <a:lnTo>
                  <a:pt x="1469" y="1013"/>
                </a:lnTo>
                <a:lnTo>
                  <a:pt x="1446" y="989"/>
                </a:lnTo>
                <a:lnTo>
                  <a:pt x="1384" y="1027"/>
                </a:lnTo>
                <a:lnTo>
                  <a:pt x="1384" y="1094"/>
                </a:lnTo>
                <a:lnTo>
                  <a:pt x="1458" y="1138"/>
                </a:lnTo>
                <a:lnTo>
                  <a:pt x="1458" y="1208"/>
                </a:lnTo>
                <a:lnTo>
                  <a:pt x="1376" y="1222"/>
                </a:lnTo>
                <a:lnTo>
                  <a:pt x="1365" y="1292"/>
                </a:lnTo>
                <a:lnTo>
                  <a:pt x="1279" y="1356"/>
                </a:lnTo>
                <a:lnTo>
                  <a:pt x="1237" y="1350"/>
                </a:lnTo>
                <a:lnTo>
                  <a:pt x="1225" y="1309"/>
                </a:lnTo>
                <a:lnTo>
                  <a:pt x="1252" y="1234"/>
                </a:lnTo>
                <a:lnTo>
                  <a:pt x="1299" y="1222"/>
                </a:lnTo>
                <a:lnTo>
                  <a:pt x="1245" y="1059"/>
                </a:lnTo>
                <a:lnTo>
                  <a:pt x="1171" y="1048"/>
                </a:lnTo>
                <a:lnTo>
                  <a:pt x="1132" y="1013"/>
                </a:lnTo>
                <a:lnTo>
                  <a:pt x="1117" y="969"/>
                </a:lnTo>
                <a:lnTo>
                  <a:pt x="1054" y="969"/>
                </a:lnTo>
                <a:lnTo>
                  <a:pt x="911" y="864"/>
                </a:lnTo>
                <a:lnTo>
                  <a:pt x="868" y="864"/>
                </a:lnTo>
                <a:lnTo>
                  <a:pt x="671" y="736"/>
                </a:lnTo>
                <a:lnTo>
                  <a:pt x="659" y="678"/>
                </a:lnTo>
                <a:lnTo>
                  <a:pt x="585" y="664"/>
                </a:lnTo>
                <a:lnTo>
                  <a:pt x="566" y="614"/>
                </a:lnTo>
                <a:lnTo>
                  <a:pt x="504" y="582"/>
                </a:lnTo>
                <a:lnTo>
                  <a:pt x="488" y="483"/>
                </a:lnTo>
                <a:lnTo>
                  <a:pt x="446" y="413"/>
                </a:lnTo>
                <a:lnTo>
                  <a:pt x="256" y="355"/>
                </a:lnTo>
                <a:lnTo>
                  <a:pt x="201" y="402"/>
                </a:lnTo>
                <a:lnTo>
                  <a:pt x="66" y="431"/>
                </a:lnTo>
                <a:lnTo>
                  <a:pt x="85" y="352"/>
                </a:lnTo>
                <a:lnTo>
                  <a:pt x="0" y="332"/>
                </a:lnTo>
                <a:lnTo>
                  <a:pt x="0" y="210"/>
                </a:lnTo>
                <a:lnTo>
                  <a:pt x="50" y="189"/>
                </a:lnTo>
                <a:lnTo>
                  <a:pt x="50" y="123"/>
                </a:lnTo>
                <a:close/>
              </a:path>
            </a:pathLst>
          </a:custGeom>
          <a:solidFill>
            <a:srgbClr val="FF9933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97" name="Freeform 33">
            <a:extLst>
              <a:ext uri="{FF2B5EF4-FFF2-40B4-BE49-F238E27FC236}">
                <a16:creationId xmlns:a16="http://schemas.microsoft.com/office/drawing/2014/main" id="{E50AA26E-A0B7-4B2B-9778-130FE8B05A79}"/>
              </a:ext>
            </a:extLst>
          </p:cNvPr>
          <p:cNvSpPr>
            <a:spLocks/>
          </p:cNvSpPr>
          <p:nvPr/>
        </p:nvSpPr>
        <p:spPr bwMode="auto">
          <a:xfrm>
            <a:off x="2881313" y="974725"/>
            <a:ext cx="1631950" cy="1947863"/>
          </a:xfrm>
          <a:custGeom>
            <a:avLst/>
            <a:gdLst>
              <a:gd name="T0" fmla="*/ 842 w 1028"/>
              <a:gd name="T1" fmla="*/ 73 h 1227"/>
              <a:gd name="T2" fmla="*/ 691 w 1028"/>
              <a:gd name="T3" fmla="*/ 142 h 1227"/>
              <a:gd name="T4" fmla="*/ 896 w 1028"/>
              <a:gd name="T5" fmla="*/ 235 h 1227"/>
              <a:gd name="T6" fmla="*/ 757 w 1028"/>
              <a:gd name="T7" fmla="*/ 378 h 1227"/>
              <a:gd name="T8" fmla="*/ 737 w 1028"/>
              <a:gd name="T9" fmla="*/ 398 h 1227"/>
              <a:gd name="T10" fmla="*/ 807 w 1028"/>
              <a:gd name="T11" fmla="*/ 640 h 1227"/>
              <a:gd name="T12" fmla="*/ 900 w 1028"/>
              <a:gd name="T13" fmla="*/ 870 h 1227"/>
              <a:gd name="T14" fmla="*/ 877 w 1028"/>
              <a:gd name="T15" fmla="*/ 922 h 1227"/>
              <a:gd name="T16" fmla="*/ 1009 w 1028"/>
              <a:gd name="T17" fmla="*/ 948 h 1227"/>
              <a:gd name="T18" fmla="*/ 985 w 1028"/>
              <a:gd name="T19" fmla="*/ 1065 h 1227"/>
              <a:gd name="T20" fmla="*/ 908 w 1028"/>
              <a:gd name="T21" fmla="*/ 1155 h 1227"/>
              <a:gd name="T22" fmla="*/ 819 w 1028"/>
              <a:gd name="T23" fmla="*/ 1222 h 1227"/>
              <a:gd name="T24" fmla="*/ 582 w 1028"/>
              <a:gd name="T25" fmla="*/ 1190 h 1227"/>
              <a:gd name="T26" fmla="*/ 334 w 1028"/>
              <a:gd name="T27" fmla="*/ 1149 h 1227"/>
              <a:gd name="T28" fmla="*/ 287 w 1028"/>
              <a:gd name="T29" fmla="*/ 1204 h 1227"/>
              <a:gd name="T30" fmla="*/ 175 w 1028"/>
              <a:gd name="T31" fmla="*/ 1155 h 1227"/>
              <a:gd name="T32" fmla="*/ 59 w 1028"/>
              <a:gd name="T33" fmla="*/ 1187 h 1227"/>
              <a:gd name="T34" fmla="*/ 70 w 1028"/>
              <a:gd name="T35" fmla="*/ 1131 h 1227"/>
              <a:gd name="T36" fmla="*/ 198 w 1028"/>
              <a:gd name="T37" fmla="*/ 1047 h 1227"/>
              <a:gd name="T38" fmla="*/ 299 w 1028"/>
              <a:gd name="T39" fmla="*/ 995 h 1227"/>
              <a:gd name="T40" fmla="*/ 252 w 1028"/>
              <a:gd name="T41" fmla="*/ 963 h 1227"/>
              <a:gd name="T42" fmla="*/ 175 w 1028"/>
              <a:gd name="T43" fmla="*/ 907 h 1227"/>
              <a:gd name="T44" fmla="*/ 334 w 1028"/>
              <a:gd name="T45" fmla="*/ 881 h 1227"/>
              <a:gd name="T46" fmla="*/ 307 w 1028"/>
              <a:gd name="T47" fmla="*/ 803 h 1227"/>
              <a:gd name="T48" fmla="*/ 497 w 1028"/>
              <a:gd name="T49" fmla="*/ 742 h 1227"/>
              <a:gd name="T50" fmla="*/ 516 w 1028"/>
              <a:gd name="T51" fmla="*/ 625 h 1227"/>
              <a:gd name="T52" fmla="*/ 505 w 1028"/>
              <a:gd name="T53" fmla="*/ 555 h 1227"/>
              <a:gd name="T54" fmla="*/ 388 w 1028"/>
              <a:gd name="T55" fmla="*/ 491 h 1227"/>
              <a:gd name="T56" fmla="*/ 415 w 1028"/>
              <a:gd name="T57" fmla="*/ 398 h 1227"/>
              <a:gd name="T58" fmla="*/ 450 w 1028"/>
              <a:gd name="T59" fmla="*/ 265 h 1227"/>
              <a:gd name="T60" fmla="*/ 423 w 1028"/>
              <a:gd name="T61" fmla="*/ 195 h 1227"/>
              <a:gd name="T62" fmla="*/ 497 w 1028"/>
              <a:gd name="T63" fmla="*/ 113 h 1227"/>
              <a:gd name="T64" fmla="*/ 679 w 1028"/>
              <a:gd name="T65" fmla="*/ 0 h 1227"/>
              <a:gd name="T66" fmla="*/ 842 w 1028"/>
              <a:gd name="T67" fmla="*/ 35 h 1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28" h="1227">
                <a:moveTo>
                  <a:pt x="842" y="35"/>
                </a:moveTo>
                <a:lnTo>
                  <a:pt x="842" y="73"/>
                </a:lnTo>
                <a:lnTo>
                  <a:pt x="745" y="99"/>
                </a:lnTo>
                <a:lnTo>
                  <a:pt x="691" y="142"/>
                </a:lnTo>
                <a:lnTo>
                  <a:pt x="908" y="203"/>
                </a:lnTo>
                <a:lnTo>
                  <a:pt x="896" y="235"/>
                </a:lnTo>
                <a:lnTo>
                  <a:pt x="768" y="334"/>
                </a:lnTo>
                <a:lnTo>
                  <a:pt x="757" y="378"/>
                </a:lnTo>
                <a:lnTo>
                  <a:pt x="675" y="387"/>
                </a:lnTo>
                <a:lnTo>
                  <a:pt x="737" y="398"/>
                </a:lnTo>
                <a:lnTo>
                  <a:pt x="791" y="486"/>
                </a:lnTo>
                <a:lnTo>
                  <a:pt x="807" y="640"/>
                </a:lnTo>
                <a:lnTo>
                  <a:pt x="888" y="707"/>
                </a:lnTo>
                <a:lnTo>
                  <a:pt x="900" y="870"/>
                </a:lnTo>
                <a:lnTo>
                  <a:pt x="865" y="896"/>
                </a:lnTo>
                <a:lnTo>
                  <a:pt x="877" y="922"/>
                </a:lnTo>
                <a:lnTo>
                  <a:pt x="927" y="902"/>
                </a:lnTo>
                <a:lnTo>
                  <a:pt x="1009" y="948"/>
                </a:lnTo>
                <a:lnTo>
                  <a:pt x="1028" y="1009"/>
                </a:lnTo>
                <a:lnTo>
                  <a:pt x="985" y="1065"/>
                </a:lnTo>
                <a:lnTo>
                  <a:pt x="842" y="1129"/>
                </a:lnTo>
                <a:lnTo>
                  <a:pt x="908" y="1155"/>
                </a:lnTo>
                <a:lnTo>
                  <a:pt x="900" y="1198"/>
                </a:lnTo>
                <a:lnTo>
                  <a:pt x="819" y="1222"/>
                </a:lnTo>
                <a:lnTo>
                  <a:pt x="733" y="1227"/>
                </a:lnTo>
                <a:lnTo>
                  <a:pt x="582" y="1190"/>
                </a:lnTo>
                <a:lnTo>
                  <a:pt x="435" y="1190"/>
                </a:lnTo>
                <a:lnTo>
                  <a:pt x="334" y="1149"/>
                </a:lnTo>
                <a:lnTo>
                  <a:pt x="287" y="1178"/>
                </a:lnTo>
                <a:lnTo>
                  <a:pt x="287" y="1204"/>
                </a:lnTo>
                <a:lnTo>
                  <a:pt x="237" y="1204"/>
                </a:lnTo>
                <a:lnTo>
                  <a:pt x="175" y="1155"/>
                </a:lnTo>
                <a:lnTo>
                  <a:pt x="121" y="1155"/>
                </a:lnTo>
                <a:lnTo>
                  <a:pt x="59" y="1187"/>
                </a:lnTo>
                <a:lnTo>
                  <a:pt x="0" y="1155"/>
                </a:lnTo>
                <a:lnTo>
                  <a:pt x="70" y="1131"/>
                </a:lnTo>
                <a:lnTo>
                  <a:pt x="179" y="1088"/>
                </a:lnTo>
                <a:lnTo>
                  <a:pt x="198" y="1047"/>
                </a:lnTo>
                <a:lnTo>
                  <a:pt x="307" y="1035"/>
                </a:lnTo>
                <a:lnTo>
                  <a:pt x="299" y="995"/>
                </a:lnTo>
                <a:lnTo>
                  <a:pt x="252" y="995"/>
                </a:lnTo>
                <a:lnTo>
                  <a:pt x="252" y="963"/>
                </a:lnTo>
                <a:lnTo>
                  <a:pt x="175" y="963"/>
                </a:lnTo>
                <a:lnTo>
                  <a:pt x="175" y="907"/>
                </a:lnTo>
                <a:lnTo>
                  <a:pt x="210" y="896"/>
                </a:lnTo>
                <a:lnTo>
                  <a:pt x="334" y="881"/>
                </a:lnTo>
                <a:lnTo>
                  <a:pt x="349" y="809"/>
                </a:lnTo>
                <a:lnTo>
                  <a:pt x="307" y="803"/>
                </a:lnTo>
                <a:lnTo>
                  <a:pt x="380" y="745"/>
                </a:lnTo>
                <a:lnTo>
                  <a:pt x="497" y="742"/>
                </a:lnTo>
                <a:lnTo>
                  <a:pt x="567" y="672"/>
                </a:lnTo>
                <a:lnTo>
                  <a:pt x="516" y="625"/>
                </a:lnTo>
                <a:lnTo>
                  <a:pt x="570" y="555"/>
                </a:lnTo>
                <a:lnTo>
                  <a:pt x="505" y="555"/>
                </a:lnTo>
                <a:lnTo>
                  <a:pt x="388" y="526"/>
                </a:lnTo>
                <a:lnTo>
                  <a:pt x="388" y="491"/>
                </a:lnTo>
                <a:lnTo>
                  <a:pt x="458" y="419"/>
                </a:lnTo>
                <a:lnTo>
                  <a:pt x="415" y="398"/>
                </a:lnTo>
                <a:lnTo>
                  <a:pt x="404" y="343"/>
                </a:lnTo>
                <a:lnTo>
                  <a:pt x="450" y="265"/>
                </a:lnTo>
                <a:lnTo>
                  <a:pt x="423" y="270"/>
                </a:lnTo>
                <a:lnTo>
                  <a:pt x="423" y="195"/>
                </a:lnTo>
                <a:lnTo>
                  <a:pt x="473" y="171"/>
                </a:lnTo>
                <a:lnTo>
                  <a:pt x="497" y="113"/>
                </a:lnTo>
                <a:lnTo>
                  <a:pt x="613" y="6"/>
                </a:lnTo>
                <a:lnTo>
                  <a:pt x="679" y="0"/>
                </a:lnTo>
                <a:lnTo>
                  <a:pt x="819" y="23"/>
                </a:lnTo>
                <a:lnTo>
                  <a:pt x="842" y="35"/>
                </a:lnTo>
                <a:close/>
              </a:path>
            </a:pathLst>
          </a:custGeom>
          <a:solidFill>
            <a:srgbClr val="FFC08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315" name="Freeform 51">
            <a:extLst>
              <a:ext uri="{FF2B5EF4-FFF2-40B4-BE49-F238E27FC236}">
                <a16:creationId xmlns:a16="http://schemas.microsoft.com/office/drawing/2014/main" id="{393DD5B8-FCA6-4F93-A3EE-1209FAE1EDC8}"/>
              </a:ext>
            </a:extLst>
          </p:cNvPr>
          <p:cNvSpPr>
            <a:spLocks/>
          </p:cNvSpPr>
          <p:nvPr/>
        </p:nvSpPr>
        <p:spPr bwMode="auto">
          <a:xfrm>
            <a:off x="5214938" y="2203450"/>
            <a:ext cx="1846262" cy="1758950"/>
          </a:xfrm>
          <a:custGeom>
            <a:avLst/>
            <a:gdLst>
              <a:gd name="T0" fmla="*/ 237 w 1163"/>
              <a:gd name="T1" fmla="*/ 858 h 1108"/>
              <a:gd name="T2" fmla="*/ 0 w 1163"/>
              <a:gd name="T3" fmla="*/ 785 h 1108"/>
              <a:gd name="T4" fmla="*/ 39 w 1163"/>
              <a:gd name="T5" fmla="*/ 727 h 1108"/>
              <a:gd name="T6" fmla="*/ 16 w 1163"/>
              <a:gd name="T7" fmla="*/ 648 h 1108"/>
              <a:gd name="T8" fmla="*/ 39 w 1163"/>
              <a:gd name="T9" fmla="*/ 611 h 1108"/>
              <a:gd name="T10" fmla="*/ 16 w 1163"/>
              <a:gd name="T11" fmla="*/ 515 h 1108"/>
              <a:gd name="T12" fmla="*/ 66 w 1163"/>
              <a:gd name="T13" fmla="*/ 474 h 1108"/>
              <a:gd name="T14" fmla="*/ 43 w 1163"/>
              <a:gd name="T15" fmla="*/ 416 h 1108"/>
              <a:gd name="T16" fmla="*/ 151 w 1163"/>
              <a:gd name="T17" fmla="*/ 398 h 1108"/>
              <a:gd name="T18" fmla="*/ 206 w 1163"/>
              <a:gd name="T19" fmla="*/ 337 h 1108"/>
              <a:gd name="T20" fmla="*/ 171 w 1163"/>
              <a:gd name="T21" fmla="*/ 317 h 1108"/>
              <a:gd name="T22" fmla="*/ 237 w 1163"/>
              <a:gd name="T23" fmla="*/ 253 h 1108"/>
              <a:gd name="T24" fmla="*/ 237 w 1163"/>
              <a:gd name="T25" fmla="*/ 165 h 1108"/>
              <a:gd name="T26" fmla="*/ 361 w 1163"/>
              <a:gd name="T27" fmla="*/ 157 h 1108"/>
              <a:gd name="T28" fmla="*/ 376 w 1163"/>
              <a:gd name="T29" fmla="*/ 195 h 1108"/>
              <a:gd name="T30" fmla="*/ 454 w 1163"/>
              <a:gd name="T31" fmla="*/ 125 h 1108"/>
              <a:gd name="T32" fmla="*/ 458 w 1163"/>
              <a:gd name="T33" fmla="*/ 0 h 1108"/>
              <a:gd name="T34" fmla="*/ 574 w 1163"/>
              <a:gd name="T35" fmla="*/ 0 h 1108"/>
              <a:gd name="T36" fmla="*/ 652 w 1163"/>
              <a:gd name="T37" fmla="*/ 84 h 1108"/>
              <a:gd name="T38" fmla="*/ 741 w 1163"/>
              <a:gd name="T39" fmla="*/ 104 h 1108"/>
              <a:gd name="T40" fmla="*/ 737 w 1163"/>
              <a:gd name="T41" fmla="*/ 151 h 1108"/>
              <a:gd name="T42" fmla="*/ 776 w 1163"/>
              <a:gd name="T43" fmla="*/ 160 h 1108"/>
              <a:gd name="T44" fmla="*/ 799 w 1163"/>
              <a:gd name="T45" fmla="*/ 136 h 1108"/>
              <a:gd name="T46" fmla="*/ 946 w 1163"/>
              <a:gd name="T47" fmla="*/ 110 h 1108"/>
              <a:gd name="T48" fmla="*/ 1059 w 1163"/>
              <a:gd name="T49" fmla="*/ 180 h 1108"/>
              <a:gd name="T50" fmla="*/ 1059 w 1163"/>
              <a:gd name="T51" fmla="*/ 200 h 1108"/>
              <a:gd name="T52" fmla="*/ 1128 w 1163"/>
              <a:gd name="T53" fmla="*/ 238 h 1108"/>
              <a:gd name="T54" fmla="*/ 1125 w 1163"/>
              <a:gd name="T55" fmla="*/ 311 h 1108"/>
              <a:gd name="T56" fmla="*/ 1074 w 1163"/>
              <a:gd name="T57" fmla="*/ 340 h 1108"/>
              <a:gd name="T58" fmla="*/ 1128 w 1163"/>
              <a:gd name="T59" fmla="*/ 384 h 1108"/>
              <a:gd name="T60" fmla="*/ 1163 w 1163"/>
              <a:gd name="T61" fmla="*/ 619 h 1108"/>
              <a:gd name="T62" fmla="*/ 1125 w 1163"/>
              <a:gd name="T63" fmla="*/ 648 h 1108"/>
              <a:gd name="T64" fmla="*/ 1059 w 1163"/>
              <a:gd name="T65" fmla="*/ 628 h 1108"/>
              <a:gd name="T66" fmla="*/ 783 w 1163"/>
              <a:gd name="T67" fmla="*/ 692 h 1108"/>
              <a:gd name="T68" fmla="*/ 822 w 1163"/>
              <a:gd name="T69" fmla="*/ 803 h 1108"/>
              <a:gd name="T70" fmla="*/ 1016 w 1163"/>
              <a:gd name="T71" fmla="*/ 977 h 1108"/>
              <a:gd name="T72" fmla="*/ 904 w 1163"/>
              <a:gd name="T73" fmla="*/ 968 h 1108"/>
              <a:gd name="T74" fmla="*/ 834 w 1163"/>
              <a:gd name="T75" fmla="*/ 1018 h 1108"/>
              <a:gd name="T76" fmla="*/ 842 w 1163"/>
              <a:gd name="T77" fmla="*/ 1096 h 1108"/>
              <a:gd name="T78" fmla="*/ 737 w 1163"/>
              <a:gd name="T79" fmla="*/ 1076 h 1108"/>
              <a:gd name="T80" fmla="*/ 609 w 1163"/>
              <a:gd name="T81" fmla="*/ 1088 h 1108"/>
              <a:gd name="T82" fmla="*/ 558 w 1163"/>
              <a:gd name="T83" fmla="*/ 1096 h 1108"/>
              <a:gd name="T84" fmla="*/ 516 w 1163"/>
              <a:gd name="T85" fmla="*/ 1073 h 1108"/>
              <a:gd name="T86" fmla="*/ 500 w 1163"/>
              <a:gd name="T87" fmla="*/ 1108 h 1108"/>
              <a:gd name="T88" fmla="*/ 446 w 1163"/>
              <a:gd name="T89" fmla="*/ 1096 h 1108"/>
              <a:gd name="T90" fmla="*/ 399 w 1163"/>
              <a:gd name="T91" fmla="*/ 1067 h 1108"/>
              <a:gd name="T92" fmla="*/ 306 w 1163"/>
              <a:gd name="T93" fmla="*/ 1044 h 1108"/>
              <a:gd name="T94" fmla="*/ 240 w 1163"/>
              <a:gd name="T95" fmla="*/ 1018 h 1108"/>
              <a:gd name="T96" fmla="*/ 178 w 1163"/>
              <a:gd name="T97" fmla="*/ 1050 h 1108"/>
              <a:gd name="T98" fmla="*/ 109 w 1163"/>
              <a:gd name="T99" fmla="*/ 1047 h 1108"/>
              <a:gd name="T100" fmla="*/ 155 w 1163"/>
              <a:gd name="T101" fmla="*/ 910 h 1108"/>
              <a:gd name="T102" fmla="*/ 237 w 1163"/>
              <a:gd name="T103" fmla="*/ 858 h 1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63" h="1108">
                <a:moveTo>
                  <a:pt x="237" y="858"/>
                </a:moveTo>
                <a:lnTo>
                  <a:pt x="0" y="785"/>
                </a:lnTo>
                <a:lnTo>
                  <a:pt x="39" y="727"/>
                </a:lnTo>
                <a:lnTo>
                  <a:pt x="16" y="648"/>
                </a:lnTo>
                <a:lnTo>
                  <a:pt x="39" y="611"/>
                </a:lnTo>
                <a:lnTo>
                  <a:pt x="16" y="515"/>
                </a:lnTo>
                <a:lnTo>
                  <a:pt x="66" y="474"/>
                </a:lnTo>
                <a:lnTo>
                  <a:pt x="43" y="416"/>
                </a:lnTo>
                <a:lnTo>
                  <a:pt x="151" y="398"/>
                </a:lnTo>
                <a:lnTo>
                  <a:pt x="206" y="337"/>
                </a:lnTo>
                <a:lnTo>
                  <a:pt x="171" y="317"/>
                </a:lnTo>
                <a:lnTo>
                  <a:pt x="237" y="253"/>
                </a:lnTo>
                <a:lnTo>
                  <a:pt x="237" y="165"/>
                </a:lnTo>
                <a:lnTo>
                  <a:pt x="361" y="157"/>
                </a:lnTo>
                <a:lnTo>
                  <a:pt x="376" y="195"/>
                </a:lnTo>
                <a:lnTo>
                  <a:pt x="454" y="125"/>
                </a:lnTo>
                <a:lnTo>
                  <a:pt x="458" y="0"/>
                </a:lnTo>
                <a:lnTo>
                  <a:pt x="574" y="0"/>
                </a:lnTo>
                <a:lnTo>
                  <a:pt x="652" y="84"/>
                </a:lnTo>
                <a:lnTo>
                  <a:pt x="741" y="104"/>
                </a:lnTo>
                <a:lnTo>
                  <a:pt x="737" y="151"/>
                </a:lnTo>
                <a:lnTo>
                  <a:pt x="776" y="160"/>
                </a:lnTo>
                <a:lnTo>
                  <a:pt x="799" y="136"/>
                </a:lnTo>
                <a:lnTo>
                  <a:pt x="946" y="110"/>
                </a:lnTo>
                <a:lnTo>
                  <a:pt x="1059" y="180"/>
                </a:lnTo>
                <a:lnTo>
                  <a:pt x="1059" y="200"/>
                </a:lnTo>
                <a:lnTo>
                  <a:pt x="1128" y="238"/>
                </a:lnTo>
                <a:lnTo>
                  <a:pt x="1125" y="311"/>
                </a:lnTo>
                <a:lnTo>
                  <a:pt x="1074" y="340"/>
                </a:lnTo>
                <a:lnTo>
                  <a:pt x="1128" y="384"/>
                </a:lnTo>
                <a:lnTo>
                  <a:pt x="1163" y="619"/>
                </a:lnTo>
                <a:lnTo>
                  <a:pt x="1125" y="648"/>
                </a:lnTo>
                <a:lnTo>
                  <a:pt x="1059" y="628"/>
                </a:lnTo>
                <a:lnTo>
                  <a:pt x="783" y="692"/>
                </a:lnTo>
                <a:lnTo>
                  <a:pt x="822" y="803"/>
                </a:lnTo>
                <a:lnTo>
                  <a:pt x="1016" y="977"/>
                </a:lnTo>
                <a:lnTo>
                  <a:pt x="904" y="968"/>
                </a:lnTo>
                <a:lnTo>
                  <a:pt x="834" y="1018"/>
                </a:lnTo>
                <a:lnTo>
                  <a:pt x="842" y="1096"/>
                </a:lnTo>
                <a:lnTo>
                  <a:pt x="737" y="1076"/>
                </a:lnTo>
                <a:lnTo>
                  <a:pt x="609" y="1088"/>
                </a:lnTo>
                <a:lnTo>
                  <a:pt x="558" y="1096"/>
                </a:lnTo>
                <a:lnTo>
                  <a:pt x="516" y="1073"/>
                </a:lnTo>
                <a:lnTo>
                  <a:pt x="500" y="1108"/>
                </a:lnTo>
                <a:lnTo>
                  <a:pt x="446" y="1096"/>
                </a:lnTo>
                <a:lnTo>
                  <a:pt x="399" y="1067"/>
                </a:lnTo>
                <a:lnTo>
                  <a:pt x="306" y="1044"/>
                </a:lnTo>
                <a:lnTo>
                  <a:pt x="240" y="1018"/>
                </a:lnTo>
                <a:lnTo>
                  <a:pt x="178" y="1050"/>
                </a:lnTo>
                <a:lnTo>
                  <a:pt x="109" y="1047"/>
                </a:lnTo>
                <a:lnTo>
                  <a:pt x="155" y="910"/>
                </a:lnTo>
                <a:lnTo>
                  <a:pt x="237" y="858"/>
                </a:lnTo>
                <a:close/>
              </a:path>
            </a:pathLst>
          </a:custGeom>
          <a:solidFill>
            <a:srgbClr val="FF00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0F807B8-5453-47FF-A2C2-98301F850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0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 sz="4000" b="1" i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EUROPA DIVIDIDA</a:t>
            </a:r>
          </a:p>
        </p:txBody>
      </p:sp>
      <p:sp>
        <p:nvSpPr>
          <p:cNvPr id="11269" name="Line 5">
            <a:extLst>
              <a:ext uri="{FF2B5EF4-FFF2-40B4-BE49-F238E27FC236}">
                <a16:creationId xmlns:a16="http://schemas.microsoft.com/office/drawing/2014/main" id="{A78D6A72-D08F-47D9-B667-400C01C2F6B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1676400"/>
            <a:ext cx="1905000" cy="762000"/>
          </a:xfrm>
          <a:prstGeom prst="line">
            <a:avLst/>
          </a:prstGeom>
          <a:noFill/>
          <a:ln w="50800">
            <a:solidFill>
              <a:srgbClr val="FEF8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321" name="Rectangle 57">
            <a:extLst>
              <a:ext uri="{FF2B5EF4-FFF2-40B4-BE49-F238E27FC236}">
                <a16:creationId xmlns:a16="http://schemas.microsoft.com/office/drawing/2014/main" id="{46005FDB-527A-41F1-9DB5-6A9609EDA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1828800" cy="762000"/>
          </a:xfrm>
          <a:prstGeom prst="rect">
            <a:avLst/>
          </a:prstGeom>
          <a:solidFill>
            <a:srgbClr val="FAF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b="1" baseline="0">
                <a:solidFill>
                  <a:srgbClr val="2A2AA6"/>
                </a:solidFill>
                <a:latin typeface="Comic Sans MS" panose="030F0702030302020204" pitchFamily="66" charset="0"/>
              </a:rPr>
              <a:t>1. Anglos</a:t>
            </a:r>
          </a:p>
          <a:p>
            <a:pPr algn="ctr"/>
            <a:r>
              <a:rPr lang="en-US" altLang="pt-BR" sz="1800" b="1" baseline="0">
                <a:solidFill>
                  <a:srgbClr val="2A2AA6"/>
                </a:solidFill>
                <a:latin typeface="Comic Sans MS" panose="030F0702030302020204" pitchFamily="66" charset="0"/>
              </a:rPr>
              <a:t>Inglaterra</a:t>
            </a:r>
            <a:endParaRPr lang="en-US" altLang="pt-BR" b="1" baseline="0">
              <a:solidFill>
                <a:srgbClr val="2A2AA6"/>
              </a:solidFill>
              <a:latin typeface="Comic Sans MS" panose="030F0702030302020204" pitchFamily="66" charset="0"/>
            </a:endParaRPr>
          </a:p>
        </p:txBody>
      </p:sp>
      <p:sp>
        <p:nvSpPr>
          <p:cNvPr id="11322" name="Line 58">
            <a:extLst>
              <a:ext uri="{FF2B5EF4-FFF2-40B4-BE49-F238E27FC236}">
                <a16:creationId xmlns:a16="http://schemas.microsoft.com/office/drawing/2014/main" id="{9DA349CF-A850-4EBF-B0E9-A43C4AC3A5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2667000"/>
            <a:ext cx="2362200" cy="13716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323" name="Rectangle 59">
            <a:extLst>
              <a:ext uri="{FF2B5EF4-FFF2-40B4-BE49-F238E27FC236}">
                <a16:creationId xmlns:a16="http://schemas.microsoft.com/office/drawing/2014/main" id="{EEA1C9E0-74C6-4971-9288-A9212BDBA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133600"/>
            <a:ext cx="1828800" cy="762000"/>
          </a:xfrm>
          <a:prstGeom prst="rect">
            <a:avLst/>
          </a:prstGeom>
          <a:solidFill>
            <a:srgbClr val="FAF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b="1" baseline="0">
                <a:solidFill>
                  <a:srgbClr val="2A2AA6"/>
                </a:solidFill>
                <a:latin typeface="Comic Sans MS" panose="030F0702030302020204" pitchFamily="66" charset="0"/>
              </a:rPr>
              <a:t>2. Francos</a:t>
            </a:r>
          </a:p>
          <a:p>
            <a:pPr algn="ctr"/>
            <a:r>
              <a:rPr lang="en-US" altLang="pt-BR" sz="1800" b="1" baseline="0">
                <a:solidFill>
                  <a:srgbClr val="2A2AA6"/>
                </a:solidFill>
                <a:latin typeface="Comic Sans MS" panose="030F0702030302020204" pitchFamily="66" charset="0"/>
              </a:rPr>
              <a:t>França</a:t>
            </a:r>
            <a:endParaRPr lang="en-US" altLang="pt-BR" b="1" baseline="0">
              <a:latin typeface="Comic Sans MS" panose="030F0702030302020204" pitchFamily="66" charset="0"/>
            </a:endParaRPr>
          </a:p>
        </p:txBody>
      </p:sp>
      <p:sp>
        <p:nvSpPr>
          <p:cNvPr id="11325" name="Rectangle 61">
            <a:extLst>
              <a:ext uri="{FF2B5EF4-FFF2-40B4-BE49-F238E27FC236}">
                <a16:creationId xmlns:a16="http://schemas.microsoft.com/office/drawing/2014/main" id="{568FBAF2-58F4-4B12-B4E5-7881C801C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284538"/>
            <a:ext cx="1828800" cy="762000"/>
          </a:xfrm>
          <a:prstGeom prst="rect">
            <a:avLst/>
          </a:prstGeom>
          <a:solidFill>
            <a:srgbClr val="FAF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b="1" baseline="0">
                <a:solidFill>
                  <a:srgbClr val="2A2AA6"/>
                </a:solidFill>
                <a:latin typeface="Comic Sans MS" panose="030F0702030302020204" pitchFamily="66" charset="0"/>
              </a:rPr>
              <a:t>3. Visigodos</a:t>
            </a:r>
          </a:p>
          <a:p>
            <a:pPr algn="ctr"/>
            <a:r>
              <a:rPr lang="en-US" altLang="pt-BR" sz="1800" b="1" baseline="0">
                <a:solidFill>
                  <a:srgbClr val="2A2AA6"/>
                </a:solidFill>
                <a:latin typeface="Comic Sans MS" panose="030F0702030302020204" pitchFamily="66" charset="0"/>
              </a:rPr>
              <a:t>Norte Espanha</a:t>
            </a:r>
            <a:endParaRPr lang="en-US" altLang="pt-BR" b="1" baseline="0">
              <a:solidFill>
                <a:srgbClr val="2A2AA6"/>
              </a:solidFill>
              <a:latin typeface="Comic Sans MS" panose="030F0702030302020204" pitchFamily="66" charset="0"/>
            </a:endParaRPr>
          </a:p>
        </p:txBody>
      </p:sp>
      <p:sp>
        <p:nvSpPr>
          <p:cNvPr id="11326" name="Line 62">
            <a:extLst>
              <a:ext uri="{FF2B5EF4-FFF2-40B4-BE49-F238E27FC236}">
                <a16:creationId xmlns:a16="http://schemas.microsoft.com/office/drawing/2014/main" id="{7C186139-1D7C-4912-A033-66559EA2F8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381000" cy="6858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327" name="Line 63">
            <a:extLst>
              <a:ext uri="{FF2B5EF4-FFF2-40B4-BE49-F238E27FC236}">
                <a16:creationId xmlns:a16="http://schemas.microsoft.com/office/drawing/2014/main" id="{87A89680-13E1-4C9C-9D38-5B0AB32579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4876800"/>
            <a:ext cx="1066800" cy="13716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328" name="Rectangle 64">
            <a:extLst>
              <a:ext uri="{FF2B5EF4-FFF2-40B4-BE49-F238E27FC236}">
                <a16:creationId xmlns:a16="http://schemas.microsoft.com/office/drawing/2014/main" id="{26B8B779-3AB8-401F-B0D6-06F499604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096000"/>
            <a:ext cx="1828800" cy="762000"/>
          </a:xfrm>
          <a:prstGeom prst="rect">
            <a:avLst/>
          </a:prstGeom>
          <a:solidFill>
            <a:srgbClr val="FAF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b="1" baseline="0">
                <a:solidFill>
                  <a:srgbClr val="2A2AA6"/>
                </a:solidFill>
                <a:latin typeface="Comic Sans MS" panose="030F0702030302020204" pitchFamily="66" charset="0"/>
              </a:rPr>
              <a:t>4. Suevos</a:t>
            </a:r>
          </a:p>
          <a:p>
            <a:pPr algn="ctr"/>
            <a:r>
              <a:rPr lang="en-US" altLang="pt-BR" sz="1800" b="1" baseline="0">
                <a:solidFill>
                  <a:srgbClr val="2A2AA6"/>
                </a:solidFill>
                <a:latin typeface="Comic Sans MS" panose="030F0702030302020204" pitchFamily="66" charset="0"/>
              </a:rPr>
              <a:t>Portugal</a:t>
            </a:r>
            <a:endParaRPr lang="en-US" altLang="pt-BR" b="1" baseline="0">
              <a:solidFill>
                <a:srgbClr val="2A2AA6"/>
              </a:solidFill>
              <a:latin typeface="Comic Sans MS" panose="030F0702030302020204" pitchFamily="66" charset="0"/>
            </a:endParaRPr>
          </a:p>
        </p:txBody>
      </p:sp>
      <p:sp>
        <p:nvSpPr>
          <p:cNvPr id="11329" name="Line 65">
            <a:extLst>
              <a:ext uri="{FF2B5EF4-FFF2-40B4-BE49-F238E27FC236}">
                <a16:creationId xmlns:a16="http://schemas.microsoft.com/office/drawing/2014/main" id="{22F78D91-6E34-44A2-A1D3-D257D6B30FF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81200" y="5638800"/>
            <a:ext cx="1752600" cy="6858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330" name="Rectangle 66">
            <a:extLst>
              <a:ext uri="{FF2B5EF4-FFF2-40B4-BE49-F238E27FC236}">
                <a16:creationId xmlns:a16="http://schemas.microsoft.com/office/drawing/2014/main" id="{94D95204-B610-4FE6-A0FD-B9AAF9D65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6096000"/>
            <a:ext cx="1828800" cy="762000"/>
          </a:xfrm>
          <a:prstGeom prst="rect">
            <a:avLst/>
          </a:prstGeom>
          <a:solidFill>
            <a:srgbClr val="FAF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b="1" baseline="0">
                <a:solidFill>
                  <a:srgbClr val="2A2AA6"/>
                </a:solidFill>
                <a:latin typeface="Comic Sans MS" panose="030F0702030302020204" pitchFamily="66" charset="0"/>
              </a:rPr>
              <a:t>5. Vândalos</a:t>
            </a:r>
          </a:p>
          <a:p>
            <a:pPr algn="ctr"/>
            <a:r>
              <a:rPr lang="en-US" altLang="pt-BR" sz="1800" b="1" baseline="0">
                <a:solidFill>
                  <a:srgbClr val="2A2AA6"/>
                </a:solidFill>
                <a:latin typeface="Comic Sans MS" panose="030F0702030302020204" pitchFamily="66" charset="0"/>
              </a:rPr>
              <a:t>Sul Espanha</a:t>
            </a:r>
            <a:endParaRPr lang="en-US" altLang="pt-BR" b="1" baseline="0">
              <a:latin typeface="Comic Sans MS" panose="030F0702030302020204" pitchFamily="66" charset="0"/>
            </a:endParaRPr>
          </a:p>
        </p:txBody>
      </p:sp>
      <p:sp>
        <p:nvSpPr>
          <p:cNvPr id="11331" name="Line 67">
            <a:extLst>
              <a:ext uri="{FF2B5EF4-FFF2-40B4-BE49-F238E27FC236}">
                <a16:creationId xmlns:a16="http://schemas.microsoft.com/office/drawing/2014/main" id="{8B3840E6-3669-49D8-B317-9CB4EA81DBE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34200" y="5410200"/>
            <a:ext cx="1371600" cy="6858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332" name="Rectangle 68">
            <a:extLst>
              <a:ext uri="{FF2B5EF4-FFF2-40B4-BE49-F238E27FC236}">
                <a16:creationId xmlns:a16="http://schemas.microsoft.com/office/drawing/2014/main" id="{CF0FC4CC-77CD-4544-8E08-34CD68472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6096000"/>
            <a:ext cx="1981200" cy="762000"/>
          </a:xfrm>
          <a:prstGeom prst="rect">
            <a:avLst/>
          </a:prstGeom>
          <a:solidFill>
            <a:srgbClr val="FAF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b="1" baseline="0">
                <a:solidFill>
                  <a:srgbClr val="2A2AA6"/>
                </a:solidFill>
                <a:latin typeface="Comic Sans MS" panose="030F0702030302020204" pitchFamily="66" charset="0"/>
              </a:rPr>
              <a:t>10. Hérulos</a:t>
            </a:r>
          </a:p>
          <a:p>
            <a:pPr algn="ctr"/>
            <a:r>
              <a:rPr lang="en-US" altLang="pt-BR" sz="1800" b="1" baseline="0">
                <a:solidFill>
                  <a:srgbClr val="2A2AA6"/>
                </a:solidFill>
                <a:latin typeface="Comic Sans MS" panose="030F0702030302020204" pitchFamily="66" charset="0"/>
              </a:rPr>
              <a:t>Sul Itália</a:t>
            </a:r>
            <a:endParaRPr lang="en-US" altLang="pt-BR" b="1" baseline="0">
              <a:latin typeface="Comic Sans MS" panose="030F0702030302020204" pitchFamily="66" charset="0"/>
            </a:endParaRPr>
          </a:p>
        </p:txBody>
      </p:sp>
      <p:sp>
        <p:nvSpPr>
          <p:cNvPr id="11333" name="Line 69">
            <a:extLst>
              <a:ext uri="{FF2B5EF4-FFF2-40B4-BE49-F238E27FC236}">
                <a16:creationId xmlns:a16="http://schemas.microsoft.com/office/drawing/2014/main" id="{3D45EB06-A6A7-4110-972C-3B8B24A054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1371600"/>
            <a:ext cx="1066800" cy="17526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334" name="Rectangle 70">
            <a:extLst>
              <a:ext uri="{FF2B5EF4-FFF2-40B4-BE49-F238E27FC236}">
                <a16:creationId xmlns:a16="http://schemas.microsoft.com/office/drawing/2014/main" id="{D509925F-E49A-43AF-9ACB-E952CD69A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762000"/>
            <a:ext cx="1828800" cy="762000"/>
          </a:xfrm>
          <a:prstGeom prst="rect">
            <a:avLst/>
          </a:prstGeom>
          <a:solidFill>
            <a:srgbClr val="FAF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sz="2000" b="1" baseline="0">
                <a:solidFill>
                  <a:srgbClr val="2A2AA6"/>
                </a:solidFill>
                <a:latin typeface="Comic Sans MS" panose="030F0702030302020204" pitchFamily="66" charset="0"/>
              </a:rPr>
              <a:t>6. Germanos</a:t>
            </a:r>
          </a:p>
          <a:p>
            <a:pPr algn="ctr"/>
            <a:r>
              <a:rPr lang="en-US" altLang="pt-BR" sz="1800" b="1" baseline="0">
                <a:solidFill>
                  <a:srgbClr val="2A2AA6"/>
                </a:solidFill>
                <a:latin typeface="Comic Sans MS" panose="030F0702030302020204" pitchFamily="66" charset="0"/>
              </a:rPr>
              <a:t>Alemanha</a:t>
            </a:r>
            <a:endParaRPr lang="en-US" altLang="pt-BR" b="1" baseline="0">
              <a:latin typeface="Comic Sans MS" panose="030F0702030302020204" pitchFamily="66" charset="0"/>
            </a:endParaRPr>
          </a:p>
        </p:txBody>
      </p:sp>
      <p:sp>
        <p:nvSpPr>
          <p:cNvPr id="11335" name="Line 71">
            <a:extLst>
              <a:ext uri="{FF2B5EF4-FFF2-40B4-BE49-F238E27FC236}">
                <a16:creationId xmlns:a16="http://schemas.microsoft.com/office/drawing/2014/main" id="{7867CB92-9A61-47DE-864C-6F818260CB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2590800"/>
            <a:ext cx="1752600" cy="15240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336" name="Rectangle 72">
            <a:extLst>
              <a:ext uri="{FF2B5EF4-FFF2-40B4-BE49-F238E27FC236}">
                <a16:creationId xmlns:a16="http://schemas.microsoft.com/office/drawing/2014/main" id="{70D668FE-A55B-46EB-A405-28F9B027D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057400"/>
            <a:ext cx="1828800" cy="762000"/>
          </a:xfrm>
          <a:prstGeom prst="rect">
            <a:avLst/>
          </a:prstGeom>
          <a:solidFill>
            <a:srgbClr val="FAF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sz="2000" b="1" baseline="0">
                <a:solidFill>
                  <a:srgbClr val="2A2AA6"/>
                </a:solidFill>
                <a:latin typeface="Comic Sans MS" panose="030F0702030302020204" pitchFamily="66" charset="0"/>
              </a:rPr>
              <a:t>7. Burgundos</a:t>
            </a:r>
          </a:p>
          <a:p>
            <a:pPr algn="ctr"/>
            <a:r>
              <a:rPr lang="en-US" altLang="pt-BR" sz="1800" b="1" baseline="0">
                <a:solidFill>
                  <a:srgbClr val="2A2AA6"/>
                </a:solidFill>
                <a:latin typeface="Comic Sans MS" panose="030F0702030302020204" pitchFamily="66" charset="0"/>
              </a:rPr>
              <a:t>Suiça</a:t>
            </a:r>
            <a:endParaRPr lang="en-US" altLang="pt-BR" b="1" baseline="0">
              <a:solidFill>
                <a:srgbClr val="2A2AA6"/>
              </a:solidFill>
              <a:latin typeface="Comic Sans MS" panose="030F0702030302020204" pitchFamily="66" charset="0"/>
            </a:endParaRPr>
          </a:p>
        </p:txBody>
      </p:sp>
      <p:sp>
        <p:nvSpPr>
          <p:cNvPr id="11337" name="Line 73">
            <a:extLst>
              <a:ext uri="{FF2B5EF4-FFF2-40B4-BE49-F238E27FC236}">
                <a16:creationId xmlns:a16="http://schemas.microsoft.com/office/drawing/2014/main" id="{520DE5A6-0644-4A67-ADA3-497A3C6C23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29400" y="3505200"/>
            <a:ext cx="457200" cy="6096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338" name="Rectangle 74">
            <a:extLst>
              <a:ext uri="{FF2B5EF4-FFF2-40B4-BE49-F238E27FC236}">
                <a16:creationId xmlns:a16="http://schemas.microsoft.com/office/drawing/2014/main" id="{E2B02017-88E9-46CC-B4F6-A327D5F50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352800"/>
            <a:ext cx="2057400" cy="762000"/>
          </a:xfrm>
          <a:prstGeom prst="rect">
            <a:avLst/>
          </a:prstGeom>
          <a:solidFill>
            <a:srgbClr val="FAF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sz="2000" b="1" baseline="0">
                <a:solidFill>
                  <a:srgbClr val="2A2AA6"/>
                </a:solidFill>
                <a:latin typeface="Comic Sans MS" panose="030F0702030302020204" pitchFamily="66" charset="0"/>
              </a:rPr>
              <a:t>8. Ostrogodos</a:t>
            </a:r>
          </a:p>
          <a:p>
            <a:pPr algn="ctr"/>
            <a:r>
              <a:rPr lang="en-US" altLang="pt-BR" sz="1800" b="1" baseline="0">
                <a:solidFill>
                  <a:srgbClr val="2A2AA6"/>
                </a:solidFill>
                <a:latin typeface="Comic Sans MS" panose="030F0702030302020204" pitchFamily="66" charset="0"/>
              </a:rPr>
              <a:t>Áustria</a:t>
            </a:r>
            <a:endParaRPr lang="en-US" altLang="pt-BR" b="1" baseline="0">
              <a:latin typeface="Comic Sans MS" panose="030F0702030302020204" pitchFamily="66" charset="0"/>
            </a:endParaRPr>
          </a:p>
        </p:txBody>
      </p:sp>
      <p:sp>
        <p:nvSpPr>
          <p:cNvPr id="11339" name="Line 75">
            <a:extLst>
              <a:ext uri="{FF2B5EF4-FFF2-40B4-BE49-F238E27FC236}">
                <a16:creationId xmlns:a16="http://schemas.microsoft.com/office/drawing/2014/main" id="{8B562FD0-1478-4EE0-AB68-4C132E2174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4648200"/>
            <a:ext cx="1143000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340" name="Rectangle 76">
            <a:extLst>
              <a:ext uri="{FF2B5EF4-FFF2-40B4-BE49-F238E27FC236}">
                <a16:creationId xmlns:a16="http://schemas.microsoft.com/office/drawing/2014/main" id="{E140E60A-D7F9-4C9B-837E-EEEA29675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572000"/>
            <a:ext cx="2057400" cy="762000"/>
          </a:xfrm>
          <a:prstGeom prst="rect">
            <a:avLst/>
          </a:prstGeom>
          <a:solidFill>
            <a:srgbClr val="FAF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b="1" baseline="0">
                <a:solidFill>
                  <a:srgbClr val="2A2AA6"/>
                </a:solidFill>
                <a:latin typeface="Comic Sans MS" panose="030F0702030302020204" pitchFamily="66" charset="0"/>
              </a:rPr>
              <a:t>9. Lombardos</a:t>
            </a:r>
          </a:p>
          <a:p>
            <a:pPr algn="ctr"/>
            <a:r>
              <a:rPr lang="en-US" altLang="pt-BR" sz="1800" b="1" baseline="0">
                <a:solidFill>
                  <a:srgbClr val="2A2AA6"/>
                </a:solidFill>
                <a:latin typeface="Comic Sans MS" panose="030F0702030302020204" pitchFamily="66" charset="0"/>
              </a:rPr>
              <a:t>Norte Itália</a:t>
            </a:r>
            <a:endParaRPr lang="en-US" altLang="pt-BR" b="1" baseline="0">
              <a:solidFill>
                <a:srgbClr val="2A2AA6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1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1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1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1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  <p:bldP spid="11321" grpId="0" animBg="1" autoUpdateAnimBg="0"/>
      <p:bldP spid="11323" grpId="0" animBg="1" autoUpdateAnimBg="0"/>
      <p:bldP spid="11325" grpId="0" animBg="1" autoUpdateAnimBg="0"/>
      <p:bldP spid="11328" grpId="0" animBg="1" autoUpdateAnimBg="0"/>
      <p:bldP spid="11330" grpId="0" animBg="1" autoUpdateAnimBg="0"/>
      <p:bldP spid="11332" grpId="0" animBg="1" autoUpdateAnimBg="0"/>
      <p:bldP spid="11334" grpId="0" animBg="1" autoUpdateAnimBg="0"/>
      <p:bldP spid="11336" grpId="0" animBg="1" autoUpdateAnimBg="0"/>
      <p:bldP spid="11338" grpId="0" animBg="1" autoUpdateAnimBg="0"/>
      <p:bldP spid="11340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3">
            <a:extLst>
              <a:ext uri="{FF2B5EF4-FFF2-40B4-BE49-F238E27FC236}">
                <a16:creationId xmlns:a16="http://schemas.microsoft.com/office/drawing/2014/main" id="{34F2ADE0-47D1-4EC0-97C0-2000D06C5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9" name="Picture 7">
            <a:extLst>
              <a:ext uri="{FF2B5EF4-FFF2-40B4-BE49-F238E27FC236}">
                <a16:creationId xmlns:a16="http://schemas.microsoft.com/office/drawing/2014/main" id="{8CE49944-5A99-43C9-BE93-3591C6FE0152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0603" name="Rectangle 11">
            <a:extLst>
              <a:ext uri="{FF2B5EF4-FFF2-40B4-BE49-F238E27FC236}">
                <a16:creationId xmlns:a16="http://schemas.microsoft.com/office/drawing/2014/main" id="{10755388-7559-4A5A-9F1D-25C578ECE7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862263"/>
            <a:ext cx="6948488" cy="1143000"/>
          </a:xfrm>
          <a:noFill/>
          <a:ln/>
          <a:effectLst>
            <a:outerShdw dist="53882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</a:rPr>
              <a:t>“Esta é a única profecia bíblica à qual as palavras certo e fiel se acham simultaneamente vinculadas (Daniel 2:45). Se outras razões não existissem, bastariam esses dois selos a fim de que nela pudéssemos confiar de modo absoluto. Ela não pode falhar.” </a:t>
            </a:r>
            <a:b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pt-BR" altLang="pt-BR" sz="3600" b="1" i="1">
                <a:solidFill>
                  <a:schemeClr val="bg1"/>
                </a:solidFill>
                <a:latin typeface="Comic Sans MS" panose="030F0702030302020204" pitchFamily="66" charset="0"/>
              </a:rPr>
              <a:t>Signs of the Times</a:t>
            </a:r>
            <a: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</a:rPr>
              <a:t>, 02 de julho de 1940.</a:t>
            </a:r>
            <a:r>
              <a:rPr lang="pt-BR" altLang="pt-BR" sz="360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pt-PT" altLang="pt-BR" sz="36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0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3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0C9AF2DB-8D27-4057-9388-C09F42724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6" name="Text Box 6">
            <a:extLst>
              <a:ext uri="{FF2B5EF4-FFF2-40B4-BE49-F238E27FC236}">
                <a16:creationId xmlns:a16="http://schemas.microsoft.com/office/drawing/2014/main" id="{0910EFD0-038D-465D-BF01-555D6A533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310188"/>
            <a:ext cx="3633788" cy="1431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pt-BR" sz="4400" b="1" baseline="0">
                <a:solidFill>
                  <a:srgbClr val="FEF800"/>
                </a:solidFill>
                <a:latin typeface="Comic Sans MS" panose="030F0702030302020204" pitchFamily="66" charset="0"/>
              </a:rPr>
              <a:t>Efésios 2:20</a:t>
            </a:r>
          </a:p>
          <a:p>
            <a:r>
              <a:rPr lang="en-US" altLang="pt-BR" sz="4400" b="1" baseline="0">
                <a:solidFill>
                  <a:srgbClr val="FEF800"/>
                </a:solidFill>
                <a:latin typeface="Comic Sans MS" panose="030F0702030302020204" pitchFamily="66" charset="0"/>
              </a:rPr>
              <a:t>I Pedro 2:4</a:t>
            </a:r>
            <a:endParaRPr lang="pt-PT" altLang="pt-BR" sz="4400" b="1" baseline="0">
              <a:solidFill>
                <a:srgbClr val="FEF800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>
            <a:extLst>
              <a:ext uri="{FF2B5EF4-FFF2-40B4-BE49-F238E27FC236}">
                <a16:creationId xmlns:a16="http://schemas.microsoft.com/office/drawing/2014/main" id="{353B0704-1AC0-4FF3-BC32-6C74B1207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05200"/>
            <a:ext cx="4038600" cy="998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Rectangle 4">
            <a:extLst>
              <a:ext uri="{FF2B5EF4-FFF2-40B4-BE49-F238E27FC236}">
                <a16:creationId xmlns:a16="http://schemas.microsoft.com/office/drawing/2014/main" id="{FA64BE07-F971-4DB3-907C-302E2204C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85800" y="-1447800"/>
            <a:ext cx="6096000" cy="3505200"/>
          </a:xfrm>
          <a:prstGeom prst="rect">
            <a:avLst/>
          </a:prstGeom>
          <a:solidFill>
            <a:srgbClr val="2A2A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992D932E-C4A5-4DFE-B089-9CD86401C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09600"/>
            <a:ext cx="236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 sz="4000" b="1" i="1" baseline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ROCHA</a:t>
            </a:r>
            <a:endParaRPr lang="en-US" altLang="pt-BR" sz="4000" b="1" i="1" baseline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206F8E55-29A7-4F48-A226-F50AF147C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609600"/>
            <a:ext cx="586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 sz="3600" b="1" i="1" baseline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=   2 </a:t>
            </a:r>
            <a:r>
              <a:rPr lang="en-US" altLang="pt-BR" sz="3600" b="1" i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US" altLang="pt-BR" sz="2000" b="1" i="1" baseline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pt-BR" sz="3600" b="1" i="1" baseline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Vinda de Cristo</a:t>
            </a:r>
            <a:endParaRPr lang="en-US" altLang="pt-BR" sz="3600" b="1" i="1" baseline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129" name="Rectangle 9">
            <a:extLst>
              <a:ext uri="{FF2B5EF4-FFF2-40B4-BE49-F238E27FC236}">
                <a16:creationId xmlns:a16="http://schemas.microsoft.com/office/drawing/2014/main" id="{ABD048BC-F05B-47FD-91D5-545E5FA5A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057400"/>
            <a:ext cx="3733800" cy="41910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5131" name="Picture 11">
            <a:extLst>
              <a:ext uri="{FF2B5EF4-FFF2-40B4-BE49-F238E27FC236}">
                <a16:creationId xmlns:a16="http://schemas.microsoft.com/office/drawing/2014/main" id="{7A2C1924-10CD-4135-88CF-BCB68B0E6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4572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2" name="Rectangle 12">
            <a:extLst>
              <a:ext uri="{FF2B5EF4-FFF2-40B4-BE49-F238E27FC236}">
                <a16:creationId xmlns:a16="http://schemas.microsoft.com/office/drawing/2014/main" id="{1087ACD2-DAFD-46BF-9E45-ED3E0FEA9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057400"/>
            <a:ext cx="4572000" cy="41910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utoUpdateAnimBg="0"/>
      <p:bldP spid="512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2312CD6F-6516-4C18-A681-1F3F72653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Text Box 4">
            <a:extLst>
              <a:ext uri="{FF2B5EF4-FFF2-40B4-BE49-F238E27FC236}">
                <a16:creationId xmlns:a16="http://schemas.microsoft.com/office/drawing/2014/main" id="{CB20CA4A-DDD0-4699-8010-841F0E7A2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765175"/>
            <a:ext cx="4105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6000" b="1" baseline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Daniel 2</a:t>
            </a:r>
            <a:endParaRPr lang="en-US" altLang="pt-BR" sz="6000" b="1" baseline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F22CA6EE-E5F2-41AC-99A6-D96E6166F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CEE4B074-D5AE-4291-8FA8-16AD5F4F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DA42BFDF-DDC7-413C-85A5-DEF990BB6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Rectangle 3">
            <a:extLst>
              <a:ext uri="{FF2B5EF4-FFF2-40B4-BE49-F238E27FC236}">
                <a16:creationId xmlns:a16="http://schemas.microsoft.com/office/drawing/2014/main" id="{40AA564A-104C-40DC-AAB0-168BC3C859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014788"/>
            <a:ext cx="7772400" cy="11430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en-US" altLang="pt-BR" sz="4000" b="1">
                <a:solidFill>
                  <a:srgbClr val="FAF400"/>
                </a:solidFill>
                <a:latin typeface="Comic Sans MS" panose="030F0702030302020204" pitchFamily="66" charset="0"/>
              </a:rPr>
              <a:t>Homens de Confiança do Rei</a:t>
            </a:r>
            <a:br>
              <a:rPr lang="en-US" altLang="pt-BR" sz="4000" b="1">
                <a:solidFill>
                  <a:srgbClr val="FAF400"/>
                </a:solidFill>
                <a:latin typeface="Comic Sans MS" panose="030F0702030302020204" pitchFamily="66" charset="0"/>
              </a:rPr>
            </a:br>
            <a:br>
              <a:rPr lang="en-US" altLang="pt-BR" sz="4000" b="1">
                <a:solidFill>
                  <a:srgbClr val="FAF400"/>
                </a:solidFill>
                <a:latin typeface="Comic Sans MS" panose="030F0702030302020204" pitchFamily="66" charset="0"/>
              </a:rPr>
            </a:br>
            <a:r>
              <a:rPr lang="en-US" altLang="pt-BR" sz="4000" b="1">
                <a:solidFill>
                  <a:srgbClr val="FAF400"/>
                </a:solidFill>
                <a:latin typeface="Comic Sans MS" panose="030F0702030302020204" pitchFamily="66" charset="0"/>
              </a:rPr>
              <a:t>Magos</a:t>
            </a:r>
            <a:br>
              <a:rPr lang="en-US" altLang="pt-BR" sz="4000" b="1">
                <a:solidFill>
                  <a:srgbClr val="FAF400"/>
                </a:solidFill>
                <a:latin typeface="Comic Sans MS" panose="030F0702030302020204" pitchFamily="66" charset="0"/>
              </a:rPr>
            </a:br>
            <a:r>
              <a:rPr lang="en-US" altLang="pt-BR" sz="4000" b="1">
                <a:solidFill>
                  <a:srgbClr val="FAF400"/>
                </a:solidFill>
                <a:latin typeface="Comic Sans MS" panose="030F0702030302020204" pitchFamily="66" charset="0"/>
              </a:rPr>
              <a:t>Astrólogos</a:t>
            </a:r>
            <a:br>
              <a:rPr lang="en-US" altLang="pt-BR" sz="4000" b="1">
                <a:solidFill>
                  <a:srgbClr val="FAF400"/>
                </a:solidFill>
                <a:latin typeface="Comic Sans MS" panose="030F0702030302020204" pitchFamily="66" charset="0"/>
              </a:rPr>
            </a:br>
            <a:r>
              <a:rPr lang="en-US" altLang="pt-BR" sz="4000" b="1">
                <a:solidFill>
                  <a:srgbClr val="FAF400"/>
                </a:solidFill>
                <a:latin typeface="Comic Sans MS" panose="030F0702030302020204" pitchFamily="66" charset="0"/>
              </a:rPr>
              <a:t>Médiuns</a:t>
            </a:r>
            <a:br>
              <a:rPr lang="en-US" altLang="pt-BR" sz="4000" b="1">
                <a:solidFill>
                  <a:srgbClr val="FAF400"/>
                </a:solidFill>
                <a:latin typeface="Comic Sans MS" panose="030F0702030302020204" pitchFamily="66" charset="0"/>
              </a:rPr>
            </a:br>
            <a:r>
              <a:rPr lang="en-US" altLang="pt-BR" sz="4000" b="1">
                <a:solidFill>
                  <a:srgbClr val="FAF400"/>
                </a:solidFill>
                <a:latin typeface="Comic Sans MS" panose="030F0702030302020204" pitchFamily="66" charset="0"/>
              </a:rPr>
              <a:t>Caldeus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8" name="Picture 4">
            <a:extLst>
              <a:ext uri="{FF2B5EF4-FFF2-40B4-BE49-F238E27FC236}">
                <a16:creationId xmlns:a16="http://schemas.microsoft.com/office/drawing/2014/main" id="{B622076D-D48F-4954-88A6-863D182A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>
            <a:extLst>
              <a:ext uri="{FF2B5EF4-FFF2-40B4-BE49-F238E27FC236}">
                <a16:creationId xmlns:a16="http://schemas.microsoft.com/office/drawing/2014/main" id="{2E7A9928-2902-4A98-ABF6-6A214748E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>
            <a:extLst>
              <a:ext uri="{FF2B5EF4-FFF2-40B4-BE49-F238E27FC236}">
                <a16:creationId xmlns:a16="http://schemas.microsoft.com/office/drawing/2014/main" id="{D373A48A-C31F-423A-A1E3-D48599472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Rectangle 4">
            <a:extLst>
              <a:ext uri="{FF2B5EF4-FFF2-40B4-BE49-F238E27FC236}">
                <a16:creationId xmlns:a16="http://schemas.microsoft.com/office/drawing/2014/main" id="{B27F2CDD-8B28-49E8-A2C4-5C5CC174BF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76600" y="1916113"/>
            <a:ext cx="5867400" cy="295275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en-US" altLang="pt-BR" sz="4000">
                <a:solidFill>
                  <a:schemeClr val="bg1"/>
                </a:solidFill>
                <a:latin typeface="Comic Sans MS" panose="030F0702030302020204" pitchFamily="66" charset="0"/>
              </a:rPr>
              <a:t>“Então, foi revelado o mistério a Daniel numa visão de noite; Daniel bendisse o Deus do Céu.”</a:t>
            </a:r>
            <a:br>
              <a:rPr lang="en-US" altLang="pt-BR" sz="400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pt-BR" sz="4000">
                <a:solidFill>
                  <a:schemeClr val="bg1"/>
                </a:solidFill>
                <a:latin typeface="Comic Sans MS" panose="030F0702030302020204" pitchFamily="66" charset="0"/>
              </a:rPr>
              <a:t>Daniel 2:19</a:t>
            </a:r>
            <a:br>
              <a:rPr lang="en-US" altLang="pt-BR" sz="400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en-US" altLang="pt-BR" sz="40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2254</TotalTime>
  <Words>385</Words>
  <Application>Microsoft Office PowerPoint</Application>
  <PresentationFormat>Apresentação na tela (4:3)</PresentationFormat>
  <Paragraphs>56</Paragraphs>
  <Slides>25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0" baseType="lpstr">
      <vt:lpstr>Times New Roman</vt:lpstr>
      <vt:lpstr>Comic Sans MS</vt:lpstr>
      <vt:lpstr>Arial</vt:lpstr>
      <vt:lpstr>Tahoma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Homens de Confiança do Rei  Magos Astrólogos Médiuns Caldeus</vt:lpstr>
      <vt:lpstr>Apresentação do PowerPoint</vt:lpstr>
      <vt:lpstr>Apresentação do PowerPoint</vt:lpstr>
      <vt:lpstr>“Então, foi revelado o mistério a Daniel numa visão de noite; Daniel bendisse o Deus do Céu.” Daniel 2:19 </vt:lpstr>
      <vt:lpstr>“Falou Daniel e disse: Seja bendito o nome de Deus para todo o sempre, porque Dele é a sabedoria e a força. Ele muda os tempos e as horas, Ele remove os reis e estabelece os reis; Ele dá sabedoria aos sábios e ciência aos entendidos… </vt:lpstr>
      <vt:lpstr>…Ele revela o profundo e o escondido; conhece o que está em trevas e com Ele mora a luz. Ó Deus de meus pais, eu te louvo e celebro porque me deste sabedoria  e força; e agora me fizeste saber o que te pedimos…” Daniel 2:20-23</vt:lpstr>
      <vt:lpstr>A oração faz a diferença.</vt:lpstr>
      <vt:lpstr>Apresentação do PowerPoint</vt:lpstr>
      <vt:lpstr>O sonho de Nabucodonosor se refere ao “Tempo do Fim”.</vt:lpstr>
      <vt:lpstr>Apresentação do PowerPoint</vt:lpstr>
      <vt:lpstr>Apresentação do PowerPoint</vt:lpstr>
      <vt:lpstr>O nome de Ciro foi profetizado 150 anos antes do seu nascimento.</vt:lpstr>
      <vt:lpstr>Isaías 44:27-28; 45:1 e 13</vt:lpstr>
      <vt:lpstr>Apresentação do PowerPoint</vt:lpstr>
      <vt:lpstr>Apresentação do PowerPoint</vt:lpstr>
      <vt:lpstr>Apresentação do PowerPoint</vt:lpstr>
      <vt:lpstr>Apresentação do PowerPoint</vt:lpstr>
      <vt:lpstr>“Esta é a única profecia bíblica à qual as palavras certo e fiel se acham simultaneamente vinculadas (Daniel 2:45). Se outras razões não existissem, bastariam esses dois selos a fim de que nela pudéssemos confiar de modo absoluto. Ela não pode falhar.”  Signs of the Times, 02 de julho de 1940. 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 </dc:title>
  <dc:subject>PROFECIAS PARA O TEMPO DO FIM</dc:subject>
  <dc:creator>4TONS - Pr. Marcelo Augusto de Carvalho; Heber Mascarenhas</dc:creator>
  <cp:keywords>www.4tons.com.br</cp:keywords>
  <dc:description>COMÉRCIO PROIBIDO. USO PESSOAL</dc:description>
  <cp:lastModifiedBy>UCB - Marcelo Augusto de Carvalho</cp:lastModifiedBy>
  <cp:revision>72</cp:revision>
  <dcterms:created xsi:type="dcterms:W3CDTF">1997-05-22T12:49:27Z</dcterms:created>
  <dcterms:modified xsi:type="dcterms:W3CDTF">2021-01-08T07:28:20Z</dcterms:modified>
  <cp:category>EVANGELISMO</cp:category>
</cp:coreProperties>
</file>