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381" r:id="rId3"/>
    <p:sldId id="382" r:id="rId4"/>
    <p:sldId id="34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76" r:id="rId15"/>
    <p:sldId id="377" r:id="rId16"/>
    <p:sldId id="378" r:id="rId17"/>
    <p:sldId id="379" r:id="rId18"/>
    <p:sldId id="344" r:id="rId19"/>
    <p:sldId id="38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9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EEC5EFE8-CBD3-48D2-9FCA-D88D1A609B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96F6D3F-9E04-43D5-B1C2-93E518EEF8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0F90546B-3DAA-4FFB-9086-BA431D1858D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3CC87AD8-D44A-4E2E-B47A-9630BC458D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4599E3CC-CDB0-4DA2-A857-9063CAA791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39D21428-75E2-433D-9B62-24974B4AC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123C6-9451-48A1-ADCC-84942C4C36B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847C01-92B2-473D-BE7F-08EF7D510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01F7E-3094-45EA-B8B2-6E4CA6571AE1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E3D8181C-6F06-427F-B8EA-4626F6077C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92EB3C8C-2D90-4738-BE48-AA5052220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Em Atos 1:11, nós lemos as palavras dos anjos: “Varões galileus, por que estais olhando para as alturas? Esse mesmo Jesus que dentre vós foi recebido no céu, assim virá do modo como O vistes subir”.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F775F7-64B2-4314-AB78-D1321D7FC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906D4-C58A-4010-BAFA-BBE0CB7259EC}" type="slidenum">
              <a:rPr lang="en-US" altLang="pt-BR"/>
              <a:pPr/>
              <a:t>10</a:t>
            </a:fld>
            <a:endParaRPr lang="en-US" altLang="pt-BR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1AA9FC55-2CBB-4FA1-A422-4E36808FD3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18984AFC-2A68-4649-8EFF-C42739C8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Jesus virá para reunir toda a família.</a:t>
            </a:r>
          </a:p>
          <a:p>
            <a:r>
              <a:rPr lang="pt-BR" altLang="pt-BR"/>
              <a:t>Paulo diz que “os mortos em Cristo ressuscitarão incorruptíveis e os vivos seremos transformados, e juntos seremos arrebatados para encontrar o Senhor nos ares, e assim estaremos para sempre com o Senhor.” I Tessalonicenses 4:16-17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BD7EBB-28DA-47D9-AA8C-4F697B2D2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41BEB-90FE-41E0-8475-FAF0409AEC7E}" type="slidenum">
              <a:rPr lang="en-US" altLang="pt-BR"/>
              <a:pPr/>
              <a:t>12</a:t>
            </a:fld>
            <a:endParaRPr lang="en-US" altLang="pt-BR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EE073765-6208-4769-BF6E-9A8FFF9489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6C97687-05C3-4524-83B0-D6DF393D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Tito 2:13 – “Aguardando a bendita esperança e a manifestação da glória do nosso grande Deus e salvador Cristo Jesus”.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F2CBB-D525-4E0E-AD13-B72389A2F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5C5C6E-2668-433F-805C-E1FEE8B03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6DE577-3A1C-402D-8801-C5150A74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A75022-86A9-43FE-9D4E-8461550F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0D2255-5FFF-480D-B20D-CFF6721B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E93CC-DDE9-4294-8EAE-BB0E605D8BF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4865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88662-A22A-4634-9EEA-1B6E23BC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E1EE67-5AD5-4228-BFC9-D9B226629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DC771-CF52-4C3B-AC80-A6D3EA24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107036-A467-4BB3-82F3-A59C4B0F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AB1125-089A-4BAD-A6E9-0AA73917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2B006-00C9-41BB-80EE-D59DC1263E2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8421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244DED-B487-4173-90A0-1674E2482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F5D49F-EDDA-44F1-A1FC-FC0E061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46EECA-0EB7-42A3-BDF2-77273439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5E2E6D-DC6D-4F60-B4FB-4E1B89C6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D3487C-A6D5-485F-BD4A-68E931CB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7FBB-C4F6-43DB-9967-896651AC4B7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791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564AE-E362-450C-A990-BE8C8437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658DF4-499E-4A66-AD7A-AF2B4D374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945136-F120-4C82-92E2-2B0B0920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850414-978F-4044-BBCF-9EF1F945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B37C47-572A-4C74-82B7-32C6874B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2BA6F-CDF6-46D3-84CC-7452297F65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891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3E8EF-F7B8-4176-8590-9D2AE31D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3F210-B3CB-4289-9658-3AB38E36C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DD8CB9-90EE-42E8-B789-5BB875B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413279-03C1-4CE0-AFF1-81F28BC6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E7D168-DFFB-4920-AD66-9E6715BC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9FF17-DC48-4838-A23B-64551FC147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80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76BDA-CF81-4593-B8BF-F77C222C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DBBC8F-80EB-4FCD-8B55-F6D23C28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2FD913-B865-4C50-81B7-7D87F8B9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3565F9-D9C1-4D7F-8965-9F17582C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C7E461-884A-4103-943F-4ADDD092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BD1E8-7743-4209-ABBA-BBD87DE658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163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CBEC-5E4F-45EB-AC2D-16933AD5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7F9366-E97F-43BE-AAEB-45E2DE4F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8B0066-B428-473C-9971-2F1D56EBE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3C982A-90A0-4A31-B86C-1D35DCA3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312375-7AF1-4640-A3A3-463932F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9C4226-8130-48A7-B4D5-B5A8FDE5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6D4DE-284F-47E4-8416-BEC02956AA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44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C316F-D6AD-4F5B-BBE7-4F5E4713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04F963-2B76-4AEF-A619-829923F5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14CAEB-6299-4197-9651-5A859664E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0D92CD-7FDF-4920-8DCC-53BB74685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5C3739-F79A-4C15-A392-AA641D72D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3E543A-0E25-4A64-97BA-A79FBBAC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470786-7F1B-4580-A92C-A68433AB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09F660-688B-41B9-A76D-F34395D0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CEDD-0307-4326-B320-FAB1D7F79A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4012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17861-2F67-4C30-B477-16A5D839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E6264D-9BB7-4450-B49E-A4AB39B3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65A9B5-3422-405C-B7B5-4AAB22C5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B5898B-C96C-4C75-B116-02352BD5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C778-91C3-4EBA-98DA-34CEA56F3B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51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120670-2FE6-4CF8-8791-43E7B456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C2AB72-A33E-4919-BC72-4CBBF6C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BAA5D1-B305-4392-8A4A-57A61368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8F406-562D-44A1-84C1-C5476F71C7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922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DB19-B1B7-4751-A031-0439F736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8C72C3-A398-4857-B7F2-10A3114C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0D0D6E-25AE-42F1-BE56-28837244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04AC47-2040-4675-884F-F6CB1FB1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99725C-032A-4E7B-A528-8CB96D01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2F4185-02D7-4CCC-9438-5235FF5B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152A0-FFFB-49AA-8822-A972458C08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80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2267B-8009-4ECB-8549-6612F6EF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E5D052-AA6D-44DA-90AB-0CDD066C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D552F0-4700-401E-9E50-72DA38E5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FD9788-6576-4D5C-AFAC-7333FB76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99EA87-5777-4A12-AA38-4906FADB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576E0-9FBF-4E83-8D40-0A32DD93D57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7484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B36AD-6C44-4855-A25B-DE2C0E38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A01835-5F69-47AF-8089-F67F7A66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164746-D1E6-4654-A491-6DD170728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5FAE35-05E7-4400-884B-B032E5BC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67B244-F06A-4EA9-A02D-80A88CB4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3106B0-FE3A-4DEB-9966-799723FA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5E73-C099-4C15-AEC8-6B6A1D2B33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762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D3EE6-0410-4C69-8CB3-C492C127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DDE95C-5BB3-4031-A137-0997C98F0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12242-EC86-4C4D-A6C8-527A5EA0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A7B0AB-D65E-4991-814D-6F95747A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E3823B-414B-4A87-AB8D-040FE402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D19-9F97-4BAC-84AA-811A6C4DB9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023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00F8C9-6904-4A0F-9B22-CA8E855AC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B433DF-9BE2-4B36-BCCA-2743B23BA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C30C18-4637-492B-AA4C-8C7B96E3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A44802-4C4F-4C6B-8CAF-1EFD320B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5890E7-C725-4272-8E3C-E2501BB0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497E6-5682-4D7E-9374-8EB77351A1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8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A9EB3-3523-4984-B4BC-81731996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9E275C-3BBC-4AA4-BF80-89E50713E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77A72-B83F-4BE2-8967-C944C9C2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3DE721-1342-42FE-BC62-C318AE9A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61CECE-E601-4E16-9C0C-1B6DBAFE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15C2-3EDC-4306-A81E-19F374AD0C3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08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300CC-13BF-4787-99BC-945FFFE3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019EB8-EB5B-4DB6-B7A9-FC769245D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0EEA72-EF2C-4D40-8A8D-C4615CDB2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474EF7-2D7E-4FBF-BB4A-13C61F5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D6835C-96B1-4D04-B9A6-02F5A69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B3E89B-1D7E-491F-A8EF-0F4EDF84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28181-40E5-43AB-8EBB-114A6EB8DA3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2638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BC05B-C608-47DA-B3EB-2680FE33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EF8001-5EDA-4996-9650-4AA096BF4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D0DC96-A31D-4142-97F6-935563802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F7F2D61-D707-4E9B-9462-A0D582167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EFCBF2-926F-482D-9C7F-76B2D9518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5EF878-8DE8-45CE-A546-219425CB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913ACF-0CD5-4B18-9B08-5642365E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A9C580-1507-4DA6-B6D9-2D12B956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5DFF-CC4D-4013-B12B-74E1761E7B5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981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A7D95-41AF-47AE-883B-8596559E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3BBEF8-CE20-45EE-ABDE-085ABDE5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C62D74-A8F6-4721-AF7C-2ABFF06F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1CD6ED-AE41-4796-86B5-E6999347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0BC64-E74C-4446-900D-EF17C711F37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803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97303F-C210-43C3-AA15-5563D7F3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7538F1-A3B5-4327-ADD4-C2B36834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4904E6-B256-4D77-94D7-051593F3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7990E-A550-4A8D-A839-38AE4ABED25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28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592B-1FB3-44C1-A2F0-BF0FF19F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5557A6-8B36-46D2-900E-11F9ECA8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044802-BD0B-4E05-877C-39FCADEC5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A11205-F5F8-4461-8508-50EAEA7E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AE9CC7-34D4-4404-8475-57643109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74E3C0-4A8A-4F30-95D1-D16A4AE3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8DF37-422F-4E82-A9ED-E58E54DB79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182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22A85-3357-4B0B-98B6-EEED0D7F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5E8338F-9A43-4E25-86D1-BD1DAF60F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A33545-5338-4924-A4CA-3A41E64CF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81BBB0-EC65-4358-B335-DC4640C3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5CBA12-154C-4EF8-96AA-F9FDDB9A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C4E6C-D6A5-469B-91DD-83FB4A8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D4F5A-7868-4AF1-AB80-E66921CC179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813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25F550-E1EF-4956-AFAB-FBCE86ADB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F04072-B6C5-4AB0-9356-C3BC3053A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9E7549-6D0B-4642-A59D-32904AB1D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BFA8EB-3793-4692-932C-1F0837D8A9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BA3CE7-6A9E-4860-BF59-DACF7AC4BA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B426A0-8E01-40E1-BEF8-D5C60B487FB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2BA28709-A59A-48CF-8A4B-9793205CC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F89BBA8-3479-4050-9064-95EFB98F5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FA9970B9-EC0D-46AE-A053-E191A9ABC2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91402261-87B4-4BB5-9D3B-2320929F12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DA91EFE1-4E0A-484A-9D29-0242FC0E9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0862F85-0922-4D0C-A86E-0DA599AF535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>
            <a:extLst>
              <a:ext uri="{FF2B5EF4-FFF2-40B4-BE49-F238E27FC236}">
                <a16:creationId xmlns:a16="http://schemas.microsoft.com/office/drawing/2014/main" id="{38ACBB90-F332-4684-AF84-C0514404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Rectangle 4">
            <a:extLst>
              <a:ext uri="{FF2B5EF4-FFF2-40B4-BE49-F238E27FC236}">
                <a16:creationId xmlns:a16="http://schemas.microsoft.com/office/drawing/2014/main" id="{5A5001F4-120F-48C6-85B0-42ADBCB10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200400"/>
            <a:ext cx="67818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 SEGUNDA VINDA DE CRISTO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ABAAEBEE-D99D-48FE-8357-5A126DE2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EBFA8BD1-EAF8-479A-B98D-DCACAB9F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Text Box 3">
            <a:extLst>
              <a:ext uri="{FF2B5EF4-FFF2-40B4-BE49-F238E27FC236}">
                <a16:creationId xmlns:a16="http://schemas.microsoft.com/office/drawing/2014/main" id="{30000709-086C-42C8-9F6D-B51A1D12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4392613" cy="3576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rgbClr val="FEF800"/>
                </a:solidFill>
                <a:latin typeface="Comic Sans MS" panose="030F0702030302020204" pitchFamily="66" charset="0"/>
              </a:rPr>
              <a:t>“Eis que venho sem demora.”</a:t>
            </a:r>
          </a:p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rgbClr val="FEF800"/>
                </a:solidFill>
                <a:latin typeface="Comic Sans MS" panose="030F0702030302020204" pitchFamily="66" charset="0"/>
              </a:rPr>
              <a:t>Apoc. 22:20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pt-BR" altLang="pt-BR" sz="4400" b="1">
                <a:solidFill>
                  <a:srgbClr val="FEF800"/>
                </a:solidFill>
                <a:latin typeface="Comic Sans MS" panose="030F0702030302020204" pitchFamily="66" charset="0"/>
              </a:rPr>
              <a:t>                                 					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9256C7B6-7B56-49CE-86CB-62183151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>
            <a:extLst>
              <a:ext uri="{FF2B5EF4-FFF2-40B4-BE49-F238E27FC236}">
                <a16:creationId xmlns:a16="http://schemas.microsoft.com/office/drawing/2014/main" id="{7BF3A16B-6C11-4D72-AC13-ECA99F70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4897438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“ Daquele dia e hora, porém ninguém sabe, nem os anjos do Céu, nem o Filho, senão o Pai.”  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Mateus 24:36</a:t>
            </a:r>
            <a:endParaRPr lang="en-US" altLang="pt-BR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6F437E90-470D-46E0-83AF-317D66084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Text Box 3">
            <a:extLst>
              <a:ext uri="{FF2B5EF4-FFF2-40B4-BE49-F238E27FC236}">
                <a16:creationId xmlns:a16="http://schemas.microsoft.com/office/drawing/2014/main" id="{2C60F17E-A6E4-4E92-88A3-555FE213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98700"/>
            <a:ext cx="44958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Isaías 25:9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>
            <a:extLst>
              <a:ext uri="{FF2B5EF4-FFF2-40B4-BE49-F238E27FC236}">
                <a16:creationId xmlns:a16="http://schemas.microsoft.com/office/drawing/2014/main" id="{175F0D66-9229-4485-8FC2-EEA069D1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9" name="Text Box 3">
            <a:extLst>
              <a:ext uri="{FF2B5EF4-FFF2-40B4-BE49-F238E27FC236}">
                <a16:creationId xmlns:a16="http://schemas.microsoft.com/office/drawing/2014/main" id="{820EBF8F-729B-4011-AAC2-58CDC79E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83250"/>
            <a:ext cx="57912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Comic Sans MS" panose="030F0702030302020204" pitchFamily="66" charset="0"/>
              </a:rPr>
              <a:t>Mateus 24:44</a:t>
            </a: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388B4B52-4358-41B8-AF44-18CE8308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3" name="Text Box 3">
            <a:extLst>
              <a:ext uri="{FF2B5EF4-FFF2-40B4-BE49-F238E27FC236}">
                <a16:creationId xmlns:a16="http://schemas.microsoft.com/office/drawing/2014/main" id="{4241ACA2-AC61-409D-A3E9-CAEB884B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8686800" cy="210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“Passará o céu e a terra, porém as minhas palavras não passarão.”                </a:t>
            </a:r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Mat.</a:t>
            </a:r>
            <a:r>
              <a:rPr lang="pt-BR" altLang="pt-BR" sz="6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24:35</a:t>
            </a: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47B7B2B4-9584-454B-B461-5532BB51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252B906A-EFB6-44E3-9F4E-11C94D3A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Text Box 3">
            <a:extLst>
              <a:ext uri="{FF2B5EF4-FFF2-40B4-BE49-F238E27FC236}">
                <a16:creationId xmlns:a16="http://schemas.microsoft.com/office/drawing/2014/main" id="{E3D0678E-69C4-4BF7-9C06-8D6E87C8A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 altLang="pt-BR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F01A60D1-D568-4B4A-9A61-2E20B260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Text Box 3">
            <a:extLst>
              <a:ext uri="{FF2B5EF4-FFF2-40B4-BE49-F238E27FC236}">
                <a16:creationId xmlns:a16="http://schemas.microsoft.com/office/drawing/2014/main" id="{F117C837-7619-40BA-9A0D-AD2176762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5118100" cy="6415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Comic Sans MS" panose="030F0702030302020204" pitchFamily="66" charset="0"/>
              </a:rPr>
              <a:t>“ Não se turbe o vosso coração; credes em Deus, crede também em mim. Na casa de meu Pai há muitas moradas. Se assim não fora, eu vo-lo teria dito. Pois vou preparar-vos lugar. E, quando eu for e vos preparar lugar, voltarei e vos receberei para mim mesmo, para que, onde eu estou, estejais vós também.” 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Comic Sans MS" panose="030F0702030302020204" pitchFamily="66" charset="0"/>
              </a:rPr>
              <a:t>João 14: 1-3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						</a:t>
            </a:r>
          </a:p>
        </p:txBody>
      </p:sp>
      <p:sp>
        <p:nvSpPr>
          <p:cNvPr id="131076" name="WordArt 4">
            <a:extLst>
              <a:ext uri="{FF2B5EF4-FFF2-40B4-BE49-F238E27FC236}">
                <a16:creationId xmlns:a16="http://schemas.microsoft.com/office/drawing/2014/main" id="{22AFD14C-4E59-46AD-917C-28AAAA5A3F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115888"/>
            <a:ext cx="6696075" cy="7921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AF4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QUAL A MAIOR PROMESSA DA BÍBLIA?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CA277203-DE54-4953-8026-59613BBA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BC3A1C81-BC9C-41BD-A15D-BD15FD861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1998663"/>
            <a:ext cx="8748713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Há na Bíblia 1.256 promessas. A maioria delas em relação à Segunda Vinda de Cristo.</a:t>
            </a:r>
            <a:b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Mais de 2.500 textos fazem alusão direta ou indireta a este fato.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02B25E6C-A8FB-478A-ACF8-2DD02B71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9" name="Text Box 3">
            <a:extLst>
              <a:ext uri="{FF2B5EF4-FFF2-40B4-BE49-F238E27FC236}">
                <a16:creationId xmlns:a16="http://schemas.microsoft.com/office/drawing/2014/main" id="{984B39D8-5CFD-44A1-8F3E-7513D0C2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7162800" cy="3997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“Assim também Cristo, tendo-se oferecido uma vez para sempre para tirar os pecados de muitos, aparecerá segunda vez, sem pecado, aos que o aguardam para a salvação.”  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Hebreus 9:28</a:t>
            </a:r>
            <a:endParaRPr lang="pt-BR" altLang="pt-BR" sz="4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00D4E117-48FA-4DBE-A3B8-D0DC38E6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0FD01BE6-C4B4-4F4D-8A76-5AECF8A8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Text Box 3">
            <a:extLst>
              <a:ext uri="{FF2B5EF4-FFF2-40B4-BE49-F238E27FC236}">
                <a16:creationId xmlns:a16="http://schemas.microsoft.com/office/drawing/2014/main" id="{9091B1D3-9062-4990-ADA0-AEE3B8D0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4537075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 baseline="30000">
                <a:solidFill>
                  <a:schemeClr val="bg1"/>
                </a:solidFill>
                <a:latin typeface="Comic Sans MS" panose="030F0702030302020204" pitchFamily="66" charset="0"/>
              </a:rPr>
              <a:t>“Porque, assim como o relâmpago sai do oriente e se mostra até no ocidente, assim há de ser a vinda do Filho do homem.”  Mateus 24: 27</a:t>
            </a:r>
            <a:endParaRPr lang="en-US" altLang="pt-BR" sz="5400" baseline="300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FD8B9569-0629-447B-8ED5-CB35A96A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Text Box 3">
            <a:extLst>
              <a:ext uri="{FF2B5EF4-FFF2-40B4-BE49-F238E27FC236}">
                <a16:creationId xmlns:a16="http://schemas.microsoft.com/office/drawing/2014/main" id="{A4A9B567-B1FC-4A5B-A2C0-558A539F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02275"/>
            <a:ext cx="9144000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“EIS QUE VEM COM AS NUVENS E TODO OLHO O VERÁ...”</a:t>
            </a: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Apoc. 1:7</a:t>
            </a:r>
            <a:endParaRPr lang="en-US" altLang="pt-BR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46E6C8A7-9A16-4E1C-BE13-D924BD6D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Text Box 3">
            <a:extLst>
              <a:ext uri="{FF2B5EF4-FFF2-40B4-BE49-F238E27FC236}">
                <a16:creationId xmlns:a16="http://schemas.microsoft.com/office/drawing/2014/main" id="{9459B7ED-B08D-4839-8284-2F306CEA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292600"/>
            <a:ext cx="6877050" cy="1857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 baseline="30000">
                <a:solidFill>
                  <a:schemeClr val="bg1"/>
                </a:solidFill>
                <a:latin typeface="Comic Sans MS" panose="030F0702030302020204" pitchFamily="66" charset="0"/>
              </a:rPr>
              <a:t>“Quando vier o Filho do homem na sua majestade e todos os anjos com Ele,então,se assentará no trono da sua glória.”  Mateus 25:31</a:t>
            </a:r>
            <a:endParaRPr lang="en-US" altLang="pt-BR" sz="4400" b="1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4BCD3B8E-8A60-4401-AE64-3D0E36D0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>
            <a:extLst>
              <a:ext uri="{FF2B5EF4-FFF2-40B4-BE49-F238E27FC236}">
                <a16:creationId xmlns:a16="http://schemas.microsoft.com/office/drawing/2014/main" id="{9F309006-099D-4C54-A073-97BA2C50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852738"/>
            <a:ext cx="8893175" cy="2225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“... Retribuirá  a cada um conforme as suas obras.”</a:t>
            </a: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Mateus 16:27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427</Words>
  <Application>Microsoft Office PowerPoint</Application>
  <PresentationFormat>Apresentação na tela (4:3)</PresentationFormat>
  <Paragraphs>27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Comic Sans MS</vt:lpstr>
      <vt:lpstr>Estrutura padrão</vt:lpstr>
      <vt:lpstr>Design padrão</vt:lpstr>
      <vt:lpstr>A SEGUNDA VINDA DE CRISTO</vt:lpstr>
      <vt:lpstr>Apresentação do PowerPoint</vt:lpstr>
      <vt:lpstr>Há na Bíblia 1.256 promessas. A maioria delas em relação à Segunda Vinda de Cristo. Mais de 2.500 textos fazem alusão direta ou indireta a este fato.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9</cp:revision>
  <dcterms:created xsi:type="dcterms:W3CDTF">2000-05-01T12:24:04Z</dcterms:created>
  <dcterms:modified xsi:type="dcterms:W3CDTF">2021-01-08T07:28:37Z</dcterms:modified>
  <cp:category>EVANGELISMO</cp:category>
</cp:coreProperties>
</file>