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92" r:id="rId3"/>
    <p:sldId id="299" r:id="rId4"/>
    <p:sldId id="295" r:id="rId5"/>
    <p:sldId id="296" r:id="rId6"/>
    <p:sldId id="257" r:id="rId7"/>
    <p:sldId id="298" r:id="rId8"/>
    <p:sldId id="258" r:id="rId9"/>
    <p:sldId id="275" r:id="rId10"/>
    <p:sldId id="276" r:id="rId11"/>
    <p:sldId id="268" r:id="rId12"/>
    <p:sldId id="271" r:id="rId13"/>
    <p:sldId id="277" r:id="rId14"/>
    <p:sldId id="261" r:id="rId15"/>
    <p:sldId id="262" r:id="rId16"/>
    <p:sldId id="278" r:id="rId17"/>
    <p:sldId id="263" r:id="rId18"/>
    <p:sldId id="264" r:id="rId19"/>
    <p:sldId id="265" r:id="rId20"/>
    <p:sldId id="266" r:id="rId21"/>
    <p:sldId id="267" r:id="rId22"/>
    <p:sldId id="414" r:id="rId23"/>
    <p:sldId id="279" r:id="rId24"/>
    <p:sldId id="280" r:id="rId25"/>
    <p:sldId id="281" r:id="rId26"/>
    <p:sldId id="282" r:id="rId27"/>
    <p:sldId id="283" r:id="rId28"/>
    <p:sldId id="284" r:id="rId29"/>
    <p:sldId id="411" r:id="rId30"/>
    <p:sldId id="412" r:id="rId31"/>
    <p:sldId id="413" r:id="rId32"/>
    <p:sldId id="287" r:id="rId33"/>
    <p:sldId id="291" r:id="rId34"/>
    <p:sldId id="289" r:id="rId35"/>
    <p:sldId id="273" r:id="rId36"/>
    <p:sldId id="391" r:id="rId3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FFFF"/>
    <a:srgbClr val="45FFCE"/>
    <a:srgbClr val="1FFFC4"/>
    <a:srgbClr val="040000"/>
    <a:srgbClr val="DDDDDD"/>
    <a:srgbClr val="FFFF99"/>
    <a:srgbClr val="9FFFDF"/>
    <a:srgbClr val="A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0" autoAdjust="0"/>
    <p:restoredTop sz="94660" autoAdjust="0"/>
  </p:normalViewPr>
  <p:slideViewPr>
    <p:cSldViewPr>
      <p:cViewPr varScale="1">
        <p:scale>
          <a:sx n="67" d="100"/>
          <a:sy n="67" d="100"/>
        </p:scale>
        <p:origin x="126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DECB11-F47C-4644-8EF0-506F2DFA3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0EC113-C142-4460-BACC-D564BF9146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1547A2-55DC-4B42-A413-4A0E46789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7B00A7-A154-4DB2-9A7F-C026AC2AD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292DF7-4D0C-4859-A7AA-6FD4AC38B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17244-0AEE-4483-9C92-D7D9532F293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5838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0449ED-896A-43E4-8F83-0FF1E5AE7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20828CC-B69F-42AD-8AA5-43539A566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9A4178-EE31-407C-AABE-EF4B1F12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325536-ADEE-4727-83AE-CDA6FBB6C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0D33D7-27C0-4063-B3C9-31267CA80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F5368-ED12-4CD9-A201-42B95ADD880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08314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8FA8AEB-5128-4070-A407-AF0653BC32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03B4303-A3B5-403E-94DB-99B15EC48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E2E2B4-6EA6-4F29-91CB-7F5733F42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5F8139-248E-4AF3-93CA-83878945A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421F94-CE33-493F-A3E3-7FDC2B969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FD662-E536-4FEA-AF52-4B4F143EA14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56721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203D48-2DC2-4C82-8A0F-E2665E9F5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172D48-EE77-47E7-A8F9-64D4FCD4F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AB2AE3-D0CC-41B5-9F5A-F154F3FD5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92D91B-BACB-4E74-94A3-5EADE5E79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A659A2-F02B-4F61-B8C6-F0F0B0E2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95D16-D86A-4EA2-8C2B-6615653576C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0894507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754BCB-7133-430B-8188-356C8AF79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C118CE-47DA-4612-B848-FA7297CA9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65B88A-EB4E-4ADB-92E6-07D0BE2F3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5AA4F5-1BA8-45F4-A8EA-7849C65F3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A47703-8DCF-4FCC-BE6E-EE76D220A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428E7-457D-4B0B-9B36-23926B2C208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1583502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04D503-4B94-40C8-9BE4-DA329BEC4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DD43488-BEB0-4BC5-B894-EF72DA30C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99BEF9-2B3E-47B8-94AE-18B93780F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C32928-2A29-40C9-BDA2-3C16959DA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222691-99D3-4C2B-94DF-029553FC7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48F4B-27F1-4B4C-BDCD-A1832A46504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8769400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811EC6-0C0B-4DEB-B38D-2BEF711A7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206CE3-556E-44B6-9065-919A3C23E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BEBBA86-CC09-455A-A21F-AA3A5F55E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0C96C8F-D428-4EFA-B527-16045B8A2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A264468-0A18-4918-AC6A-CFD14F688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20378B7-FAB6-4D39-8995-CBD4634ED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80A88-EFD1-49A3-A404-092CBE22CC1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2262239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090C8-8677-406C-B99F-4CE2189F1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D46876A-C17E-4700-A3B4-F15B577B7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B64667B-8640-4635-A055-94BD9D84F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D86421C-F9CA-4D15-84D3-508BBB2289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76339B8-F493-4BC4-B868-F6DAEE1B33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1D9F6A0-355E-47CB-B16F-9087C5031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31DBBBC-0F51-411A-BA5A-FDA796AE0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3AC4B18-3E8A-4D24-9D17-53AE3FD14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332CE-4488-4CC1-980D-52D957335DF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2895789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D4D20C-E7ED-4399-8794-3B98B969C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4C201CB-02E2-437D-909F-732DAC085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05BBC03-29E8-40C1-9B9F-18EBB167E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CFD74B9-60EF-49F9-8267-3E496BECF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8AE31-92E3-4C2F-B26B-2A5F7057B42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9082362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5C511A3-0E3B-432B-B43D-8AB5D9F48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91AE9E7-705F-4022-B131-F636E6DE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1503E18-3230-4B62-9A32-340EBD773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4AFA6-7ACC-42AA-9669-2754876CD38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6723144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2CB2D-5F10-40E6-9B45-7E277EC9C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F9A778-DAEC-48CE-B32E-7BB428547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B3EB788-58A0-490F-88E4-DD869A613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10C848A-F3F9-481A-BB57-6F3C14495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7BDF425-6FBE-41FC-A801-05B686141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B98337E-9D7F-4312-98F7-F33608060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E2E61-6E6D-4836-B2FD-B7EBB2B0E27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815657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0C4BFC-54CF-4844-A449-A5802FFD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57CFB1-88A2-412D-997D-8ECB541C4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731932-EA95-43A6-A912-D7EA77492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A5B789-3C1D-41D1-809A-7831BF40D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B9BC24-25FC-46D4-A36F-553424E46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9ECB1-EDC5-4957-9FDC-56760DCF11A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9272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1200C2-F2C6-4261-B552-1A2041C30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8D6CFC1-487B-4F0D-8BDD-3C442527D7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0F47E0E-291D-41F9-9D4E-DBF833D90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228ECCE-535A-4D29-953F-693C9836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8D4812D-84E5-4A73-97E8-123CB1126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860A0B-8E20-43BC-ADF7-0459C6F10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07C11-999B-4317-A196-55B376B0047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7482650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3A87D-4120-40FE-A4A5-D70E3AC62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021CEB4-5F8A-4503-B030-3FF4FBFB0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0BA115-50BF-4429-89FC-E067DD9E4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C67158-8590-458C-A3F2-471DD8481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754B67-169B-4499-869C-03144BC0E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BCD55-2136-428B-B55B-AC6C3B4014A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5907659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90D33E1-EAF5-45F5-A699-78BEBD2A2C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C709458-D618-47B5-BBFB-02479848E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FA0ABF-EBFF-4CBE-9DD3-D26FBA234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461AAF-47DD-4B37-83E3-48E3E371A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B75BD0-4E7A-42DE-A111-501A5C053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57CBD-57EE-4576-8486-83B50E04E91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5891695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FD6DF8-80DC-4CE0-B0CA-6913D7C6F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408510E-0C28-467F-824A-78975A21D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1C3A25-B577-4521-BAEC-1C840AED3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87C1EF-E435-4935-9ADA-A96FD014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EBB057-8E2B-4E8A-A115-F06310314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80641-C335-4032-A506-5547E4B3524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7716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6AD646-5444-4B53-BA7A-4F3E9576E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8D438A-90EF-4ED5-9ED4-781367113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F8A7C5A-21A6-4632-85C1-5E1D89470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C5513A9-4D08-4AE2-8C4B-0EBDC0BB4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2140DD1-EC6B-4973-A688-E268392C3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DC7F16-2138-4B28-9E65-40A692711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74824-1DB2-429F-ABF6-3E7AF2BDA19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5303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F64922-BAA0-46AD-8720-0A284FCC5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D167982-407E-48F0-9002-844C19251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809FF15-68CC-4A66-A6DD-AD764A813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A6ADFA5-1BC5-4985-97A6-17AD36926E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53967B4-DCC5-4400-A982-61891D6F69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3746FAD-10A5-4ADB-80C2-2608D6D50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AD60324-E983-45B3-BC69-AF463DBE2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CB4A282-25E8-46ED-96E2-AA53EF0C3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9AA44-3C71-47FD-9744-1843A549EEA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3126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606B6-9AB2-4B4B-8A90-13602E3E5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524EB61-B9A2-4E7F-8F03-5C9A0B819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6FD35E2-E295-466D-BE5D-E09B81A1D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A412831-8915-40C6-890A-BF2E5DE7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A143F-65E8-4D61-A9BE-BD34DD746F7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82249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C188341-F644-4E17-8F8F-15F7134D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BAAA12B-E6F8-41CF-960D-01FDA7CFB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FD2F65E-7199-4EBC-9DAE-928067B0B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80C12-DB0C-4F94-AE58-7C8896D85BE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140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295783-19FA-4B5B-99BF-C22CAC17A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FE1F08-ABA8-4C1C-9303-E5C247B75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FF3E668-44CC-4DBC-AC4E-FF0A97E2C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5EE8110-09DD-4CAA-90C3-00F8DCD3E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F878F1-481D-440A-85FD-D9CF69704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31EE541-08CB-483E-B125-440B7015A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711E1-6E31-4F68-ADD3-2D82F5B7640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08195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32C6E8-0907-40AD-BFA6-A2F2300CC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A46FBAF-B600-46C6-B024-6E1260DA31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00CC108-D73C-4368-823D-F08E8037A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487B54C-7139-4A00-896D-042FFC3C6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BB446C7-18FF-4DC8-BD6D-1E677EDB1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95B04D0-2DC7-4E5E-8B27-FC5DD4541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38C01-95CE-432D-BB61-810463AB750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3376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5BBD60C-5000-4FDE-8705-3BDEE9AB83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A617C93-8EE0-45B3-A2B6-5D7372457D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A097B5F-B47F-4FD6-A279-204CF3BFFC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8B161D6-F4CF-48E8-865B-2C5AA590C5F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4D6FA92-7E27-4B7C-B88D-BF2E8697C4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8406AAD-27B1-410F-9824-DBB007FE5FF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508135B0-D153-4885-9D41-40C83C38ED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C02BB8DA-8FFB-4A2F-A0A2-7D005B218F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59748" name="Rectangle 4">
            <a:extLst>
              <a:ext uri="{FF2B5EF4-FFF2-40B4-BE49-F238E27FC236}">
                <a16:creationId xmlns:a16="http://schemas.microsoft.com/office/drawing/2014/main" id="{995DE9D0-6CEC-4B90-A95D-E0F3AF7573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59749" name="Rectangle 5">
            <a:extLst>
              <a:ext uri="{FF2B5EF4-FFF2-40B4-BE49-F238E27FC236}">
                <a16:creationId xmlns:a16="http://schemas.microsoft.com/office/drawing/2014/main" id="{DE752B1D-8446-428B-947B-CB85E284018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59750" name="Rectangle 6">
            <a:extLst>
              <a:ext uri="{FF2B5EF4-FFF2-40B4-BE49-F238E27FC236}">
                <a16:creationId xmlns:a16="http://schemas.microsoft.com/office/drawing/2014/main" id="{332B4DAE-CC0A-423B-8715-539F0837F3D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9950A28-58DC-43FB-9844-58EB2BC7A80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>
            <a:extLst>
              <a:ext uri="{FF2B5EF4-FFF2-40B4-BE49-F238E27FC236}">
                <a16:creationId xmlns:a16="http://schemas.microsoft.com/office/drawing/2014/main" id="{319ACE1A-6D34-49BB-A5E1-0F6AFA045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7" name="Text Box 3">
            <a:extLst>
              <a:ext uri="{FF2B5EF4-FFF2-40B4-BE49-F238E27FC236}">
                <a16:creationId xmlns:a16="http://schemas.microsoft.com/office/drawing/2014/main" id="{63988734-8B64-4EB4-BB2B-1C0DDE03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457825"/>
            <a:ext cx="6624637" cy="1066800"/>
          </a:xfrm>
          <a:prstGeom prst="rect">
            <a:avLst/>
          </a:prstGeom>
          <a:noFill/>
          <a:ln>
            <a:noFill/>
          </a:ln>
          <a:effectLst>
            <a:outerShdw dist="68392" dir="130808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  <a:latin typeface="Comic Sans MS" panose="030F0702030302020204" pitchFamily="66" charset="0"/>
              </a:rPr>
              <a:t>PROFECIAS PARA O TEMPO DO FIM</a:t>
            </a:r>
            <a:endParaRPr lang="en-US" altLang="pt-BR" sz="32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  <p:bldP spid="5734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>
            <a:extLst>
              <a:ext uri="{FF2B5EF4-FFF2-40B4-BE49-F238E27FC236}">
                <a16:creationId xmlns:a16="http://schemas.microsoft.com/office/drawing/2014/main" id="{F021C070-6F94-4932-98ED-DE4FCF193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 Box 4">
            <a:extLst>
              <a:ext uri="{FF2B5EF4-FFF2-40B4-BE49-F238E27FC236}">
                <a16:creationId xmlns:a16="http://schemas.microsoft.com/office/drawing/2014/main" id="{DFE3F1FF-4367-49C8-8D75-8099F14ED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5373688"/>
            <a:ext cx="6696075" cy="1616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pt-BR" sz="4000" b="1" i="1">
                <a:solidFill>
                  <a:schemeClr val="bg1"/>
                </a:solidFill>
                <a:latin typeface="Comic Sans MS" panose="030F0702030302020204" pitchFamily="66" charset="0"/>
              </a:rPr>
              <a:t>Babilônia   605-539 a.C.</a:t>
            </a:r>
          </a:p>
          <a:p>
            <a:pPr>
              <a:spcBef>
                <a:spcPct val="50000"/>
              </a:spcBef>
            </a:pPr>
            <a:endParaRPr lang="en-US" altLang="pt-BR" sz="40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CB803E0C-093B-40A5-93B0-B5C6F6A3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12B20D6B-D564-4FAC-86C3-5CB5EA971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>
            <a:extLst>
              <a:ext uri="{FF2B5EF4-FFF2-40B4-BE49-F238E27FC236}">
                <a16:creationId xmlns:a16="http://schemas.microsoft.com/office/drawing/2014/main" id="{06795FED-B2EF-4293-BBF8-23D9E6273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Text Box 4">
            <a:extLst>
              <a:ext uri="{FF2B5EF4-FFF2-40B4-BE49-F238E27FC236}">
                <a16:creationId xmlns:a16="http://schemas.microsoft.com/office/drawing/2014/main" id="{FC2AB47F-3A01-4508-BA11-2E113DC9B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516563"/>
            <a:ext cx="5329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pt-BR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E299A5DC-812A-4E6D-BA59-5E3B433F8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5300663"/>
            <a:ext cx="81534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pt-BR" sz="4000" b="1" i="1">
                <a:solidFill>
                  <a:schemeClr val="bg1"/>
                </a:solidFill>
                <a:latin typeface="Comic Sans MS" panose="030F0702030302020204" pitchFamily="66" charset="0"/>
              </a:rPr>
              <a:t>Medo-Pérsia</a:t>
            </a:r>
            <a:r>
              <a:rPr lang="en-US" altLang="pt-BR" sz="4400" b="1" i="1">
                <a:solidFill>
                  <a:schemeClr val="bg1"/>
                </a:solidFill>
                <a:latin typeface="Comic Sans MS" panose="030F0702030302020204" pitchFamily="66" charset="0"/>
              </a:rPr>
              <a:t>   </a:t>
            </a:r>
            <a:r>
              <a:rPr lang="en-US" altLang="pt-BR" sz="4000" b="1" i="1">
                <a:solidFill>
                  <a:schemeClr val="bg1"/>
                </a:solidFill>
                <a:latin typeface="Comic Sans MS" panose="030F0702030302020204" pitchFamily="66" charset="0"/>
              </a:rPr>
              <a:t>539-331 a.C.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541E6F1B-CA2C-4242-BD41-E4DE97954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F6F6E32E-9B6C-4006-BEF0-B0A0CAE5E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>
            <a:extLst>
              <a:ext uri="{FF2B5EF4-FFF2-40B4-BE49-F238E27FC236}">
                <a16:creationId xmlns:a16="http://schemas.microsoft.com/office/drawing/2014/main" id="{074E2169-1C7E-4B37-8583-9B20B83EE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Text Box 4">
            <a:extLst>
              <a:ext uri="{FF2B5EF4-FFF2-40B4-BE49-F238E27FC236}">
                <a16:creationId xmlns:a16="http://schemas.microsoft.com/office/drawing/2014/main" id="{3332E334-C9FC-41FB-9C9E-1029A9E46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5348288"/>
            <a:ext cx="4105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pt-BR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DC93CC68-6BA6-4E27-9AF3-3A9B5A393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345113"/>
            <a:ext cx="82042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pt-BR" sz="4400" b="1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pt-BR" sz="4400" b="1" i="1">
                <a:solidFill>
                  <a:schemeClr val="bg1"/>
                </a:solidFill>
                <a:latin typeface="Comic Sans MS" panose="030F0702030302020204" pitchFamily="66" charset="0"/>
              </a:rPr>
              <a:t>Macedônia     331-168 a.C.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D0B33FE7-1F04-4B34-8A8B-595DBFA6E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>
            <a:extLst>
              <a:ext uri="{FF2B5EF4-FFF2-40B4-BE49-F238E27FC236}">
                <a16:creationId xmlns:a16="http://schemas.microsoft.com/office/drawing/2014/main" id="{BC231CE2-5DB2-4866-85CA-63F2443B4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Text Box 4">
            <a:extLst>
              <a:ext uri="{FF2B5EF4-FFF2-40B4-BE49-F238E27FC236}">
                <a16:creationId xmlns:a16="http://schemas.microsoft.com/office/drawing/2014/main" id="{BDAC26AD-A16E-4702-835C-C99A093C5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5300663"/>
            <a:ext cx="80645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400" b="1" i="1">
                <a:solidFill>
                  <a:schemeClr val="bg1"/>
                </a:solidFill>
                <a:latin typeface="Comic Sans MS" panose="030F0702030302020204" pitchFamily="66" charset="0"/>
              </a:rPr>
              <a:t>Roma     168 a.C.-476 a.D.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B82578DD-916B-44B5-B1B3-232CF06B6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9" name="Picture 5">
            <a:extLst>
              <a:ext uri="{FF2B5EF4-FFF2-40B4-BE49-F238E27FC236}">
                <a16:creationId xmlns:a16="http://schemas.microsoft.com/office/drawing/2014/main" id="{8D0EECFE-58C4-4032-9A83-3C702DB1DFC9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593" name="Rectangle 9">
            <a:extLst>
              <a:ext uri="{FF2B5EF4-FFF2-40B4-BE49-F238E27FC236}">
                <a16:creationId xmlns:a16="http://schemas.microsoft.com/office/drawing/2014/main" id="{A3E95E81-5520-4565-82F5-0E32A2E87E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846138"/>
            <a:ext cx="7772400" cy="1143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</a:rPr>
              <a:t>Três Características comuns entre Daniel e Apocalipse</a:t>
            </a:r>
            <a:endParaRPr lang="en-US" altLang="pt-BR" sz="40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E1B08C86-23C0-4B9E-BE27-A23BEA01D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Freeform 2">
            <a:extLst>
              <a:ext uri="{FF2B5EF4-FFF2-40B4-BE49-F238E27FC236}">
                <a16:creationId xmlns:a16="http://schemas.microsoft.com/office/drawing/2014/main" id="{C189A384-EEBA-480D-AAE3-41082970C629}"/>
              </a:ext>
            </a:extLst>
          </p:cNvPr>
          <p:cNvSpPr>
            <a:spLocks/>
          </p:cNvSpPr>
          <p:nvPr/>
        </p:nvSpPr>
        <p:spPr bwMode="auto">
          <a:xfrm>
            <a:off x="844550" y="4392613"/>
            <a:ext cx="1046163" cy="1154112"/>
          </a:xfrm>
          <a:custGeom>
            <a:avLst/>
            <a:gdLst>
              <a:gd name="T0" fmla="*/ 357 w 659"/>
              <a:gd name="T1" fmla="*/ 17 h 727"/>
              <a:gd name="T2" fmla="*/ 287 w 659"/>
              <a:gd name="T3" fmla="*/ 189 h 727"/>
              <a:gd name="T4" fmla="*/ 120 w 659"/>
              <a:gd name="T5" fmla="*/ 328 h 727"/>
              <a:gd name="T6" fmla="*/ 62 w 659"/>
              <a:gd name="T7" fmla="*/ 343 h 727"/>
              <a:gd name="T8" fmla="*/ 27 w 659"/>
              <a:gd name="T9" fmla="*/ 433 h 727"/>
              <a:gd name="T10" fmla="*/ 89 w 659"/>
              <a:gd name="T11" fmla="*/ 482 h 727"/>
              <a:gd name="T12" fmla="*/ 46 w 659"/>
              <a:gd name="T13" fmla="*/ 634 h 727"/>
              <a:gd name="T14" fmla="*/ 0 w 659"/>
              <a:gd name="T15" fmla="*/ 683 h 727"/>
              <a:gd name="T16" fmla="*/ 112 w 659"/>
              <a:gd name="T17" fmla="*/ 698 h 727"/>
              <a:gd name="T18" fmla="*/ 182 w 659"/>
              <a:gd name="T19" fmla="*/ 727 h 727"/>
              <a:gd name="T20" fmla="*/ 240 w 659"/>
              <a:gd name="T21" fmla="*/ 709 h 727"/>
              <a:gd name="T22" fmla="*/ 240 w 659"/>
              <a:gd name="T23" fmla="*/ 657 h 727"/>
              <a:gd name="T24" fmla="*/ 345 w 659"/>
              <a:gd name="T25" fmla="*/ 596 h 727"/>
              <a:gd name="T26" fmla="*/ 333 w 659"/>
              <a:gd name="T27" fmla="*/ 546 h 727"/>
              <a:gd name="T28" fmla="*/ 407 w 659"/>
              <a:gd name="T29" fmla="*/ 474 h 727"/>
              <a:gd name="T30" fmla="*/ 364 w 659"/>
              <a:gd name="T31" fmla="*/ 384 h 727"/>
              <a:gd name="T32" fmla="*/ 438 w 659"/>
              <a:gd name="T33" fmla="*/ 384 h 727"/>
              <a:gd name="T34" fmla="*/ 523 w 659"/>
              <a:gd name="T35" fmla="*/ 224 h 727"/>
              <a:gd name="T36" fmla="*/ 659 w 659"/>
              <a:gd name="T37" fmla="*/ 160 h 727"/>
              <a:gd name="T38" fmla="*/ 644 w 659"/>
              <a:gd name="T39" fmla="*/ 78 h 727"/>
              <a:gd name="T40" fmla="*/ 554 w 659"/>
              <a:gd name="T41" fmla="*/ 75 h 727"/>
              <a:gd name="T42" fmla="*/ 446 w 659"/>
              <a:gd name="T43" fmla="*/ 58 h 727"/>
              <a:gd name="T44" fmla="*/ 438 w 659"/>
              <a:gd name="T45" fmla="*/ 0 h 727"/>
              <a:gd name="T46" fmla="*/ 357 w 659"/>
              <a:gd name="T47" fmla="*/ 17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59" h="727">
                <a:moveTo>
                  <a:pt x="357" y="17"/>
                </a:moveTo>
                <a:lnTo>
                  <a:pt x="287" y="189"/>
                </a:lnTo>
                <a:lnTo>
                  <a:pt x="120" y="328"/>
                </a:lnTo>
                <a:lnTo>
                  <a:pt x="62" y="343"/>
                </a:lnTo>
                <a:lnTo>
                  <a:pt x="27" y="433"/>
                </a:lnTo>
                <a:lnTo>
                  <a:pt x="89" y="482"/>
                </a:lnTo>
                <a:lnTo>
                  <a:pt x="46" y="634"/>
                </a:lnTo>
                <a:lnTo>
                  <a:pt x="0" y="683"/>
                </a:lnTo>
                <a:lnTo>
                  <a:pt x="112" y="698"/>
                </a:lnTo>
                <a:lnTo>
                  <a:pt x="182" y="727"/>
                </a:lnTo>
                <a:lnTo>
                  <a:pt x="240" y="709"/>
                </a:lnTo>
                <a:lnTo>
                  <a:pt x="240" y="657"/>
                </a:lnTo>
                <a:lnTo>
                  <a:pt x="345" y="596"/>
                </a:lnTo>
                <a:lnTo>
                  <a:pt x="333" y="546"/>
                </a:lnTo>
                <a:lnTo>
                  <a:pt x="407" y="474"/>
                </a:lnTo>
                <a:lnTo>
                  <a:pt x="364" y="384"/>
                </a:lnTo>
                <a:lnTo>
                  <a:pt x="438" y="384"/>
                </a:lnTo>
                <a:lnTo>
                  <a:pt x="523" y="224"/>
                </a:lnTo>
                <a:lnTo>
                  <a:pt x="659" y="160"/>
                </a:lnTo>
                <a:lnTo>
                  <a:pt x="644" y="78"/>
                </a:lnTo>
                <a:lnTo>
                  <a:pt x="554" y="75"/>
                </a:lnTo>
                <a:lnTo>
                  <a:pt x="446" y="58"/>
                </a:lnTo>
                <a:lnTo>
                  <a:pt x="438" y="0"/>
                </a:lnTo>
                <a:lnTo>
                  <a:pt x="357" y="17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81603" name="Freeform 3">
            <a:extLst>
              <a:ext uri="{FF2B5EF4-FFF2-40B4-BE49-F238E27FC236}">
                <a16:creationId xmlns:a16="http://schemas.microsoft.com/office/drawing/2014/main" id="{6147DDEA-00DB-46CF-B091-A2D03F907D70}"/>
              </a:ext>
            </a:extLst>
          </p:cNvPr>
          <p:cNvSpPr>
            <a:spLocks/>
          </p:cNvSpPr>
          <p:nvPr/>
        </p:nvSpPr>
        <p:spPr bwMode="auto">
          <a:xfrm>
            <a:off x="4968875" y="3819525"/>
            <a:ext cx="1003300" cy="447675"/>
          </a:xfrm>
          <a:custGeom>
            <a:avLst/>
            <a:gdLst>
              <a:gd name="T0" fmla="*/ 0 w 632"/>
              <a:gd name="T1" fmla="*/ 177 h 282"/>
              <a:gd name="T2" fmla="*/ 93 w 632"/>
              <a:gd name="T3" fmla="*/ 73 h 282"/>
              <a:gd name="T4" fmla="*/ 264 w 632"/>
              <a:gd name="T5" fmla="*/ 29 h 282"/>
              <a:gd name="T6" fmla="*/ 333 w 632"/>
              <a:gd name="T7" fmla="*/ 32 h 282"/>
              <a:gd name="T8" fmla="*/ 399 w 632"/>
              <a:gd name="T9" fmla="*/ 0 h 282"/>
              <a:gd name="T10" fmla="*/ 461 w 632"/>
              <a:gd name="T11" fmla="*/ 26 h 282"/>
              <a:gd name="T12" fmla="*/ 554 w 632"/>
              <a:gd name="T13" fmla="*/ 46 h 282"/>
              <a:gd name="T14" fmla="*/ 531 w 632"/>
              <a:gd name="T15" fmla="*/ 110 h 282"/>
              <a:gd name="T16" fmla="*/ 632 w 632"/>
              <a:gd name="T17" fmla="*/ 148 h 282"/>
              <a:gd name="T18" fmla="*/ 574 w 632"/>
              <a:gd name="T19" fmla="*/ 169 h 282"/>
              <a:gd name="T20" fmla="*/ 566 w 632"/>
              <a:gd name="T21" fmla="*/ 230 h 282"/>
              <a:gd name="T22" fmla="*/ 496 w 632"/>
              <a:gd name="T23" fmla="*/ 230 h 282"/>
              <a:gd name="T24" fmla="*/ 473 w 632"/>
              <a:gd name="T25" fmla="*/ 203 h 282"/>
              <a:gd name="T26" fmla="*/ 411 w 632"/>
              <a:gd name="T27" fmla="*/ 282 h 282"/>
              <a:gd name="T28" fmla="*/ 341 w 632"/>
              <a:gd name="T29" fmla="*/ 189 h 282"/>
              <a:gd name="T30" fmla="*/ 271 w 632"/>
              <a:gd name="T31" fmla="*/ 270 h 282"/>
              <a:gd name="T32" fmla="*/ 120 w 632"/>
              <a:gd name="T33" fmla="*/ 265 h 282"/>
              <a:gd name="T34" fmla="*/ 101 w 632"/>
              <a:gd name="T35" fmla="*/ 157 h 282"/>
              <a:gd name="T36" fmla="*/ 0 w 632"/>
              <a:gd name="T37" fmla="*/ 177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32" h="282">
                <a:moveTo>
                  <a:pt x="0" y="177"/>
                </a:moveTo>
                <a:lnTo>
                  <a:pt x="93" y="73"/>
                </a:lnTo>
                <a:lnTo>
                  <a:pt x="264" y="29"/>
                </a:lnTo>
                <a:lnTo>
                  <a:pt x="333" y="32"/>
                </a:lnTo>
                <a:lnTo>
                  <a:pt x="399" y="0"/>
                </a:lnTo>
                <a:lnTo>
                  <a:pt x="461" y="26"/>
                </a:lnTo>
                <a:lnTo>
                  <a:pt x="554" y="46"/>
                </a:lnTo>
                <a:lnTo>
                  <a:pt x="531" y="110"/>
                </a:lnTo>
                <a:lnTo>
                  <a:pt x="632" y="148"/>
                </a:lnTo>
                <a:lnTo>
                  <a:pt x="574" y="169"/>
                </a:lnTo>
                <a:lnTo>
                  <a:pt x="566" y="230"/>
                </a:lnTo>
                <a:lnTo>
                  <a:pt x="496" y="230"/>
                </a:lnTo>
                <a:lnTo>
                  <a:pt x="473" y="203"/>
                </a:lnTo>
                <a:lnTo>
                  <a:pt x="411" y="282"/>
                </a:lnTo>
                <a:lnTo>
                  <a:pt x="341" y="189"/>
                </a:lnTo>
                <a:lnTo>
                  <a:pt x="271" y="270"/>
                </a:lnTo>
                <a:lnTo>
                  <a:pt x="120" y="265"/>
                </a:lnTo>
                <a:lnTo>
                  <a:pt x="101" y="157"/>
                </a:lnTo>
                <a:lnTo>
                  <a:pt x="0" y="177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81604" name="Freeform 4">
            <a:extLst>
              <a:ext uri="{FF2B5EF4-FFF2-40B4-BE49-F238E27FC236}">
                <a16:creationId xmlns:a16="http://schemas.microsoft.com/office/drawing/2014/main" id="{3AFA8FE9-FD31-4905-A273-D054C51DD62A}"/>
              </a:ext>
            </a:extLst>
          </p:cNvPr>
          <p:cNvSpPr>
            <a:spLocks/>
          </p:cNvSpPr>
          <p:nvPr/>
        </p:nvSpPr>
        <p:spPr bwMode="auto">
          <a:xfrm>
            <a:off x="5794375" y="3671888"/>
            <a:ext cx="1617663" cy="558800"/>
          </a:xfrm>
          <a:custGeom>
            <a:avLst/>
            <a:gdLst>
              <a:gd name="T0" fmla="*/ 31 w 1019"/>
              <a:gd name="T1" fmla="*/ 142 h 352"/>
              <a:gd name="T2" fmla="*/ 77 w 1019"/>
              <a:gd name="T3" fmla="*/ 174 h 352"/>
              <a:gd name="T4" fmla="*/ 135 w 1019"/>
              <a:gd name="T5" fmla="*/ 183 h 352"/>
              <a:gd name="T6" fmla="*/ 147 w 1019"/>
              <a:gd name="T7" fmla="*/ 148 h 352"/>
              <a:gd name="T8" fmla="*/ 193 w 1019"/>
              <a:gd name="T9" fmla="*/ 174 h 352"/>
              <a:gd name="T10" fmla="*/ 240 w 1019"/>
              <a:gd name="T11" fmla="*/ 163 h 352"/>
              <a:gd name="T12" fmla="*/ 368 w 1019"/>
              <a:gd name="T13" fmla="*/ 151 h 352"/>
              <a:gd name="T14" fmla="*/ 473 w 1019"/>
              <a:gd name="T15" fmla="*/ 174 h 352"/>
              <a:gd name="T16" fmla="*/ 469 w 1019"/>
              <a:gd name="T17" fmla="*/ 96 h 352"/>
              <a:gd name="T18" fmla="*/ 539 w 1019"/>
              <a:gd name="T19" fmla="*/ 46 h 352"/>
              <a:gd name="T20" fmla="*/ 651 w 1019"/>
              <a:gd name="T21" fmla="*/ 52 h 352"/>
              <a:gd name="T22" fmla="*/ 779 w 1019"/>
              <a:gd name="T23" fmla="*/ 0 h 352"/>
              <a:gd name="T24" fmla="*/ 1012 w 1019"/>
              <a:gd name="T25" fmla="*/ 43 h 352"/>
              <a:gd name="T26" fmla="*/ 1019 w 1019"/>
              <a:gd name="T27" fmla="*/ 131 h 352"/>
              <a:gd name="T28" fmla="*/ 957 w 1019"/>
              <a:gd name="T29" fmla="*/ 177 h 352"/>
              <a:gd name="T30" fmla="*/ 992 w 1019"/>
              <a:gd name="T31" fmla="*/ 209 h 352"/>
              <a:gd name="T32" fmla="*/ 942 w 1019"/>
              <a:gd name="T33" fmla="*/ 230 h 352"/>
              <a:gd name="T34" fmla="*/ 934 w 1019"/>
              <a:gd name="T35" fmla="*/ 285 h 352"/>
              <a:gd name="T36" fmla="*/ 899 w 1019"/>
              <a:gd name="T37" fmla="*/ 352 h 352"/>
              <a:gd name="T38" fmla="*/ 763 w 1019"/>
              <a:gd name="T39" fmla="*/ 311 h 352"/>
              <a:gd name="T40" fmla="*/ 694 w 1019"/>
              <a:gd name="T41" fmla="*/ 352 h 352"/>
              <a:gd name="T42" fmla="*/ 554 w 1019"/>
              <a:gd name="T43" fmla="*/ 326 h 352"/>
              <a:gd name="T44" fmla="*/ 360 w 1019"/>
              <a:gd name="T45" fmla="*/ 273 h 352"/>
              <a:gd name="T46" fmla="*/ 360 w 1019"/>
              <a:gd name="T47" fmla="*/ 247 h 352"/>
              <a:gd name="T48" fmla="*/ 248 w 1019"/>
              <a:gd name="T49" fmla="*/ 235 h 352"/>
              <a:gd name="T50" fmla="*/ 170 w 1019"/>
              <a:gd name="T51" fmla="*/ 262 h 352"/>
              <a:gd name="T52" fmla="*/ 108 w 1019"/>
              <a:gd name="T53" fmla="*/ 241 h 352"/>
              <a:gd name="T54" fmla="*/ 0 w 1019"/>
              <a:gd name="T55" fmla="*/ 203 h 352"/>
              <a:gd name="T56" fmla="*/ 31 w 1019"/>
              <a:gd name="T57" fmla="*/ 142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019" h="352">
                <a:moveTo>
                  <a:pt x="31" y="142"/>
                </a:moveTo>
                <a:lnTo>
                  <a:pt x="77" y="174"/>
                </a:lnTo>
                <a:lnTo>
                  <a:pt x="135" y="183"/>
                </a:lnTo>
                <a:lnTo>
                  <a:pt x="147" y="148"/>
                </a:lnTo>
                <a:lnTo>
                  <a:pt x="193" y="174"/>
                </a:lnTo>
                <a:lnTo>
                  <a:pt x="240" y="163"/>
                </a:lnTo>
                <a:lnTo>
                  <a:pt x="368" y="151"/>
                </a:lnTo>
                <a:lnTo>
                  <a:pt x="473" y="174"/>
                </a:lnTo>
                <a:lnTo>
                  <a:pt x="469" y="96"/>
                </a:lnTo>
                <a:lnTo>
                  <a:pt x="539" y="46"/>
                </a:lnTo>
                <a:lnTo>
                  <a:pt x="651" y="52"/>
                </a:lnTo>
                <a:lnTo>
                  <a:pt x="779" y="0"/>
                </a:lnTo>
                <a:lnTo>
                  <a:pt x="1012" y="43"/>
                </a:lnTo>
                <a:lnTo>
                  <a:pt x="1019" y="131"/>
                </a:lnTo>
                <a:lnTo>
                  <a:pt x="957" y="177"/>
                </a:lnTo>
                <a:lnTo>
                  <a:pt x="992" y="209"/>
                </a:lnTo>
                <a:lnTo>
                  <a:pt x="942" y="230"/>
                </a:lnTo>
                <a:lnTo>
                  <a:pt x="934" y="285"/>
                </a:lnTo>
                <a:lnTo>
                  <a:pt x="899" y="352"/>
                </a:lnTo>
                <a:lnTo>
                  <a:pt x="763" y="311"/>
                </a:lnTo>
                <a:lnTo>
                  <a:pt x="694" y="352"/>
                </a:lnTo>
                <a:lnTo>
                  <a:pt x="554" y="326"/>
                </a:lnTo>
                <a:lnTo>
                  <a:pt x="360" y="273"/>
                </a:lnTo>
                <a:lnTo>
                  <a:pt x="360" y="247"/>
                </a:lnTo>
                <a:lnTo>
                  <a:pt x="248" y="235"/>
                </a:lnTo>
                <a:lnTo>
                  <a:pt x="170" y="262"/>
                </a:lnTo>
                <a:lnTo>
                  <a:pt x="108" y="241"/>
                </a:lnTo>
                <a:lnTo>
                  <a:pt x="0" y="203"/>
                </a:lnTo>
                <a:lnTo>
                  <a:pt x="31" y="142"/>
                </a:lnTo>
                <a:close/>
              </a:path>
            </a:pathLst>
          </a:custGeom>
          <a:solidFill>
            <a:srgbClr val="80C2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81605" name="Freeform 5">
            <a:extLst>
              <a:ext uri="{FF2B5EF4-FFF2-40B4-BE49-F238E27FC236}">
                <a16:creationId xmlns:a16="http://schemas.microsoft.com/office/drawing/2014/main" id="{369F213D-1981-461E-8A64-4BF33332DDCF}"/>
              </a:ext>
            </a:extLst>
          </p:cNvPr>
          <p:cNvSpPr>
            <a:spLocks/>
          </p:cNvSpPr>
          <p:nvPr/>
        </p:nvSpPr>
        <p:spPr bwMode="auto">
          <a:xfrm>
            <a:off x="1225550" y="4073525"/>
            <a:ext cx="2894013" cy="1870075"/>
          </a:xfrm>
          <a:custGeom>
            <a:avLst/>
            <a:gdLst>
              <a:gd name="T0" fmla="*/ 1800 w 1823"/>
              <a:gd name="T1" fmla="*/ 515 h 1178"/>
              <a:gd name="T2" fmla="*/ 1458 w 1823"/>
              <a:gd name="T3" fmla="*/ 413 h 1178"/>
              <a:gd name="T4" fmla="*/ 1214 w 1823"/>
              <a:gd name="T5" fmla="*/ 317 h 1178"/>
              <a:gd name="T6" fmla="*/ 1148 w 1823"/>
              <a:gd name="T7" fmla="*/ 253 h 1178"/>
              <a:gd name="T8" fmla="*/ 671 w 1823"/>
              <a:gd name="T9" fmla="*/ 125 h 1178"/>
              <a:gd name="T10" fmla="*/ 609 w 1823"/>
              <a:gd name="T11" fmla="*/ 64 h 1178"/>
              <a:gd name="T12" fmla="*/ 535 w 1823"/>
              <a:gd name="T13" fmla="*/ 78 h 1178"/>
              <a:gd name="T14" fmla="*/ 407 w 1823"/>
              <a:gd name="T15" fmla="*/ 55 h 1178"/>
              <a:gd name="T16" fmla="*/ 334 w 1823"/>
              <a:gd name="T17" fmla="*/ 0 h 1178"/>
              <a:gd name="T18" fmla="*/ 264 w 1823"/>
              <a:gd name="T19" fmla="*/ 38 h 1178"/>
              <a:gd name="T20" fmla="*/ 136 w 1823"/>
              <a:gd name="T21" fmla="*/ 29 h 1178"/>
              <a:gd name="T22" fmla="*/ 97 w 1823"/>
              <a:gd name="T23" fmla="*/ 67 h 1178"/>
              <a:gd name="T24" fmla="*/ 113 w 1823"/>
              <a:gd name="T25" fmla="*/ 215 h 1178"/>
              <a:gd name="T26" fmla="*/ 198 w 1823"/>
              <a:gd name="T27" fmla="*/ 198 h 1178"/>
              <a:gd name="T28" fmla="*/ 202 w 1823"/>
              <a:gd name="T29" fmla="*/ 259 h 1178"/>
              <a:gd name="T30" fmla="*/ 311 w 1823"/>
              <a:gd name="T31" fmla="*/ 273 h 1178"/>
              <a:gd name="T32" fmla="*/ 400 w 1823"/>
              <a:gd name="T33" fmla="*/ 279 h 1178"/>
              <a:gd name="T34" fmla="*/ 415 w 1823"/>
              <a:gd name="T35" fmla="*/ 361 h 1178"/>
              <a:gd name="T36" fmla="*/ 283 w 1823"/>
              <a:gd name="T37" fmla="*/ 422 h 1178"/>
              <a:gd name="T38" fmla="*/ 198 w 1823"/>
              <a:gd name="T39" fmla="*/ 582 h 1178"/>
              <a:gd name="T40" fmla="*/ 124 w 1823"/>
              <a:gd name="T41" fmla="*/ 582 h 1178"/>
              <a:gd name="T42" fmla="*/ 167 w 1823"/>
              <a:gd name="T43" fmla="*/ 675 h 1178"/>
              <a:gd name="T44" fmla="*/ 93 w 1823"/>
              <a:gd name="T45" fmla="*/ 747 h 1178"/>
              <a:gd name="T46" fmla="*/ 105 w 1823"/>
              <a:gd name="T47" fmla="*/ 797 h 1178"/>
              <a:gd name="T48" fmla="*/ 0 w 1823"/>
              <a:gd name="T49" fmla="*/ 858 h 1178"/>
              <a:gd name="T50" fmla="*/ 0 w 1823"/>
              <a:gd name="T51" fmla="*/ 913 h 1178"/>
              <a:gd name="T52" fmla="*/ 105 w 1823"/>
              <a:gd name="T53" fmla="*/ 971 h 1178"/>
              <a:gd name="T54" fmla="*/ 140 w 1823"/>
              <a:gd name="T55" fmla="*/ 1134 h 1178"/>
              <a:gd name="T56" fmla="*/ 202 w 1823"/>
              <a:gd name="T57" fmla="*/ 1155 h 1178"/>
              <a:gd name="T58" fmla="*/ 307 w 1823"/>
              <a:gd name="T59" fmla="*/ 1105 h 1178"/>
              <a:gd name="T60" fmla="*/ 559 w 1823"/>
              <a:gd name="T61" fmla="*/ 1129 h 1178"/>
              <a:gd name="T62" fmla="*/ 698 w 1823"/>
              <a:gd name="T63" fmla="*/ 1178 h 1178"/>
              <a:gd name="T64" fmla="*/ 811 w 1823"/>
              <a:gd name="T65" fmla="*/ 1163 h 1178"/>
              <a:gd name="T66" fmla="*/ 908 w 1823"/>
              <a:gd name="T67" fmla="*/ 1094 h 1178"/>
              <a:gd name="T68" fmla="*/ 1051 w 1823"/>
              <a:gd name="T69" fmla="*/ 1108 h 1178"/>
              <a:gd name="T70" fmla="*/ 1051 w 1823"/>
              <a:gd name="T71" fmla="*/ 1038 h 1178"/>
              <a:gd name="T72" fmla="*/ 1222 w 1823"/>
              <a:gd name="T73" fmla="*/ 971 h 1178"/>
              <a:gd name="T74" fmla="*/ 1187 w 1823"/>
              <a:gd name="T75" fmla="*/ 843 h 1178"/>
              <a:gd name="T76" fmla="*/ 1458 w 1823"/>
              <a:gd name="T77" fmla="*/ 675 h 1178"/>
              <a:gd name="T78" fmla="*/ 1672 w 1823"/>
              <a:gd name="T79" fmla="*/ 654 h 1178"/>
              <a:gd name="T80" fmla="*/ 1815 w 1823"/>
              <a:gd name="T81" fmla="*/ 596 h 1178"/>
              <a:gd name="T82" fmla="*/ 1823 w 1823"/>
              <a:gd name="T83" fmla="*/ 532 h 1178"/>
              <a:gd name="T84" fmla="*/ 1800 w 1823"/>
              <a:gd name="T85" fmla="*/ 515 h 1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823" h="1178">
                <a:moveTo>
                  <a:pt x="1800" y="515"/>
                </a:moveTo>
                <a:lnTo>
                  <a:pt x="1458" y="413"/>
                </a:lnTo>
                <a:lnTo>
                  <a:pt x="1214" y="317"/>
                </a:lnTo>
                <a:lnTo>
                  <a:pt x="1148" y="253"/>
                </a:lnTo>
                <a:lnTo>
                  <a:pt x="671" y="125"/>
                </a:lnTo>
                <a:lnTo>
                  <a:pt x="609" y="64"/>
                </a:lnTo>
                <a:lnTo>
                  <a:pt x="535" y="78"/>
                </a:lnTo>
                <a:lnTo>
                  <a:pt x="407" y="55"/>
                </a:lnTo>
                <a:lnTo>
                  <a:pt x="334" y="0"/>
                </a:lnTo>
                <a:lnTo>
                  <a:pt x="264" y="38"/>
                </a:lnTo>
                <a:lnTo>
                  <a:pt x="136" y="29"/>
                </a:lnTo>
                <a:lnTo>
                  <a:pt x="97" y="67"/>
                </a:lnTo>
                <a:lnTo>
                  <a:pt x="113" y="215"/>
                </a:lnTo>
                <a:lnTo>
                  <a:pt x="198" y="198"/>
                </a:lnTo>
                <a:lnTo>
                  <a:pt x="202" y="259"/>
                </a:lnTo>
                <a:lnTo>
                  <a:pt x="311" y="273"/>
                </a:lnTo>
                <a:lnTo>
                  <a:pt x="400" y="279"/>
                </a:lnTo>
                <a:lnTo>
                  <a:pt x="415" y="361"/>
                </a:lnTo>
                <a:lnTo>
                  <a:pt x="283" y="422"/>
                </a:lnTo>
                <a:lnTo>
                  <a:pt x="198" y="582"/>
                </a:lnTo>
                <a:lnTo>
                  <a:pt x="124" y="582"/>
                </a:lnTo>
                <a:lnTo>
                  <a:pt x="167" y="675"/>
                </a:lnTo>
                <a:lnTo>
                  <a:pt x="93" y="747"/>
                </a:lnTo>
                <a:lnTo>
                  <a:pt x="105" y="797"/>
                </a:lnTo>
                <a:lnTo>
                  <a:pt x="0" y="858"/>
                </a:lnTo>
                <a:lnTo>
                  <a:pt x="0" y="913"/>
                </a:lnTo>
                <a:lnTo>
                  <a:pt x="105" y="971"/>
                </a:lnTo>
                <a:lnTo>
                  <a:pt x="140" y="1134"/>
                </a:lnTo>
                <a:lnTo>
                  <a:pt x="202" y="1155"/>
                </a:lnTo>
                <a:lnTo>
                  <a:pt x="307" y="1105"/>
                </a:lnTo>
                <a:lnTo>
                  <a:pt x="559" y="1129"/>
                </a:lnTo>
                <a:lnTo>
                  <a:pt x="698" y="1178"/>
                </a:lnTo>
                <a:lnTo>
                  <a:pt x="811" y="1163"/>
                </a:lnTo>
                <a:lnTo>
                  <a:pt x="908" y="1094"/>
                </a:lnTo>
                <a:lnTo>
                  <a:pt x="1051" y="1108"/>
                </a:lnTo>
                <a:lnTo>
                  <a:pt x="1051" y="1038"/>
                </a:lnTo>
                <a:lnTo>
                  <a:pt x="1222" y="971"/>
                </a:lnTo>
                <a:lnTo>
                  <a:pt x="1187" y="843"/>
                </a:lnTo>
                <a:lnTo>
                  <a:pt x="1458" y="675"/>
                </a:lnTo>
                <a:lnTo>
                  <a:pt x="1672" y="654"/>
                </a:lnTo>
                <a:lnTo>
                  <a:pt x="1815" y="596"/>
                </a:lnTo>
                <a:lnTo>
                  <a:pt x="1823" y="532"/>
                </a:lnTo>
                <a:lnTo>
                  <a:pt x="1800" y="515"/>
                </a:lnTo>
                <a:close/>
              </a:path>
            </a:pathLst>
          </a:custGeom>
          <a:solidFill>
            <a:srgbClr val="80C2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81606" name="Freeform 6">
            <a:extLst>
              <a:ext uri="{FF2B5EF4-FFF2-40B4-BE49-F238E27FC236}">
                <a16:creationId xmlns:a16="http://schemas.microsoft.com/office/drawing/2014/main" id="{2E72430A-8D8B-40AF-BA43-99C61253A806}"/>
              </a:ext>
            </a:extLst>
          </p:cNvPr>
          <p:cNvSpPr>
            <a:spLocks/>
          </p:cNvSpPr>
          <p:nvPr/>
        </p:nvSpPr>
        <p:spPr bwMode="auto">
          <a:xfrm>
            <a:off x="2881313" y="2927350"/>
            <a:ext cx="2703512" cy="1963738"/>
          </a:xfrm>
          <a:custGeom>
            <a:avLst/>
            <a:gdLst>
              <a:gd name="T0" fmla="*/ 105 w 1703"/>
              <a:gd name="T1" fmla="*/ 978 h 1237"/>
              <a:gd name="T2" fmla="*/ 171 w 1703"/>
              <a:gd name="T3" fmla="*/ 1042 h 1237"/>
              <a:gd name="T4" fmla="*/ 415 w 1703"/>
              <a:gd name="T5" fmla="*/ 1138 h 1237"/>
              <a:gd name="T6" fmla="*/ 757 w 1703"/>
              <a:gd name="T7" fmla="*/ 1237 h 1237"/>
              <a:gd name="T8" fmla="*/ 791 w 1703"/>
              <a:gd name="T9" fmla="*/ 1158 h 1237"/>
              <a:gd name="T10" fmla="*/ 966 w 1703"/>
              <a:gd name="T11" fmla="*/ 1094 h 1237"/>
              <a:gd name="T12" fmla="*/ 1125 w 1703"/>
              <a:gd name="T13" fmla="*/ 1167 h 1237"/>
              <a:gd name="T14" fmla="*/ 1265 w 1703"/>
              <a:gd name="T15" fmla="*/ 1216 h 1237"/>
              <a:gd name="T16" fmla="*/ 1447 w 1703"/>
              <a:gd name="T17" fmla="*/ 1135 h 1237"/>
              <a:gd name="T18" fmla="*/ 1466 w 1703"/>
              <a:gd name="T19" fmla="*/ 1056 h 1237"/>
              <a:gd name="T20" fmla="*/ 1385 w 1703"/>
              <a:gd name="T21" fmla="*/ 1036 h 1237"/>
              <a:gd name="T22" fmla="*/ 1385 w 1703"/>
              <a:gd name="T23" fmla="*/ 914 h 1237"/>
              <a:gd name="T24" fmla="*/ 1431 w 1703"/>
              <a:gd name="T25" fmla="*/ 893 h 1237"/>
              <a:gd name="T26" fmla="*/ 1431 w 1703"/>
              <a:gd name="T27" fmla="*/ 827 h 1237"/>
              <a:gd name="T28" fmla="*/ 1412 w 1703"/>
              <a:gd name="T29" fmla="*/ 719 h 1237"/>
              <a:gd name="T30" fmla="*/ 1311 w 1703"/>
              <a:gd name="T31" fmla="*/ 739 h 1237"/>
              <a:gd name="T32" fmla="*/ 1404 w 1703"/>
              <a:gd name="T33" fmla="*/ 635 h 1237"/>
              <a:gd name="T34" fmla="*/ 1575 w 1703"/>
              <a:gd name="T35" fmla="*/ 594 h 1237"/>
              <a:gd name="T36" fmla="*/ 1625 w 1703"/>
              <a:gd name="T37" fmla="*/ 454 h 1237"/>
              <a:gd name="T38" fmla="*/ 1703 w 1703"/>
              <a:gd name="T39" fmla="*/ 402 h 1237"/>
              <a:gd name="T40" fmla="*/ 1466 w 1703"/>
              <a:gd name="T41" fmla="*/ 329 h 1237"/>
              <a:gd name="T42" fmla="*/ 1369 w 1703"/>
              <a:gd name="T43" fmla="*/ 285 h 1237"/>
              <a:gd name="T44" fmla="*/ 1303 w 1703"/>
              <a:gd name="T45" fmla="*/ 233 h 1237"/>
              <a:gd name="T46" fmla="*/ 1276 w 1703"/>
              <a:gd name="T47" fmla="*/ 184 h 1237"/>
              <a:gd name="T48" fmla="*/ 1206 w 1703"/>
              <a:gd name="T49" fmla="*/ 192 h 1237"/>
              <a:gd name="T50" fmla="*/ 1199 w 1703"/>
              <a:gd name="T51" fmla="*/ 131 h 1237"/>
              <a:gd name="T52" fmla="*/ 1032 w 1703"/>
              <a:gd name="T53" fmla="*/ 64 h 1237"/>
              <a:gd name="T54" fmla="*/ 1044 w 1703"/>
              <a:gd name="T55" fmla="*/ 6 h 1237"/>
              <a:gd name="T56" fmla="*/ 931 w 1703"/>
              <a:gd name="T57" fmla="*/ 0 h 1237"/>
              <a:gd name="T58" fmla="*/ 892 w 1703"/>
              <a:gd name="T59" fmla="*/ 105 h 1237"/>
              <a:gd name="T60" fmla="*/ 695 w 1703"/>
              <a:gd name="T61" fmla="*/ 131 h 1237"/>
              <a:gd name="T62" fmla="*/ 671 w 1703"/>
              <a:gd name="T63" fmla="*/ 172 h 1237"/>
              <a:gd name="T64" fmla="*/ 543 w 1703"/>
              <a:gd name="T65" fmla="*/ 172 h 1237"/>
              <a:gd name="T66" fmla="*/ 524 w 1703"/>
              <a:gd name="T67" fmla="*/ 91 h 1237"/>
              <a:gd name="T68" fmla="*/ 454 w 1703"/>
              <a:gd name="T69" fmla="*/ 85 h 1237"/>
              <a:gd name="T70" fmla="*/ 439 w 1703"/>
              <a:gd name="T71" fmla="*/ 253 h 1237"/>
              <a:gd name="T72" fmla="*/ 260 w 1703"/>
              <a:gd name="T73" fmla="*/ 227 h 1237"/>
              <a:gd name="T74" fmla="*/ 260 w 1703"/>
              <a:gd name="T75" fmla="*/ 192 h 1237"/>
              <a:gd name="T76" fmla="*/ 51 w 1703"/>
              <a:gd name="T77" fmla="*/ 172 h 1237"/>
              <a:gd name="T78" fmla="*/ 8 w 1703"/>
              <a:gd name="T79" fmla="*/ 201 h 1237"/>
              <a:gd name="T80" fmla="*/ 0 w 1703"/>
              <a:gd name="T81" fmla="*/ 271 h 1237"/>
              <a:gd name="T82" fmla="*/ 105 w 1703"/>
              <a:gd name="T83" fmla="*/ 317 h 1237"/>
              <a:gd name="T84" fmla="*/ 148 w 1703"/>
              <a:gd name="T85" fmla="*/ 355 h 1237"/>
              <a:gd name="T86" fmla="*/ 210 w 1703"/>
              <a:gd name="T87" fmla="*/ 381 h 1237"/>
              <a:gd name="T88" fmla="*/ 256 w 1703"/>
              <a:gd name="T89" fmla="*/ 530 h 1237"/>
              <a:gd name="T90" fmla="*/ 346 w 1703"/>
              <a:gd name="T91" fmla="*/ 603 h 1237"/>
              <a:gd name="T92" fmla="*/ 183 w 1703"/>
              <a:gd name="T93" fmla="*/ 952 h 1237"/>
              <a:gd name="T94" fmla="*/ 105 w 1703"/>
              <a:gd name="T95" fmla="*/ 978 h 1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03" h="1237">
                <a:moveTo>
                  <a:pt x="105" y="978"/>
                </a:moveTo>
                <a:lnTo>
                  <a:pt x="171" y="1042"/>
                </a:lnTo>
                <a:lnTo>
                  <a:pt x="415" y="1138"/>
                </a:lnTo>
                <a:lnTo>
                  <a:pt x="757" y="1237"/>
                </a:lnTo>
                <a:lnTo>
                  <a:pt x="791" y="1158"/>
                </a:lnTo>
                <a:lnTo>
                  <a:pt x="966" y="1094"/>
                </a:lnTo>
                <a:lnTo>
                  <a:pt x="1125" y="1167"/>
                </a:lnTo>
                <a:lnTo>
                  <a:pt x="1265" y="1216"/>
                </a:lnTo>
                <a:lnTo>
                  <a:pt x="1447" y="1135"/>
                </a:lnTo>
                <a:lnTo>
                  <a:pt x="1466" y="1056"/>
                </a:lnTo>
                <a:lnTo>
                  <a:pt x="1385" y="1036"/>
                </a:lnTo>
                <a:lnTo>
                  <a:pt x="1385" y="914"/>
                </a:lnTo>
                <a:lnTo>
                  <a:pt x="1431" y="893"/>
                </a:lnTo>
                <a:lnTo>
                  <a:pt x="1431" y="827"/>
                </a:lnTo>
                <a:lnTo>
                  <a:pt x="1412" y="719"/>
                </a:lnTo>
                <a:lnTo>
                  <a:pt x="1311" y="739"/>
                </a:lnTo>
                <a:lnTo>
                  <a:pt x="1404" y="635"/>
                </a:lnTo>
                <a:lnTo>
                  <a:pt x="1575" y="594"/>
                </a:lnTo>
                <a:lnTo>
                  <a:pt x="1625" y="454"/>
                </a:lnTo>
                <a:lnTo>
                  <a:pt x="1703" y="402"/>
                </a:lnTo>
                <a:lnTo>
                  <a:pt x="1466" y="329"/>
                </a:lnTo>
                <a:lnTo>
                  <a:pt x="1369" y="285"/>
                </a:lnTo>
                <a:lnTo>
                  <a:pt x="1303" y="233"/>
                </a:lnTo>
                <a:lnTo>
                  <a:pt x="1276" y="184"/>
                </a:lnTo>
                <a:lnTo>
                  <a:pt x="1206" y="192"/>
                </a:lnTo>
                <a:lnTo>
                  <a:pt x="1199" y="131"/>
                </a:lnTo>
                <a:lnTo>
                  <a:pt x="1032" y="64"/>
                </a:lnTo>
                <a:lnTo>
                  <a:pt x="1044" y="6"/>
                </a:lnTo>
                <a:lnTo>
                  <a:pt x="931" y="0"/>
                </a:lnTo>
                <a:lnTo>
                  <a:pt x="892" y="105"/>
                </a:lnTo>
                <a:lnTo>
                  <a:pt x="695" y="131"/>
                </a:lnTo>
                <a:lnTo>
                  <a:pt x="671" y="172"/>
                </a:lnTo>
                <a:lnTo>
                  <a:pt x="543" y="172"/>
                </a:lnTo>
                <a:lnTo>
                  <a:pt x="524" y="91"/>
                </a:lnTo>
                <a:lnTo>
                  <a:pt x="454" y="85"/>
                </a:lnTo>
                <a:lnTo>
                  <a:pt x="439" y="253"/>
                </a:lnTo>
                <a:lnTo>
                  <a:pt x="260" y="227"/>
                </a:lnTo>
                <a:lnTo>
                  <a:pt x="260" y="192"/>
                </a:lnTo>
                <a:lnTo>
                  <a:pt x="51" y="172"/>
                </a:lnTo>
                <a:lnTo>
                  <a:pt x="8" y="201"/>
                </a:lnTo>
                <a:lnTo>
                  <a:pt x="0" y="271"/>
                </a:lnTo>
                <a:lnTo>
                  <a:pt x="105" y="317"/>
                </a:lnTo>
                <a:lnTo>
                  <a:pt x="148" y="355"/>
                </a:lnTo>
                <a:lnTo>
                  <a:pt x="210" y="381"/>
                </a:lnTo>
                <a:lnTo>
                  <a:pt x="256" y="530"/>
                </a:lnTo>
                <a:lnTo>
                  <a:pt x="346" y="603"/>
                </a:lnTo>
                <a:lnTo>
                  <a:pt x="183" y="952"/>
                </a:lnTo>
                <a:lnTo>
                  <a:pt x="105" y="978"/>
                </a:lnTo>
                <a:close/>
              </a:path>
            </a:pathLst>
          </a:custGeom>
          <a:solidFill>
            <a:srgbClr val="00FF8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81607" name="Freeform 7">
            <a:extLst>
              <a:ext uri="{FF2B5EF4-FFF2-40B4-BE49-F238E27FC236}">
                <a16:creationId xmlns:a16="http://schemas.microsoft.com/office/drawing/2014/main" id="{30320A4A-73ED-4E01-A732-0CBAE9CDFC6D}"/>
              </a:ext>
            </a:extLst>
          </p:cNvPr>
          <p:cNvSpPr>
            <a:spLocks/>
          </p:cNvSpPr>
          <p:nvPr/>
        </p:nvSpPr>
        <p:spPr bwMode="auto">
          <a:xfrm>
            <a:off x="5080000" y="4044950"/>
            <a:ext cx="2646363" cy="2152650"/>
          </a:xfrm>
          <a:custGeom>
            <a:avLst/>
            <a:gdLst>
              <a:gd name="T0" fmla="*/ 201 w 1667"/>
              <a:gd name="T1" fmla="*/ 128 h 1356"/>
              <a:gd name="T2" fmla="*/ 341 w 1667"/>
              <a:gd name="T3" fmla="*/ 137 h 1356"/>
              <a:gd name="T4" fmla="*/ 426 w 1667"/>
              <a:gd name="T5" fmla="*/ 85 h 1356"/>
              <a:gd name="T6" fmla="*/ 504 w 1667"/>
              <a:gd name="T7" fmla="*/ 27 h 1356"/>
              <a:gd name="T8" fmla="*/ 624 w 1667"/>
              <a:gd name="T9" fmla="*/ 27 h 1356"/>
              <a:gd name="T10" fmla="*/ 810 w 1667"/>
              <a:gd name="T11" fmla="*/ 9 h 1356"/>
              <a:gd name="T12" fmla="*/ 1004 w 1667"/>
              <a:gd name="T13" fmla="*/ 91 h 1356"/>
              <a:gd name="T14" fmla="*/ 799 w 1667"/>
              <a:gd name="T15" fmla="*/ 248 h 1356"/>
              <a:gd name="T16" fmla="*/ 775 w 1667"/>
              <a:gd name="T17" fmla="*/ 344 h 1356"/>
              <a:gd name="T18" fmla="*/ 989 w 1667"/>
              <a:gd name="T19" fmla="*/ 550 h 1356"/>
              <a:gd name="T20" fmla="*/ 1159 w 1667"/>
              <a:gd name="T21" fmla="*/ 768 h 1356"/>
              <a:gd name="T22" fmla="*/ 1279 w 1667"/>
              <a:gd name="T23" fmla="*/ 841 h 1356"/>
              <a:gd name="T24" fmla="*/ 1504 w 1667"/>
              <a:gd name="T25" fmla="*/ 934 h 1356"/>
              <a:gd name="T26" fmla="*/ 1667 w 1667"/>
              <a:gd name="T27" fmla="*/ 1013 h 1356"/>
              <a:gd name="T28" fmla="*/ 1570 w 1667"/>
              <a:gd name="T29" fmla="*/ 1021 h 1356"/>
              <a:gd name="T30" fmla="*/ 1446 w 1667"/>
              <a:gd name="T31" fmla="*/ 989 h 1356"/>
              <a:gd name="T32" fmla="*/ 1384 w 1667"/>
              <a:gd name="T33" fmla="*/ 1094 h 1356"/>
              <a:gd name="T34" fmla="*/ 1458 w 1667"/>
              <a:gd name="T35" fmla="*/ 1208 h 1356"/>
              <a:gd name="T36" fmla="*/ 1365 w 1667"/>
              <a:gd name="T37" fmla="*/ 1292 h 1356"/>
              <a:gd name="T38" fmla="*/ 1237 w 1667"/>
              <a:gd name="T39" fmla="*/ 1350 h 1356"/>
              <a:gd name="T40" fmla="*/ 1252 w 1667"/>
              <a:gd name="T41" fmla="*/ 1234 h 1356"/>
              <a:gd name="T42" fmla="*/ 1245 w 1667"/>
              <a:gd name="T43" fmla="*/ 1059 h 1356"/>
              <a:gd name="T44" fmla="*/ 1132 w 1667"/>
              <a:gd name="T45" fmla="*/ 1013 h 1356"/>
              <a:gd name="T46" fmla="*/ 1054 w 1667"/>
              <a:gd name="T47" fmla="*/ 969 h 1356"/>
              <a:gd name="T48" fmla="*/ 868 w 1667"/>
              <a:gd name="T49" fmla="*/ 864 h 1356"/>
              <a:gd name="T50" fmla="*/ 659 w 1667"/>
              <a:gd name="T51" fmla="*/ 678 h 1356"/>
              <a:gd name="T52" fmla="*/ 566 w 1667"/>
              <a:gd name="T53" fmla="*/ 614 h 1356"/>
              <a:gd name="T54" fmla="*/ 488 w 1667"/>
              <a:gd name="T55" fmla="*/ 483 h 1356"/>
              <a:gd name="T56" fmla="*/ 256 w 1667"/>
              <a:gd name="T57" fmla="*/ 355 h 1356"/>
              <a:gd name="T58" fmla="*/ 66 w 1667"/>
              <a:gd name="T59" fmla="*/ 431 h 1356"/>
              <a:gd name="T60" fmla="*/ 0 w 1667"/>
              <a:gd name="T61" fmla="*/ 332 h 1356"/>
              <a:gd name="T62" fmla="*/ 50 w 1667"/>
              <a:gd name="T63" fmla="*/ 189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67" h="1356">
                <a:moveTo>
                  <a:pt x="50" y="123"/>
                </a:moveTo>
                <a:lnTo>
                  <a:pt x="201" y="128"/>
                </a:lnTo>
                <a:lnTo>
                  <a:pt x="271" y="47"/>
                </a:lnTo>
                <a:lnTo>
                  <a:pt x="341" y="137"/>
                </a:lnTo>
                <a:lnTo>
                  <a:pt x="403" y="59"/>
                </a:lnTo>
                <a:lnTo>
                  <a:pt x="426" y="85"/>
                </a:lnTo>
                <a:lnTo>
                  <a:pt x="496" y="85"/>
                </a:lnTo>
                <a:lnTo>
                  <a:pt x="504" y="27"/>
                </a:lnTo>
                <a:lnTo>
                  <a:pt x="558" y="6"/>
                </a:lnTo>
                <a:lnTo>
                  <a:pt x="624" y="27"/>
                </a:lnTo>
                <a:lnTo>
                  <a:pt x="702" y="0"/>
                </a:lnTo>
                <a:lnTo>
                  <a:pt x="810" y="9"/>
                </a:lnTo>
                <a:lnTo>
                  <a:pt x="810" y="38"/>
                </a:lnTo>
                <a:lnTo>
                  <a:pt x="1004" y="91"/>
                </a:lnTo>
                <a:lnTo>
                  <a:pt x="981" y="201"/>
                </a:lnTo>
                <a:lnTo>
                  <a:pt x="799" y="248"/>
                </a:lnTo>
                <a:lnTo>
                  <a:pt x="841" y="315"/>
                </a:lnTo>
                <a:lnTo>
                  <a:pt x="775" y="344"/>
                </a:lnTo>
                <a:lnTo>
                  <a:pt x="783" y="387"/>
                </a:lnTo>
                <a:lnTo>
                  <a:pt x="989" y="550"/>
                </a:lnTo>
                <a:lnTo>
                  <a:pt x="1016" y="649"/>
                </a:lnTo>
                <a:lnTo>
                  <a:pt x="1159" y="768"/>
                </a:lnTo>
                <a:lnTo>
                  <a:pt x="1314" y="768"/>
                </a:lnTo>
                <a:lnTo>
                  <a:pt x="1279" y="841"/>
                </a:lnTo>
                <a:lnTo>
                  <a:pt x="1493" y="893"/>
                </a:lnTo>
                <a:lnTo>
                  <a:pt x="1504" y="934"/>
                </a:lnTo>
                <a:lnTo>
                  <a:pt x="1547" y="937"/>
                </a:lnTo>
                <a:lnTo>
                  <a:pt x="1667" y="1013"/>
                </a:lnTo>
                <a:lnTo>
                  <a:pt x="1656" y="1109"/>
                </a:lnTo>
                <a:lnTo>
                  <a:pt x="1570" y="1021"/>
                </a:lnTo>
                <a:lnTo>
                  <a:pt x="1469" y="1013"/>
                </a:lnTo>
                <a:lnTo>
                  <a:pt x="1446" y="989"/>
                </a:lnTo>
                <a:lnTo>
                  <a:pt x="1384" y="1027"/>
                </a:lnTo>
                <a:lnTo>
                  <a:pt x="1384" y="1094"/>
                </a:lnTo>
                <a:lnTo>
                  <a:pt x="1458" y="1138"/>
                </a:lnTo>
                <a:lnTo>
                  <a:pt x="1458" y="1208"/>
                </a:lnTo>
                <a:lnTo>
                  <a:pt x="1376" y="1222"/>
                </a:lnTo>
                <a:lnTo>
                  <a:pt x="1365" y="1292"/>
                </a:lnTo>
                <a:lnTo>
                  <a:pt x="1279" y="1356"/>
                </a:lnTo>
                <a:lnTo>
                  <a:pt x="1237" y="1350"/>
                </a:lnTo>
                <a:lnTo>
                  <a:pt x="1225" y="1309"/>
                </a:lnTo>
                <a:lnTo>
                  <a:pt x="1252" y="1234"/>
                </a:lnTo>
                <a:lnTo>
                  <a:pt x="1299" y="1222"/>
                </a:lnTo>
                <a:lnTo>
                  <a:pt x="1245" y="1059"/>
                </a:lnTo>
                <a:lnTo>
                  <a:pt x="1171" y="1048"/>
                </a:lnTo>
                <a:lnTo>
                  <a:pt x="1132" y="1013"/>
                </a:lnTo>
                <a:lnTo>
                  <a:pt x="1117" y="969"/>
                </a:lnTo>
                <a:lnTo>
                  <a:pt x="1054" y="969"/>
                </a:lnTo>
                <a:lnTo>
                  <a:pt x="911" y="864"/>
                </a:lnTo>
                <a:lnTo>
                  <a:pt x="868" y="864"/>
                </a:lnTo>
                <a:lnTo>
                  <a:pt x="671" y="736"/>
                </a:lnTo>
                <a:lnTo>
                  <a:pt x="659" y="678"/>
                </a:lnTo>
                <a:lnTo>
                  <a:pt x="585" y="664"/>
                </a:lnTo>
                <a:lnTo>
                  <a:pt x="566" y="614"/>
                </a:lnTo>
                <a:lnTo>
                  <a:pt x="504" y="582"/>
                </a:lnTo>
                <a:lnTo>
                  <a:pt x="488" y="483"/>
                </a:lnTo>
                <a:lnTo>
                  <a:pt x="446" y="413"/>
                </a:lnTo>
                <a:lnTo>
                  <a:pt x="256" y="355"/>
                </a:lnTo>
                <a:lnTo>
                  <a:pt x="201" y="402"/>
                </a:lnTo>
                <a:lnTo>
                  <a:pt x="66" y="431"/>
                </a:lnTo>
                <a:lnTo>
                  <a:pt x="85" y="352"/>
                </a:lnTo>
                <a:lnTo>
                  <a:pt x="0" y="332"/>
                </a:lnTo>
                <a:lnTo>
                  <a:pt x="0" y="210"/>
                </a:lnTo>
                <a:lnTo>
                  <a:pt x="50" y="189"/>
                </a:lnTo>
                <a:lnTo>
                  <a:pt x="50" y="123"/>
                </a:lnTo>
                <a:close/>
              </a:path>
            </a:pathLst>
          </a:custGeom>
          <a:solidFill>
            <a:srgbClr val="FF9933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81608" name="Freeform 8">
            <a:extLst>
              <a:ext uri="{FF2B5EF4-FFF2-40B4-BE49-F238E27FC236}">
                <a16:creationId xmlns:a16="http://schemas.microsoft.com/office/drawing/2014/main" id="{D5EC5224-D7B5-44F5-81AF-53DC05B86AC1}"/>
              </a:ext>
            </a:extLst>
          </p:cNvPr>
          <p:cNvSpPr>
            <a:spLocks/>
          </p:cNvSpPr>
          <p:nvPr/>
        </p:nvSpPr>
        <p:spPr bwMode="auto">
          <a:xfrm>
            <a:off x="2881313" y="974725"/>
            <a:ext cx="1631950" cy="1947863"/>
          </a:xfrm>
          <a:custGeom>
            <a:avLst/>
            <a:gdLst>
              <a:gd name="T0" fmla="*/ 842 w 1028"/>
              <a:gd name="T1" fmla="*/ 73 h 1227"/>
              <a:gd name="T2" fmla="*/ 691 w 1028"/>
              <a:gd name="T3" fmla="*/ 142 h 1227"/>
              <a:gd name="T4" fmla="*/ 896 w 1028"/>
              <a:gd name="T5" fmla="*/ 235 h 1227"/>
              <a:gd name="T6" fmla="*/ 757 w 1028"/>
              <a:gd name="T7" fmla="*/ 378 h 1227"/>
              <a:gd name="T8" fmla="*/ 737 w 1028"/>
              <a:gd name="T9" fmla="*/ 398 h 1227"/>
              <a:gd name="T10" fmla="*/ 807 w 1028"/>
              <a:gd name="T11" fmla="*/ 640 h 1227"/>
              <a:gd name="T12" fmla="*/ 900 w 1028"/>
              <a:gd name="T13" fmla="*/ 870 h 1227"/>
              <a:gd name="T14" fmla="*/ 877 w 1028"/>
              <a:gd name="T15" fmla="*/ 922 h 1227"/>
              <a:gd name="T16" fmla="*/ 1009 w 1028"/>
              <a:gd name="T17" fmla="*/ 948 h 1227"/>
              <a:gd name="T18" fmla="*/ 985 w 1028"/>
              <a:gd name="T19" fmla="*/ 1065 h 1227"/>
              <a:gd name="T20" fmla="*/ 908 w 1028"/>
              <a:gd name="T21" fmla="*/ 1155 h 1227"/>
              <a:gd name="T22" fmla="*/ 819 w 1028"/>
              <a:gd name="T23" fmla="*/ 1222 h 1227"/>
              <a:gd name="T24" fmla="*/ 582 w 1028"/>
              <a:gd name="T25" fmla="*/ 1190 h 1227"/>
              <a:gd name="T26" fmla="*/ 334 w 1028"/>
              <a:gd name="T27" fmla="*/ 1149 h 1227"/>
              <a:gd name="T28" fmla="*/ 287 w 1028"/>
              <a:gd name="T29" fmla="*/ 1204 h 1227"/>
              <a:gd name="T30" fmla="*/ 175 w 1028"/>
              <a:gd name="T31" fmla="*/ 1155 h 1227"/>
              <a:gd name="T32" fmla="*/ 59 w 1028"/>
              <a:gd name="T33" fmla="*/ 1187 h 1227"/>
              <a:gd name="T34" fmla="*/ 70 w 1028"/>
              <a:gd name="T35" fmla="*/ 1131 h 1227"/>
              <a:gd name="T36" fmla="*/ 198 w 1028"/>
              <a:gd name="T37" fmla="*/ 1047 h 1227"/>
              <a:gd name="T38" fmla="*/ 299 w 1028"/>
              <a:gd name="T39" fmla="*/ 995 h 1227"/>
              <a:gd name="T40" fmla="*/ 252 w 1028"/>
              <a:gd name="T41" fmla="*/ 963 h 1227"/>
              <a:gd name="T42" fmla="*/ 175 w 1028"/>
              <a:gd name="T43" fmla="*/ 907 h 1227"/>
              <a:gd name="T44" fmla="*/ 334 w 1028"/>
              <a:gd name="T45" fmla="*/ 881 h 1227"/>
              <a:gd name="T46" fmla="*/ 307 w 1028"/>
              <a:gd name="T47" fmla="*/ 803 h 1227"/>
              <a:gd name="T48" fmla="*/ 497 w 1028"/>
              <a:gd name="T49" fmla="*/ 742 h 1227"/>
              <a:gd name="T50" fmla="*/ 516 w 1028"/>
              <a:gd name="T51" fmla="*/ 625 h 1227"/>
              <a:gd name="T52" fmla="*/ 505 w 1028"/>
              <a:gd name="T53" fmla="*/ 555 h 1227"/>
              <a:gd name="T54" fmla="*/ 388 w 1028"/>
              <a:gd name="T55" fmla="*/ 491 h 1227"/>
              <a:gd name="T56" fmla="*/ 415 w 1028"/>
              <a:gd name="T57" fmla="*/ 398 h 1227"/>
              <a:gd name="T58" fmla="*/ 450 w 1028"/>
              <a:gd name="T59" fmla="*/ 265 h 1227"/>
              <a:gd name="T60" fmla="*/ 423 w 1028"/>
              <a:gd name="T61" fmla="*/ 195 h 1227"/>
              <a:gd name="T62" fmla="*/ 497 w 1028"/>
              <a:gd name="T63" fmla="*/ 113 h 1227"/>
              <a:gd name="T64" fmla="*/ 679 w 1028"/>
              <a:gd name="T65" fmla="*/ 0 h 1227"/>
              <a:gd name="T66" fmla="*/ 842 w 1028"/>
              <a:gd name="T67" fmla="*/ 35 h 1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28" h="1227">
                <a:moveTo>
                  <a:pt x="842" y="35"/>
                </a:moveTo>
                <a:lnTo>
                  <a:pt x="842" y="73"/>
                </a:lnTo>
                <a:lnTo>
                  <a:pt x="745" y="99"/>
                </a:lnTo>
                <a:lnTo>
                  <a:pt x="691" y="142"/>
                </a:lnTo>
                <a:lnTo>
                  <a:pt x="908" y="203"/>
                </a:lnTo>
                <a:lnTo>
                  <a:pt x="896" y="235"/>
                </a:lnTo>
                <a:lnTo>
                  <a:pt x="768" y="334"/>
                </a:lnTo>
                <a:lnTo>
                  <a:pt x="757" y="378"/>
                </a:lnTo>
                <a:lnTo>
                  <a:pt x="675" y="387"/>
                </a:lnTo>
                <a:lnTo>
                  <a:pt x="737" y="398"/>
                </a:lnTo>
                <a:lnTo>
                  <a:pt x="791" y="486"/>
                </a:lnTo>
                <a:lnTo>
                  <a:pt x="807" y="640"/>
                </a:lnTo>
                <a:lnTo>
                  <a:pt x="888" y="707"/>
                </a:lnTo>
                <a:lnTo>
                  <a:pt x="900" y="870"/>
                </a:lnTo>
                <a:lnTo>
                  <a:pt x="865" y="896"/>
                </a:lnTo>
                <a:lnTo>
                  <a:pt x="877" y="922"/>
                </a:lnTo>
                <a:lnTo>
                  <a:pt x="927" y="902"/>
                </a:lnTo>
                <a:lnTo>
                  <a:pt x="1009" y="948"/>
                </a:lnTo>
                <a:lnTo>
                  <a:pt x="1028" y="1009"/>
                </a:lnTo>
                <a:lnTo>
                  <a:pt x="985" y="1065"/>
                </a:lnTo>
                <a:lnTo>
                  <a:pt x="842" y="1129"/>
                </a:lnTo>
                <a:lnTo>
                  <a:pt x="908" y="1155"/>
                </a:lnTo>
                <a:lnTo>
                  <a:pt x="900" y="1198"/>
                </a:lnTo>
                <a:lnTo>
                  <a:pt x="819" y="1222"/>
                </a:lnTo>
                <a:lnTo>
                  <a:pt x="733" y="1227"/>
                </a:lnTo>
                <a:lnTo>
                  <a:pt x="582" y="1190"/>
                </a:lnTo>
                <a:lnTo>
                  <a:pt x="435" y="1190"/>
                </a:lnTo>
                <a:lnTo>
                  <a:pt x="334" y="1149"/>
                </a:lnTo>
                <a:lnTo>
                  <a:pt x="287" y="1178"/>
                </a:lnTo>
                <a:lnTo>
                  <a:pt x="287" y="1204"/>
                </a:lnTo>
                <a:lnTo>
                  <a:pt x="237" y="1204"/>
                </a:lnTo>
                <a:lnTo>
                  <a:pt x="175" y="1155"/>
                </a:lnTo>
                <a:lnTo>
                  <a:pt x="121" y="1155"/>
                </a:lnTo>
                <a:lnTo>
                  <a:pt x="59" y="1187"/>
                </a:lnTo>
                <a:lnTo>
                  <a:pt x="0" y="1155"/>
                </a:lnTo>
                <a:lnTo>
                  <a:pt x="70" y="1131"/>
                </a:lnTo>
                <a:lnTo>
                  <a:pt x="179" y="1088"/>
                </a:lnTo>
                <a:lnTo>
                  <a:pt x="198" y="1047"/>
                </a:lnTo>
                <a:lnTo>
                  <a:pt x="307" y="1035"/>
                </a:lnTo>
                <a:lnTo>
                  <a:pt x="299" y="995"/>
                </a:lnTo>
                <a:lnTo>
                  <a:pt x="252" y="995"/>
                </a:lnTo>
                <a:lnTo>
                  <a:pt x="252" y="963"/>
                </a:lnTo>
                <a:lnTo>
                  <a:pt x="175" y="963"/>
                </a:lnTo>
                <a:lnTo>
                  <a:pt x="175" y="907"/>
                </a:lnTo>
                <a:lnTo>
                  <a:pt x="210" y="896"/>
                </a:lnTo>
                <a:lnTo>
                  <a:pt x="334" y="881"/>
                </a:lnTo>
                <a:lnTo>
                  <a:pt x="349" y="809"/>
                </a:lnTo>
                <a:lnTo>
                  <a:pt x="307" y="803"/>
                </a:lnTo>
                <a:lnTo>
                  <a:pt x="380" y="745"/>
                </a:lnTo>
                <a:lnTo>
                  <a:pt x="497" y="742"/>
                </a:lnTo>
                <a:lnTo>
                  <a:pt x="567" y="672"/>
                </a:lnTo>
                <a:lnTo>
                  <a:pt x="516" y="625"/>
                </a:lnTo>
                <a:lnTo>
                  <a:pt x="570" y="555"/>
                </a:lnTo>
                <a:lnTo>
                  <a:pt x="505" y="555"/>
                </a:lnTo>
                <a:lnTo>
                  <a:pt x="388" y="526"/>
                </a:lnTo>
                <a:lnTo>
                  <a:pt x="388" y="491"/>
                </a:lnTo>
                <a:lnTo>
                  <a:pt x="458" y="419"/>
                </a:lnTo>
                <a:lnTo>
                  <a:pt x="415" y="398"/>
                </a:lnTo>
                <a:lnTo>
                  <a:pt x="404" y="343"/>
                </a:lnTo>
                <a:lnTo>
                  <a:pt x="450" y="265"/>
                </a:lnTo>
                <a:lnTo>
                  <a:pt x="423" y="270"/>
                </a:lnTo>
                <a:lnTo>
                  <a:pt x="423" y="195"/>
                </a:lnTo>
                <a:lnTo>
                  <a:pt x="473" y="171"/>
                </a:lnTo>
                <a:lnTo>
                  <a:pt x="497" y="113"/>
                </a:lnTo>
                <a:lnTo>
                  <a:pt x="613" y="6"/>
                </a:lnTo>
                <a:lnTo>
                  <a:pt x="679" y="0"/>
                </a:lnTo>
                <a:lnTo>
                  <a:pt x="819" y="23"/>
                </a:lnTo>
                <a:lnTo>
                  <a:pt x="842" y="35"/>
                </a:lnTo>
                <a:close/>
              </a:path>
            </a:pathLst>
          </a:custGeom>
          <a:solidFill>
            <a:srgbClr val="FFC08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81609" name="Freeform 9">
            <a:extLst>
              <a:ext uri="{FF2B5EF4-FFF2-40B4-BE49-F238E27FC236}">
                <a16:creationId xmlns:a16="http://schemas.microsoft.com/office/drawing/2014/main" id="{DA9192D4-7EB1-4AE2-A590-296A309D6F6A}"/>
              </a:ext>
            </a:extLst>
          </p:cNvPr>
          <p:cNvSpPr>
            <a:spLocks/>
          </p:cNvSpPr>
          <p:nvPr/>
        </p:nvSpPr>
        <p:spPr bwMode="auto">
          <a:xfrm>
            <a:off x="5214938" y="2203450"/>
            <a:ext cx="1846262" cy="1758950"/>
          </a:xfrm>
          <a:custGeom>
            <a:avLst/>
            <a:gdLst>
              <a:gd name="T0" fmla="*/ 237 w 1163"/>
              <a:gd name="T1" fmla="*/ 858 h 1108"/>
              <a:gd name="T2" fmla="*/ 0 w 1163"/>
              <a:gd name="T3" fmla="*/ 785 h 1108"/>
              <a:gd name="T4" fmla="*/ 39 w 1163"/>
              <a:gd name="T5" fmla="*/ 727 h 1108"/>
              <a:gd name="T6" fmla="*/ 16 w 1163"/>
              <a:gd name="T7" fmla="*/ 648 h 1108"/>
              <a:gd name="T8" fmla="*/ 39 w 1163"/>
              <a:gd name="T9" fmla="*/ 611 h 1108"/>
              <a:gd name="T10" fmla="*/ 16 w 1163"/>
              <a:gd name="T11" fmla="*/ 515 h 1108"/>
              <a:gd name="T12" fmla="*/ 66 w 1163"/>
              <a:gd name="T13" fmla="*/ 474 h 1108"/>
              <a:gd name="T14" fmla="*/ 43 w 1163"/>
              <a:gd name="T15" fmla="*/ 416 h 1108"/>
              <a:gd name="T16" fmla="*/ 151 w 1163"/>
              <a:gd name="T17" fmla="*/ 398 h 1108"/>
              <a:gd name="T18" fmla="*/ 206 w 1163"/>
              <a:gd name="T19" fmla="*/ 337 h 1108"/>
              <a:gd name="T20" fmla="*/ 171 w 1163"/>
              <a:gd name="T21" fmla="*/ 317 h 1108"/>
              <a:gd name="T22" fmla="*/ 237 w 1163"/>
              <a:gd name="T23" fmla="*/ 253 h 1108"/>
              <a:gd name="T24" fmla="*/ 237 w 1163"/>
              <a:gd name="T25" fmla="*/ 165 h 1108"/>
              <a:gd name="T26" fmla="*/ 361 w 1163"/>
              <a:gd name="T27" fmla="*/ 157 h 1108"/>
              <a:gd name="T28" fmla="*/ 376 w 1163"/>
              <a:gd name="T29" fmla="*/ 195 h 1108"/>
              <a:gd name="T30" fmla="*/ 454 w 1163"/>
              <a:gd name="T31" fmla="*/ 125 h 1108"/>
              <a:gd name="T32" fmla="*/ 458 w 1163"/>
              <a:gd name="T33" fmla="*/ 0 h 1108"/>
              <a:gd name="T34" fmla="*/ 574 w 1163"/>
              <a:gd name="T35" fmla="*/ 0 h 1108"/>
              <a:gd name="T36" fmla="*/ 652 w 1163"/>
              <a:gd name="T37" fmla="*/ 84 h 1108"/>
              <a:gd name="T38" fmla="*/ 741 w 1163"/>
              <a:gd name="T39" fmla="*/ 104 h 1108"/>
              <a:gd name="T40" fmla="*/ 737 w 1163"/>
              <a:gd name="T41" fmla="*/ 151 h 1108"/>
              <a:gd name="T42" fmla="*/ 776 w 1163"/>
              <a:gd name="T43" fmla="*/ 160 h 1108"/>
              <a:gd name="T44" fmla="*/ 799 w 1163"/>
              <a:gd name="T45" fmla="*/ 136 h 1108"/>
              <a:gd name="T46" fmla="*/ 946 w 1163"/>
              <a:gd name="T47" fmla="*/ 110 h 1108"/>
              <a:gd name="T48" fmla="*/ 1059 w 1163"/>
              <a:gd name="T49" fmla="*/ 180 h 1108"/>
              <a:gd name="T50" fmla="*/ 1059 w 1163"/>
              <a:gd name="T51" fmla="*/ 200 h 1108"/>
              <a:gd name="T52" fmla="*/ 1128 w 1163"/>
              <a:gd name="T53" fmla="*/ 238 h 1108"/>
              <a:gd name="T54" fmla="*/ 1125 w 1163"/>
              <a:gd name="T55" fmla="*/ 311 h 1108"/>
              <a:gd name="T56" fmla="*/ 1074 w 1163"/>
              <a:gd name="T57" fmla="*/ 340 h 1108"/>
              <a:gd name="T58" fmla="*/ 1128 w 1163"/>
              <a:gd name="T59" fmla="*/ 384 h 1108"/>
              <a:gd name="T60" fmla="*/ 1163 w 1163"/>
              <a:gd name="T61" fmla="*/ 619 h 1108"/>
              <a:gd name="T62" fmla="*/ 1125 w 1163"/>
              <a:gd name="T63" fmla="*/ 648 h 1108"/>
              <a:gd name="T64" fmla="*/ 1059 w 1163"/>
              <a:gd name="T65" fmla="*/ 628 h 1108"/>
              <a:gd name="T66" fmla="*/ 783 w 1163"/>
              <a:gd name="T67" fmla="*/ 692 h 1108"/>
              <a:gd name="T68" fmla="*/ 822 w 1163"/>
              <a:gd name="T69" fmla="*/ 803 h 1108"/>
              <a:gd name="T70" fmla="*/ 1016 w 1163"/>
              <a:gd name="T71" fmla="*/ 977 h 1108"/>
              <a:gd name="T72" fmla="*/ 904 w 1163"/>
              <a:gd name="T73" fmla="*/ 968 h 1108"/>
              <a:gd name="T74" fmla="*/ 834 w 1163"/>
              <a:gd name="T75" fmla="*/ 1018 h 1108"/>
              <a:gd name="T76" fmla="*/ 842 w 1163"/>
              <a:gd name="T77" fmla="*/ 1096 h 1108"/>
              <a:gd name="T78" fmla="*/ 737 w 1163"/>
              <a:gd name="T79" fmla="*/ 1076 h 1108"/>
              <a:gd name="T80" fmla="*/ 609 w 1163"/>
              <a:gd name="T81" fmla="*/ 1088 h 1108"/>
              <a:gd name="T82" fmla="*/ 558 w 1163"/>
              <a:gd name="T83" fmla="*/ 1096 h 1108"/>
              <a:gd name="T84" fmla="*/ 516 w 1163"/>
              <a:gd name="T85" fmla="*/ 1073 h 1108"/>
              <a:gd name="T86" fmla="*/ 500 w 1163"/>
              <a:gd name="T87" fmla="*/ 1108 h 1108"/>
              <a:gd name="T88" fmla="*/ 446 w 1163"/>
              <a:gd name="T89" fmla="*/ 1096 h 1108"/>
              <a:gd name="T90" fmla="*/ 399 w 1163"/>
              <a:gd name="T91" fmla="*/ 1067 h 1108"/>
              <a:gd name="T92" fmla="*/ 306 w 1163"/>
              <a:gd name="T93" fmla="*/ 1044 h 1108"/>
              <a:gd name="T94" fmla="*/ 240 w 1163"/>
              <a:gd name="T95" fmla="*/ 1018 h 1108"/>
              <a:gd name="T96" fmla="*/ 178 w 1163"/>
              <a:gd name="T97" fmla="*/ 1050 h 1108"/>
              <a:gd name="T98" fmla="*/ 109 w 1163"/>
              <a:gd name="T99" fmla="*/ 1047 h 1108"/>
              <a:gd name="T100" fmla="*/ 155 w 1163"/>
              <a:gd name="T101" fmla="*/ 910 h 1108"/>
              <a:gd name="T102" fmla="*/ 237 w 1163"/>
              <a:gd name="T103" fmla="*/ 858 h 1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63" h="1108">
                <a:moveTo>
                  <a:pt x="237" y="858"/>
                </a:moveTo>
                <a:lnTo>
                  <a:pt x="0" y="785"/>
                </a:lnTo>
                <a:lnTo>
                  <a:pt x="39" y="727"/>
                </a:lnTo>
                <a:lnTo>
                  <a:pt x="16" y="648"/>
                </a:lnTo>
                <a:lnTo>
                  <a:pt x="39" y="611"/>
                </a:lnTo>
                <a:lnTo>
                  <a:pt x="16" y="515"/>
                </a:lnTo>
                <a:lnTo>
                  <a:pt x="66" y="474"/>
                </a:lnTo>
                <a:lnTo>
                  <a:pt x="43" y="416"/>
                </a:lnTo>
                <a:lnTo>
                  <a:pt x="151" y="398"/>
                </a:lnTo>
                <a:lnTo>
                  <a:pt x="206" y="337"/>
                </a:lnTo>
                <a:lnTo>
                  <a:pt x="171" y="317"/>
                </a:lnTo>
                <a:lnTo>
                  <a:pt x="237" y="253"/>
                </a:lnTo>
                <a:lnTo>
                  <a:pt x="237" y="165"/>
                </a:lnTo>
                <a:lnTo>
                  <a:pt x="361" y="157"/>
                </a:lnTo>
                <a:lnTo>
                  <a:pt x="376" y="195"/>
                </a:lnTo>
                <a:lnTo>
                  <a:pt x="454" y="125"/>
                </a:lnTo>
                <a:lnTo>
                  <a:pt x="458" y="0"/>
                </a:lnTo>
                <a:lnTo>
                  <a:pt x="574" y="0"/>
                </a:lnTo>
                <a:lnTo>
                  <a:pt x="652" y="84"/>
                </a:lnTo>
                <a:lnTo>
                  <a:pt x="741" y="104"/>
                </a:lnTo>
                <a:lnTo>
                  <a:pt x="737" y="151"/>
                </a:lnTo>
                <a:lnTo>
                  <a:pt x="776" y="160"/>
                </a:lnTo>
                <a:lnTo>
                  <a:pt x="799" y="136"/>
                </a:lnTo>
                <a:lnTo>
                  <a:pt x="946" y="110"/>
                </a:lnTo>
                <a:lnTo>
                  <a:pt x="1059" y="180"/>
                </a:lnTo>
                <a:lnTo>
                  <a:pt x="1059" y="200"/>
                </a:lnTo>
                <a:lnTo>
                  <a:pt x="1128" y="238"/>
                </a:lnTo>
                <a:lnTo>
                  <a:pt x="1125" y="311"/>
                </a:lnTo>
                <a:lnTo>
                  <a:pt x="1074" y="340"/>
                </a:lnTo>
                <a:lnTo>
                  <a:pt x="1128" y="384"/>
                </a:lnTo>
                <a:lnTo>
                  <a:pt x="1163" y="619"/>
                </a:lnTo>
                <a:lnTo>
                  <a:pt x="1125" y="648"/>
                </a:lnTo>
                <a:lnTo>
                  <a:pt x="1059" y="628"/>
                </a:lnTo>
                <a:lnTo>
                  <a:pt x="783" y="692"/>
                </a:lnTo>
                <a:lnTo>
                  <a:pt x="822" y="803"/>
                </a:lnTo>
                <a:lnTo>
                  <a:pt x="1016" y="977"/>
                </a:lnTo>
                <a:lnTo>
                  <a:pt x="904" y="968"/>
                </a:lnTo>
                <a:lnTo>
                  <a:pt x="834" y="1018"/>
                </a:lnTo>
                <a:lnTo>
                  <a:pt x="842" y="1096"/>
                </a:lnTo>
                <a:lnTo>
                  <a:pt x="737" y="1076"/>
                </a:lnTo>
                <a:lnTo>
                  <a:pt x="609" y="1088"/>
                </a:lnTo>
                <a:lnTo>
                  <a:pt x="558" y="1096"/>
                </a:lnTo>
                <a:lnTo>
                  <a:pt x="516" y="1073"/>
                </a:lnTo>
                <a:lnTo>
                  <a:pt x="500" y="1108"/>
                </a:lnTo>
                <a:lnTo>
                  <a:pt x="446" y="1096"/>
                </a:lnTo>
                <a:lnTo>
                  <a:pt x="399" y="1067"/>
                </a:lnTo>
                <a:lnTo>
                  <a:pt x="306" y="1044"/>
                </a:lnTo>
                <a:lnTo>
                  <a:pt x="240" y="1018"/>
                </a:lnTo>
                <a:lnTo>
                  <a:pt x="178" y="1050"/>
                </a:lnTo>
                <a:lnTo>
                  <a:pt x="109" y="1047"/>
                </a:lnTo>
                <a:lnTo>
                  <a:pt x="155" y="910"/>
                </a:lnTo>
                <a:lnTo>
                  <a:pt x="237" y="858"/>
                </a:lnTo>
                <a:close/>
              </a:path>
            </a:pathLst>
          </a:custGeom>
          <a:solidFill>
            <a:srgbClr val="FF00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81610" name="Rectangle 10">
            <a:extLst>
              <a:ext uri="{FF2B5EF4-FFF2-40B4-BE49-F238E27FC236}">
                <a16:creationId xmlns:a16="http://schemas.microsoft.com/office/drawing/2014/main" id="{3841532E-A3D5-4656-86E4-A6E8B19BE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0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pt-BR" sz="4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EUROPA DIVIDIDA</a:t>
            </a:r>
          </a:p>
        </p:txBody>
      </p:sp>
      <p:sp>
        <p:nvSpPr>
          <p:cNvPr id="281611" name="Line 11">
            <a:extLst>
              <a:ext uri="{FF2B5EF4-FFF2-40B4-BE49-F238E27FC236}">
                <a16:creationId xmlns:a16="http://schemas.microsoft.com/office/drawing/2014/main" id="{DF363F85-A386-492B-97A8-1416C87458A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1676400"/>
            <a:ext cx="1905000" cy="762000"/>
          </a:xfrm>
          <a:prstGeom prst="line">
            <a:avLst/>
          </a:prstGeom>
          <a:noFill/>
          <a:ln w="50800">
            <a:solidFill>
              <a:srgbClr val="FEF8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81612" name="Rectangle 12">
            <a:extLst>
              <a:ext uri="{FF2B5EF4-FFF2-40B4-BE49-F238E27FC236}">
                <a16:creationId xmlns:a16="http://schemas.microsoft.com/office/drawing/2014/main" id="{25727983-ED82-4D2C-9371-100ADFCD7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1828800" cy="762000"/>
          </a:xfrm>
          <a:prstGeom prst="rect">
            <a:avLst/>
          </a:prstGeom>
          <a:solidFill>
            <a:srgbClr val="FAF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pt-BR" b="1">
                <a:solidFill>
                  <a:srgbClr val="2A2AA6"/>
                </a:solidFill>
                <a:latin typeface="Comic Sans MS" panose="030F0702030302020204" pitchFamily="66" charset="0"/>
              </a:rPr>
              <a:t>1. Anglos</a:t>
            </a:r>
          </a:p>
          <a:p>
            <a:pPr algn="ctr" eaLnBrk="0" hangingPunct="0"/>
            <a:r>
              <a:rPr lang="en-US" altLang="pt-BR" sz="1800" b="1">
                <a:solidFill>
                  <a:srgbClr val="2A2AA6"/>
                </a:solidFill>
                <a:latin typeface="Comic Sans MS" panose="030F0702030302020204" pitchFamily="66" charset="0"/>
              </a:rPr>
              <a:t>Inglaterra</a:t>
            </a:r>
            <a:endParaRPr lang="en-US" altLang="pt-BR" b="1">
              <a:solidFill>
                <a:srgbClr val="2A2AA6"/>
              </a:solidFill>
              <a:latin typeface="Comic Sans MS" panose="030F0702030302020204" pitchFamily="66" charset="0"/>
            </a:endParaRPr>
          </a:p>
        </p:txBody>
      </p:sp>
      <p:sp>
        <p:nvSpPr>
          <p:cNvPr id="281613" name="Line 13">
            <a:extLst>
              <a:ext uri="{FF2B5EF4-FFF2-40B4-BE49-F238E27FC236}">
                <a16:creationId xmlns:a16="http://schemas.microsoft.com/office/drawing/2014/main" id="{316DD55A-1751-4208-AB48-385411856C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2667000"/>
            <a:ext cx="2362200" cy="13716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81614" name="Rectangle 14">
            <a:extLst>
              <a:ext uri="{FF2B5EF4-FFF2-40B4-BE49-F238E27FC236}">
                <a16:creationId xmlns:a16="http://schemas.microsoft.com/office/drawing/2014/main" id="{28511E7E-72EF-4A97-A777-423E09096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133600"/>
            <a:ext cx="1828800" cy="762000"/>
          </a:xfrm>
          <a:prstGeom prst="rect">
            <a:avLst/>
          </a:prstGeom>
          <a:solidFill>
            <a:srgbClr val="FAF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pt-BR" b="1">
                <a:solidFill>
                  <a:srgbClr val="2A2AA6"/>
                </a:solidFill>
                <a:latin typeface="Comic Sans MS" panose="030F0702030302020204" pitchFamily="66" charset="0"/>
              </a:rPr>
              <a:t>2. Francos</a:t>
            </a:r>
          </a:p>
          <a:p>
            <a:pPr algn="ctr" eaLnBrk="0" hangingPunct="0"/>
            <a:r>
              <a:rPr lang="en-US" altLang="pt-BR" sz="1800" b="1">
                <a:solidFill>
                  <a:srgbClr val="2A2AA6"/>
                </a:solidFill>
                <a:latin typeface="Comic Sans MS" panose="030F0702030302020204" pitchFamily="66" charset="0"/>
              </a:rPr>
              <a:t>França</a:t>
            </a:r>
            <a:endParaRPr lang="en-US" altLang="pt-BR" b="1">
              <a:latin typeface="Comic Sans MS" panose="030F0702030302020204" pitchFamily="66" charset="0"/>
            </a:endParaRPr>
          </a:p>
        </p:txBody>
      </p:sp>
      <p:sp>
        <p:nvSpPr>
          <p:cNvPr id="281615" name="Rectangle 15">
            <a:extLst>
              <a:ext uri="{FF2B5EF4-FFF2-40B4-BE49-F238E27FC236}">
                <a16:creationId xmlns:a16="http://schemas.microsoft.com/office/drawing/2014/main" id="{6731E93F-A01E-4210-92E2-9F8401215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284538"/>
            <a:ext cx="1828800" cy="762000"/>
          </a:xfrm>
          <a:prstGeom prst="rect">
            <a:avLst/>
          </a:prstGeom>
          <a:solidFill>
            <a:srgbClr val="FAF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pt-BR" b="1">
                <a:solidFill>
                  <a:srgbClr val="2A2AA6"/>
                </a:solidFill>
                <a:latin typeface="Comic Sans MS" panose="030F0702030302020204" pitchFamily="66" charset="0"/>
              </a:rPr>
              <a:t>3. Visigodos</a:t>
            </a:r>
          </a:p>
          <a:p>
            <a:pPr algn="ctr" eaLnBrk="0" hangingPunct="0"/>
            <a:r>
              <a:rPr lang="en-US" altLang="pt-BR" sz="1800" b="1">
                <a:solidFill>
                  <a:srgbClr val="2A2AA6"/>
                </a:solidFill>
                <a:latin typeface="Comic Sans MS" panose="030F0702030302020204" pitchFamily="66" charset="0"/>
              </a:rPr>
              <a:t>Norte Espanha</a:t>
            </a:r>
            <a:endParaRPr lang="en-US" altLang="pt-BR" b="1">
              <a:solidFill>
                <a:srgbClr val="2A2AA6"/>
              </a:solidFill>
              <a:latin typeface="Comic Sans MS" panose="030F0702030302020204" pitchFamily="66" charset="0"/>
            </a:endParaRPr>
          </a:p>
        </p:txBody>
      </p:sp>
      <p:sp>
        <p:nvSpPr>
          <p:cNvPr id="281616" name="Line 16">
            <a:extLst>
              <a:ext uri="{FF2B5EF4-FFF2-40B4-BE49-F238E27FC236}">
                <a16:creationId xmlns:a16="http://schemas.microsoft.com/office/drawing/2014/main" id="{A6EDCC49-D7A3-4A1F-BB2C-80F88A855A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381000" cy="6858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81617" name="Line 17">
            <a:extLst>
              <a:ext uri="{FF2B5EF4-FFF2-40B4-BE49-F238E27FC236}">
                <a16:creationId xmlns:a16="http://schemas.microsoft.com/office/drawing/2014/main" id="{202F7379-6CF0-46A0-ABA9-0FDB24B95E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4876800"/>
            <a:ext cx="1066800" cy="13716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81618" name="Rectangle 18">
            <a:extLst>
              <a:ext uri="{FF2B5EF4-FFF2-40B4-BE49-F238E27FC236}">
                <a16:creationId xmlns:a16="http://schemas.microsoft.com/office/drawing/2014/main" id="{F117FADF-118A-4BC5-9BD7-6445F026E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096000"/>
            <a:ext cx="1828800" cy="762000"/>
          </a:xfrm>
          <a:prstGeom prst="rect">
            <a:avLst/>
          </a:prstGeom>
          <a:solidFill>
            <a:srgbClr val="FAF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pt-BR" b="1">
                <a:solidFill>
                  <a:srgbClr val="2A2AA6"/>
                </a:solidFill>
                <a:latin typeface="Comic Sans MS" panose="030F0702030302020204" pitchFamily="66" charset="0"/>
              </a:rPr>
              <a:t>4. Suevos</a:t>
            </a:r>
          </a:p>
          <a:p>
            <a:pPr algn="ctr" eaLnBrk="0" hangingPunct="0"/>
            <a:r>
              <a:rPr lang="en-US" altLang="pt-BR" sz="1800" b="1">
                <a:solidFill>
                  <a:srgbClr val="2A2AA6"/>
                </a:solidFill>
                <a:latin typeface="Comic Sans MS" panose="030F0702030302020204" pitchFamily="66" charset="0"/>
              </a:rPr>
              <a:t>Portugal</a:t>
            </a:r>
            <a:endParaRPr lang="en-US" altLang="pt-BR" b="1">
              <a:solidFill>
                <a:srgbClr val="2A2AA6"/>
              </a:solidFill>
              <a:latin typeface="Comic Sans MS" panose="030F0702030302020204" pitchFamily="66" charset="0"/>
            </a:endParaRPr>
          </a:p>
        </p:txBody>
      </p:sp>
      <p:sp>
        <p:nvSpPr>
          <p:cNvPr id="281619" name="Line 19">
            <a:extLst>
              <a:ext uri="{FF2B5EF4-FFF2-40B4-BE49-F238E27FC236}">
                <a16:creationId xmlns:a16="http://schemas.microsoft.com/office/drawing/2014/main" id="{673D983B-ABFE-40D5-9BE1-B35585E7B20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81200" y="5638800"/>
            <a:ext cx="1752600" cy="6858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81620" name="Rectangle 20">
            <a:extLst>
              <a:ext uri="{FF2B5EF4-FFF2-40B4-BE49-F238E27FC236}">
                <a16:creationId xmlns:a16="http://schemas.microsoft.com/office/drawing/2014/main" id="{4ADBEB5B-DE02-40BD-A357-3871DA74B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6096000"/>
            <a:ext cx="1828800" cy="762000"/>
          </a:xfrm>
          <a:prstGeom prst="rect">
            <a:avLst/>
          </a:prstGeom>
          <a:solidFill>
            <a:srgbClr val="FAF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pt-BR" b="1">
                <a:solidFill>
                  <a:srgbClr val="2A2AA6"/>
                </a:solidFill>
                <a:latin typeface="Comic Sans MS" panose="030F0702030302020204" pitchFamily="66" charset="0"/>
              </a:rPr>
              <a:t>5. Vândalos</a:t>
            </a:r>
          </a:p>
          <a:p>
            <a:pPr algn="ctr" eaLnBrk="0" hangingPunct="0"/>
            <a:r>
              <a:rPr lang="en-US" altLang="pt-BR" sz="1800" b="1">
                <a:solidFill>
                  <a:srgbClr val="2A2AA6"/>
                </a:solidFill>
                <a:latin typeface="Comic Sans MS" panose="030F0702030302020204" pitchFamily="66" charset="0"/>
              </a:rPr>
              <a:t>Sul Espanha</a:t>
            </a:r>
            <a:endParaRPr lang="en-US" altLang="pt-BR" b="1">
              <a:latin typeface="Comic Sans MS" panose="030F0702030302020204" pitchFamily="66" charset="0"/>
            </a:endParaRPr>
          </a:p>
        </p:txBody>
      </p:sp>
      <p:sp>
        <p:nvSpPr>
          <p:cNvPr id="281621" name="Line 21">
            <a:extLst>
              <a:ext uri="{FF2B5EF4-FFF2-40B4-BE49-F238E27FC236}">
                <a16:creationId xmlns:a16="http://schemas.microsoft.com/office/drawing/2014/main" id="{9D847F49-865F-4371-A00E-17A088E25E1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34200" y="5410200"/>
            <a:ext cx="1371600" cy="6858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81622" name="Rectangle 22">
            <a:extLst>
              <a:ext uri="{FF2B5EF4-FFF2-40B4-BE49-F238E27FC236}">
                <a16:creationId xmlns:a16="http://schemas.microsoft.com/office/drawing/2014/main" id="{AC3C4A32-B8B1-4459-9F20-621422963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6096000"/>
            <a:ext cx="1981200" cy="762000"/>
          </a:xfrm>
          <a:prstGeom prst="rect">
            <a:avLst/>
          </a:prstGeom>
          <a:solidFill>
            <a:srgbClr val="FAF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pt-BR" b="1">
                <a:solidFill>
                  <a:srgbClr val="2A2AA6"/>
                </a:solidFill>
                <a:latin typeface="Comic Sans MS" panose="030F0702030302020204" pitchFamily="66" charset="0"/>
              </a:rPr>
              <a:t>10. Hérulos</a:t>
            </a:r>
          </a:p>
          <a:p>
            <a:pPr algn="ctr" eaLnBrk="0" hangingPunct="0"/>
            <a:r>
              <a:rPr lang="en-US" altLang="pt-BR" sz="1800" b="1">
                <a:solidFill>
                  <a:srgbClr val="2A2AA6"/>
                </a:solidFill>
                <a:latin typeface="Comic Sans MS" panose="030F0702030302020204" pitchFamily="66" charset="0"/>
              </a:rPr>
              <a:t>Sul Itália</a:t>
            </a:r>
            <a:endParaRPr lang="en-US" altLang="pt-BR" b="1">
              <a:latin typeface="Comic Sans MS" panose="030F0702030302020204" pitchFamily="66" charset="0"/>
            </a:endParaRPr>
          </a:p>
        </p:txBody>
      </p:sp>
      <p:sp>
        <p:nvSpPr>
          <p:cNvPr id="281623" name="Line 23">
            <a:extLst>
              <a:ext uri="{FF2B5EF4-FFF2-40B4-BE49-F238E27FC236}">
                <a16:creationId xmlns:a16="http://schemas.microsoft.com/office/drawing/2014/main" id="{3A3372E4-B2CB-4C71-A228-FB25D5548C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1371600"/>
            <a:ext cx="1066800" cy="17526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81624" name="Rectangle 24">
            <a:extLst>
              <a:ext uri="{FF2B5EF4-FFF2-40B4-BE49-F238E27FC236}">
                <a16:creationId xmlns:a16="http://schemas.microsoft.com/office/drawing/2014/main" id="{70D8E518-31F7-44C1-8149-29EA7F01D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762000"/>
            <a:ext cx="1828800" cy="762000"/>
          </a:xfrm>
          <a:prstGeom prst="rect">
            <a:avLst/>
          </a:prstGeom>
          <a:solidFill>
            <a:srgbClr val="FAF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pt-BR" sz="2000" b="1">
                <a:solidFill>
                  <a:srgbClr val="2A2AA6"/>
                </a:solidFill>
                <a:latin typeface="Comic Sans MS" panose="030F0702030302020204" pitchFamily="66" charset="0"/>
              </a:rPr>
              <a:t>6. Germanos</a:t>
            </a:r>
          </a:p>
          <a:p>
            <a:pPr algn="ctr" eaLnBrk="0" hangingPunct="0"/>
            <a:r>
              <a:rPr lang="en-US" altLang="pt-BR" sz="1800" b="1">
                <a:solidFill>
                  <a:srgbClr val="2A2AA6"/>
                </a:solidFill>
                <a:latin typeface="Comic Sans MS" panose="030F0702030302020204" pitchFamily="66" charset="0"/>
              </a:rPr>
              <a:t>Alemanha</a:t>
            </a:r>
            <a:endParaRPr lang="en-US" altLang="pt-BR" b="1">
              <a:latin typeface="Comic Sans MS" panose="030F0702030302020204" pitchFamily="66" charset="0"/>
            </a:endParaRPr>
          </a:p>
        </p:txBody>
      </p:sp>
      <p:sp>
        <p:nvSpPr>
          <p:cNvPr id="281625" name="Line 25">
            <a:extLst>
              <a:ext uri="{FF2B5EF4-FFF2-40B4-BE49-F238E27FC236}">
                <a16:creationId xmlns:a16="http://schemas.microsoft.com/office/drawing/2014/main" id="{0DD10B6E-1555-4E94-A115-D5288BF4D0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2590800"/>
            <a:ext cx="1752600" cy="15240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81626" name="Rectangle 26">
            <a:extLst>
              <a:ext uri="{FF2B5EF4-FFF2-40B4-BE49-F238E27FC236}">
                <a16:creationId xmlns:a16="http://schemas.microsoft.com/office/drawing/2014/main" id="{450D921F-B62D-4F0C-949D-78AD7C226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057400"/>
            <a:ext cx="1828800" cy="762000"/>
          </a:xfrm>
          <a:prstGeom prst="rect">
            <a:avLst/>
          </a:prstGeom>
          <a:solidFill>
            <a:srgbClr val="FAF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pt-BR" sz="2000" b="1">
                <a:solidFill>
                  <a:srgbClr val="2A2AA6"/>
                </a:solidFill>
                <a:latin typeface="Comic Sans MS" panose="030F0702030302020204" pitchFamily="66" charset="0"/>
              </a:rPr>
              <a:t>7. Burgundos</a:t>
            </a:r>
          </a:p>
          <a:p>
            <a:pPr algn="ctr" eaLnBrk="0" hangingPunct="0"/>
            <a:r>
              <a:rPr lang="en-US" altLang="pt-BR" sz="1800" b="1">
                <a:solidFill>
                  <a:srgbClr val="2A2AA6"/>
                </a:solidFill>
                <a:latin typeface="Comic Sans MS" panose="030F0702030302020204" pitchFamily="66" charset="0"/>
              </a:rPr>
              <a:t>Suiça</a:t>
            </a:r>
            <a:endParaRPr lang="en-US" altLang="pt-BR" b="1">
              <a:solidFill>
                <a:srgbClr val="2A2AA6"/>
              </a:solidFill>
              <a:latin typeface="Comic Sans MS" panose="030F0702030302020204" pitchFamily="66" charset="0"/>
            </a:endParaRPr>
          </a:p>
        </p:txBody>
      </p:sp>
      <p:sp>
        <p:nvSpPr>
          <p:cNvPr id="281627" name="Line 27">
            <a:extLst>
              <a:ext uri="{FF2B5EF4-FFF2-40B4-BE49-F238E27FC236}">
                <a16:creationId xmlns:a16="http://schemas.microsoft.com/office/drawing/2014/main" id="{169E7215-CE6B-4949-903F-8D2A68234A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29400" y="3505200"/>
            <a:ext cx="457200" cy="6096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81628" name="Rectangle 28">
            <a:extLst>
              <a:ext uri="{FF2B5EF4-FFF2-40B4-BE49-F238E27FC236}">
                <a16:creationId xmlns:a16="http://schemas.microsoft.com/office/drawing/2014/main" id="{A4233E64-ED19-4747-8FF3-8E8AA276C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352800"/>
            <a:ext cx="2057400" cy="762000"/>
          </a:xfrm>
          <a:prstGeom prst="rect">
            <a:avLst/>
          </a:prstGeom>
          <a:solidFill>
            <a:srgbClr val="FAF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pt-BR" sz="2000" b="1">
                <a:solidFill>
                  <a:srgbClr val="2A2AA6"/>
                </a:solidFill>
                <a:latin typeface="Comic Sans MS" panose="030F0702030302020204" pitchFamily="66" charset="0"/>
              </a:rPr>
              <a:t>8. Ostrogodos</a:t>
            </a:r>
          </a:p>
          <a:p>
            <a:pPr algn="ctr" eaLnBrk="0" hangingPunct="0"/>
            <a:r>
              <a:rPr lang="en-US" altLang="pt-BR" sz="1800" b="1">
                <a:solidFill>
                  <a:srgbClr val="2A2AA6"/>
                </a:solidFill>
                <a:latin typeface="Comic Sans MS" panose="030F0702030302020204" pitchFamily="66" charset="0"/>
              </a:rPr>
              <a:t>Áustria</a:t>
            </a:r>
            <a:endParaRPr lang="en-US" altLang="pt-BR" b="1">
              <a:latin typeface="Comic Sans MS" panose="030F0702030302020204" pitchFamily="66" charset="0"/>
            </a:endParaRPr>
          </a:p>
        </p:txBody>
      </p:sp>
      <p:sp>
        <p:nvSpPr>
          <p:cNvPr id="281629" name="Line 29">
            <a:extLst>
              <a:ext uri="{FF2B5EF4-FFF2-40B4-BE49-F238E27FC236}">
                <a16:creationId xmlns:a16="http://schemas.microsoft.com/office/drawing/2014/main" id="{3E2ED921-8958-4EA4-B659-A63D512153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4648200"/>
            <a:ext cx="1143000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81630" name="Rectangle 30">
            <a:extLst>
              <a:ext uri="{FF2B5EF4-FFF2-40B4-BE49-F238E27FC236}">
                <a16:creationId xmlns:a16="http://schemas.microsoft.com/office/drawing/2014/main" id="{A515C0BC-61E2-4FAA-AC82-B55035301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572000"/>
            <a:ext cx="2057400" cy="762000"/>
          </a:xfrm>
          <a:prstGeom prst="rect">
            <a:avLst/>
          </a:prstGeom>
          <a:solidFill>
            <a:srgbClr val="FAF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pt-BR" b="1">
                <a:solidFill>
                  <a:srgbClr val="2A2AA6"/>
                </a:solidFill>
                <a:latin typeface="Comic Sans MS" panose="030F0702030302020204" pitchFamily="66" charset="0"/>
              </a:rPr>
              <a:t>9. Lombardos</a:t>
            </a:r>
          </a:p>
          <a:p>
            <a:pPr algn="ctr" eaLnBrk="0" hangingPunct="0"/>
            <a:r>
              <a:rPr lang="en-US" altLang="pt-BR" sz="1800" b="1">
                <a:solidFill>
                  <a:srgbClr val="2A2AA6"/>
                </a:solidFill>
                <a:latin typeface="Comic Sans MS" panose="030F0702030302020204" pitchFamily="66" charset="0"/>
              </a:rPr>
              <a:t>Norte Itália</a:t>
            </a:r>
            <a:endParaRPr lang="en-US" altLang="pt-BR" b="1">
              <a:solidFill>
                <a:srgbClr val="2A2AA6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1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1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1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1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8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1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1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1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1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8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1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1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8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8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1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1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8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1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8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8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1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1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8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8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1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1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8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28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81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81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8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28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81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81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28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81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81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28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10" grpId="0" autoUpdateAnimBg="0"/>
      <p:bldP spid="281612" grpId="0" animBg="1" autoUpdateAnimBg="0"/>
      <p:bldP spid="281614" grpId="0" animBg="1" autoUpdateAnimBg="0"/>
      <p:bldP spid="281615" grpId="0" animBg="1" autoUpdateAnimBg="0"/>
      <p:bldP spid="281618" grpId="0" animBg="1" autoUpdateAnimBg="0"/>
      <p:bldP spid="281620" grpId="0" animBg="1" autoUpdateAnimBg="0"/>
      <p:bldP spid="281622" grpId="0" animBg="1" autoUpdateAnimBg="0"/>
      <p:bldP spid="281624" grpId="0" animBg="1" autoUpdateAnimBg="0"/>
      <p:bldP spid="281626" grpId="0" animBg="1" autoUpdateAnimBg="0"/>
      <p:bldP spid="281628" grpId="0" animBg="1" autoUpdateAnimBg="0"/>
      <p:bldP spid="281630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89BE46EC-A5D5-474A-A70C-2EDB2E01E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EE755555-13F7-48A8-8230-420A82DE5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id="{7D93C713-E9D5-4E76-9D0E-12B355411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>
            <a:extLst>
              <a:ext uri="{FF2B5EF4-FFF2-40B4-BE49-F238E27FC236}">
                <a16:creationId xmlns:a16="http://schemas.microsoft.com/office/drawing/2014/main" id="{476D71E5-644B-4A41-AB67-1CCF1A641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D6D3022A-41E5-4890-92A4-FDB3649D1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>
            <a:extLst>
              <a:ext uri="{FF2B5EF4-FFF2-40B4-BE49-F238E27FC236}">
                <a16:creationId xmlns:a16="http://schemas.microsoft.com/office/drawing/2014/main" id="{492D808C-AC12-443F-BEC3-80E07DBCF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58" name="Picture 2">
            <a:extLst>
              <a:ext uri="{FF2B5EF4-FFF2-40B4-BE49-F238E27FC236}">
                <a16:creationId xmlns:a16="http://schemas.microsoft.com/office/drawing/2014/main" id="{8435E66E-3F8C-4FF7-BBFF-E2B34C361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5459" name="Text Box 3">
            <a:extLst>
              <a:ext uri="{FF2B5EF4-FFF2-40B4-BE49-F238E27FC236}">
                <a16:creationId xmlns:a16="http://schemas.microsoft.com/office/drawing/2014/main" id="{1BC3CF8D-CB90-46DE-890A-FCB1BA86F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057400"/>
            <a:ext cx="38862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PT" altLang="pt-BR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75460" name="Rectangle 4">
            <a:extLst>
              <a:ext uri="{FF2B5EF4-FFF2-40B4-BE49-F238E27FC236}">
                <a16:creationId xmlns:a16="http://schemas.microsoft.com/office/drawing/2014/main" id="{8481B8C6-2CE1-4E15-9327-7D45DCDAE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8550"/>
            <a:ext cx="9109075" cy="56435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Os Sinais identificadores: </a:t>
            </a:r>
            <a:br>
              <a:rPr lang="en-US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     </a:t>
            </a:r>
            <a:br>
              <a:rPr lang="en-US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        1-Ele surgiu da Quarta besta. Versos 8 e 24. </a:t>
            </a:r>
          </a:p>
          <a:p>
            <a:pPr algn="ctr"/>
            <a:br>
              <a:rPr lang="en-US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        2-Ele apareceu depois dos dez outros chifres.</a:t>
            </a:r>
          </a:p>
          <a:p>
            <a:pPr algn="ctr"/>
            <a:r>
              <a:rPr lang="en-US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br>
              <a:rPr lang="en-US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        3-Ele era pequeno quando foi contemplado pela primeira vez, mas com o passar do tempo veio a tornar-se "mais robusto do que os seus companheiros" Versos 8 e 20. </a:t>
            </a:r>
            <a:br>
              <a:rPr lang="en-US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endParaRPr lang="en-US" altLang="pt-BR" sz="2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>
            <a:extLst>
              <a:ext uri="{FF2B5EF4-FFF2-40B4-BE49-F238E27FC236}">
                <a16:creationId xmlns:a16="http://schemas.microsoft.com/office/drawing/2014/main" id="{AAF7A17D-FF41-453A-9560-E2F09544D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483" name="Text Box 3">
            <a:extLst>
              <a:ext uri="{FF2B5EF4-FFF2-40B4-BE49-F238E27FC236}">
                <a16:creationId xmlns:a16="http://schemas.microsoft.com/office/drawing/2014/main" id="{FB2DA634-8CEE-4B76-BBE3-0C9C8B4F0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057400"/>
            <a:ext cx="38862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PT" altLang="pt-BR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76484" name="Rectangle 4">
            <a:extLst>
              <a:ext uri="{FF2B5EF4-FFF2-40B4-BE49-F238E27FC236}">
                <a16:creationId xmlns:a16="http://schemas.microsoft.com/office/drawing/2014/main" id="{02B6767A-3003-49EC-B1CB-FA3D42FCE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1844675"/>
            <a:ext cx="8637587" cy="43624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t-BR" sz="2800" b="1">
                <a:solidFill>
                  <a:schemeClr val="bg1"/>
                </a:solidFill>
                <a:latin typeface="Comic Sans MS" panose="030F0702030302020204" pitchFamily="66" charset="0"/>
              </a:rPr>
              <a:t>  4-De diante desse chifre deveriam cair três outros, de modo que, diante de seu aparecimento, estes "foram arrancados". Versos 8 e 24.</a:t>
            </a:r>
          </a:p>
          <a:p>
            <a:pPr algn="ctr"/>
            <a:r>
              <a:rPr lang="en-US" altLang="pt-BR" sz="2800" b="1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br>
              <a:rPr lang="en-US" altLang="pt-BR" sz="2800" b="1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pt-BR" sz="2800" b="1">
                <a:solidFill>
                  <a:schemeClr val="bg1"/>
                </a:solidFill>
                <a:latin typeface="Comic Sans MS" panose="030F0702030302020204" pitchFamily="66" charset="0"/>
              </a:rPr>
              <a:t>        5-Nesse chifre "havia olhos como os de homens, e uma boca que falava com insolência", dirigindo suas palavras "contra o Altíssimo". Versos 8 e 25. </a:t>
            </a:r>
            <a:br>
              <a:rPr lang="en-US" altLang="pt-BR" sz="2800" b="1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pt-BR" sz="2800" b="1">
                <a:solidFill>
                  <a:schemeClr val="bg1"/>
                </a:solidFill>
                <a:latin typeface="Comic Sans MS" panose="030F0702030302020204" pitchFamily="66" charset="0"/>
              </a:rPr>
              <a:t>      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>
            <a:extLst>
              <a:ext uri="{FF2B5EF4-FFF2-40B4-BE49-F238E27FC236}">
                <a16:creationId xmlns:a16="http://schemas.microsoft.com/office/drawing/2014/main" id="{BECC686C-0B55-49AA-ACFD-5423F98D3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0"/>
            <a:ext cx="4705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Rectangle 3">
            <a:extLst>
              <a:ext uri="{FF2B5EF4-FFF2-40B4-BE49-F238E27FC236}">
                <a16:creationId xmlns:a16="http://schemas.microsoft.com/office/drawing/2014/main" id="{DCEF47D2-36E3-4AC8-86DA-87D9470BDA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975" y="496888"/>
            <a:ext cx="4175125" cy="1131887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r>
              <a:rPr lang="pt-BR" altLang="pt-BR" sz="4000">
                <a:latin typeface="Comic Sans MS" panose="030F0702030302020204" pitchFamily="66" charset="0"/>
              </a:rPr>
              <a:t>1</a:t>
            </a:r>
            <a:r>
              <a:rPr lang="pt-BR" altLang="pt-BR" sz="4000" baseline="30000">
                <a:latin typeface="Comic Sans MS" panose="030F0702030302020204" pitchFamily="66" charset="0"/>
              </a:rPr>
              <a:t>a</a:t>
            </a:r>
            <a:r>
              <a:rPr lang="pt-BR" altLang="pt-BR" sz="4000">
                <a:latin typeface="Comic Sans MS" panose="030F0702030302020204" pitchFamily="66" charset="0"/>
              </a:rPr>
              <a:t> -A Teologia Estruturada no Tempo</a:t>
            </a:r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F1DF4EC7-99E1-4BC7-9C01-BCDE51FAFC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2122488"/>
            <a:ext cx="4248150" cy="4402137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algn="ctr"/>
            <a:r>
              <a:rPr lang="pt-BR" altLang="pt-BR">
                <a:latin typeface="Comic Sans MS" panose="030F0702030302020204" pitchFamily="66" charset="0"/>
              </a:rPr>
              <a:t>Todas as profecias apontam para um fim determinado por Deus, que é o estabelecimento do Seu Reino nesta Terra.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6" name="Picture 2">
            <a:extLst>
              <a:ext uri="{FF2B5EF4-FFF2-40B4-BE49-F238E27FC236}">
                <a16:creationId xmlns:a16="http://schemas.microsoft.com/office/drawing/2014/main" id="{C8524E0C-28F2-4CCA-9B95-2CD7F8D74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7507" name="Text Box 3">
            <a:extLst>
              <a:ext uri="{FF2B5EF4-FFF2-40B4-BE49-F238E27FC236}">
                <a16:creationId xmlns:a16="http://schemas.microsoft.com/office/drawing/2014/main" id="{E47A0C56-5D7D-47EE-9325-D40A1B170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057400"/>
            <a:ext cx="38862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PT" altLang="pt-BR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77508" name="Rectangle 4">
            <a:extLst>
              <a:ext uri="{FF2B5EF4-FFF2-40B4-BE49-F238E27FC236}">
                <a16:creationId xmlns:a16="http://schemas.microsoft.com/office/drawing/2014/main" id="{BEB00DC3-D053-4DC8-8F78-7BDE58973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298575"/>
            <a:ext cx="8278813" cy="43624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br>
              <a:rPr lang="en-US" altLang="pt-BR" sz="2800" b="1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pt-BR" sz="2800" b="1">
                <a:solidFill>
                  <a:schemeClr val="bg1"/>
                </a:solidFill>
                <a:latin typeface="Comic Sans MS" panose="030F0702030302020204" pitchFamily="66" charset="0"/>
              </a:rPr>
              <a:t>        6-Ele haveria de "magoar[ou destruir] os santos do Altíssimo". Verso 25. </a:t>
            </a:r>
          </a:p>
          <a:p>
            <a:pPr algn="ctr"/>
            <a:br>
              <a:rPr lang="en-US" altLang="pt-BR" sz="2800" b="1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pt-BR" sz="2800" b="1">
                <a:solidFill>
                  <a:schemeClr val="bg1"/>
                </a:solidFill>
                <a:latin typeface="Comic Sans MS" panose="030F0702030302020204" pitchFamily="66" charset="0"/>
              </a:rPr>
              <a:t>        7-Uma de suas pretensões seria "mudar os tempos e a lei" Verso 25.</a:t>
            </a:r>
          </a:p>
          <a:p>
            <a:pPr algn="ctr"/>
            <a:r>
              <a:rPr lang="en-US" altLang="pt-BR" sz="2800" b="1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br>
              <a:rPr lang="en-US" altLang="pt-BR" sz="2800" b="1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pt-BR" sz="2800" b="1">
                <a:solidFill>
                  <a:schemeClr val="bg1"/>
                </a:solidFill>
                <a:latin typeface="Comic Sans MS" panose="030F0702030302020204" pitchFamily="66" charset="0"/>
              </a:rPr>
              <a:t>        8-Foi-lhe concedido poder especial durante "um tempo, dois tempos e metade de um tempo". Verso 25.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>
            <a:extLst>
              <a:ext uri="{FF2B5EF4-FFF2-40B4-BE49-F238E27FC236}">
                <a16:creationId xmlns:a16="http://schemas.microsoft.com/office/drawing/2014/main" id="{6AC665FF-16A2-4933-88DD-1A0AD371B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>
            <a:extLst>
              <a:ext uri="{FF2B5EF4-FFF2-40B4-BE49-F238E27FC236}">
                <a16:creationId xmlns:a16="http://schemas.microsoft.com/office/drawing/2014/main" id="{730C4CD2-8A2E-40A1-8A5D-7A4DFE262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3" name="Text Box 3">
            <a:extLst>
              <a:ext uri="{FF2B5EF4-FFF2-40B4-BE49-F238E27FC236}">
                <a16:creationId xmlns:a16="http://schemas.microsoft.com/office/drawing/2014/main" id="{BABB6343-1D50-4756-8D23-F08AFF95C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057400"/>
            <a:ext cx="3886200" cy="3990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DESCOBRIREMOS EM DETALHES QUEM É, AO ESTUDARMOS SOBRE O SELO DE DEUS E A MARCA DA BESTA</a:t>
            </a:r>
            <a:endParaRPr lang="pt-PT" altLang="pt-BR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>
            <a:extLst>
              <a:ext uri="{FF2B5EF4-FFF2-40B4-BE49-F238E27FC236}">
                <a16:creationId xmlns:a16="http://schemas.microsoft.com/office/drawing/2014/main" id="{0D4CFE26-A9A7-441C-A39A-A34EF9F99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F4FD18D6-7A32-472B-99A4-F44AF549A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Text Box 3">
            <a:extLst>
              <a:ext uri="{FF2B5EF4-FFF2-40B4-BE49-F238E27FC236}">
                <a16:creationId xmlns:a16="http://schemas.microsoft.com/office/drawing/2014/main" id="{9EA3B052-9BBB-4F5F-B908-2E343282C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7463"/>
            <a:ext cx="5791200" cy="54530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“De tudo o que se tem ouvido, a suma é: Teme a Deus e guarda os seus mandamentos; porque  isto é dever de todo homem. Porque Deus há de trazer a juízo todas as obras, até as que estão escondidas, quer sejam boas,                                                                         	quer sejam más.” 			Eclesiastes 12:13-14</a:t>
            </a:r>
            <a:endParaRPr lang="pt-BR" altLang="pt-BR" b="1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2">
            <a:extLst>
              <a:ext uri="{FF2B5EF4-FFF2-40B4-BE49-F238E27FC236}">
                <a16:creationId xmlns:a16="http://schemas.microsoft.com/office/drawing/2014/main" id="{31644285-1B83-4D51-BDE0-837F779BE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>
            <a:extLst>
              <a:ext uri="{FF2B5EF4-FFF2-40B4-BE49-F238E27FC236}">
                <a16:creationId xmlns:a16="http://schemas.microsoft.com/office/drawing/2014/main" id="{09FC4F1F-7AA5-42CE-89C6-010B19858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-26988"/>
            <a:ext cx="4716462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3" name="Rectangle 3">
            <a:extLst>
              <a:ext uri="{FF2B5EF4-FFF2-40B4-BE49-F238E27FC236}">
                <a16:creationId xmlns:a16="http://schemas.microsoft.com/office/drawing/2014/main" id="{4083319D-D75A-4CAD-812F-381AF25A52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17475"/>
            <a:ext cx="4176712" cy="2519363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r>
              <a:rPr lang="pt-BR" altLang="pt-BR" b="1">
                <a:latin typeface="Comic Sans MS" panose="030F0702030302020204" pitchFamily="66" charset="0"/>
              </a:rPr>
              <a:t>2</a:t>
            </a:r>
            <a:r>
              <a:rPr lang="pt-BR" altLang="pt-BR" b="1" baseline="30000">
                <a:latin typeface="Comic Sans MS" panose="030F0702030302020204" pitchFamily="66" charset="0"/>
              </a:rPr>
              <a:t>a</a:t>
            </a:r>
            <a:r>
              <a:rPr lang="pt-BR" altLang="pt-BR" b="1">
                <a:latin typeface="Comic Sans MS" panose="030F0702030302020204" pitchFamily="66" charset="0"/>
              </a:rPr>
              <a:t>-Teodicéia Cristocêntrica</a:t>
            </a:r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FE6B6181-85EC-4E3B-9B28-86F67F4E39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3346450"/>
            <a:ext cx="3959225" cy="2170113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algn="ctr"/>
            <a:r>
              <a:rPr lang="pt-BR" altLang="pt-BR" sz="3600" b="1">
                <a:latin typeface="Comic Sans MS" panose="030F0702030302020204" pitchFamily="66" charset="0"/>
              </a:rPr>
              <a:t>Teodicéia é a justificação do caráter de Deus.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>
            <a:extLst>
              <a:ext uri="{FF2B5EF4-FFF2-40B4-BE49-F238E27FC236}">
                <a16:creationId xmlns:a16="http://schemas.microsoft.com/office/drawing/2014/main" id="{6B35A1F7-7640-4071-84FE-55B48B4B4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257800"/>
            <a:ext cx="4343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PT" altLang="pt-BR" sz="6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3079" name="Picture 7">
            <a:extLst>
              <a:ext uri="{FF2B5EF4-FFF2-40B4-BE49-F238E27FC236}">
                <a16:creationId xmlns:a16="http://schemas.microsoft.com/office/drawing/2014/main" id="{491C45B3-8832-48BE-81BE-14880C43EEE9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588"/>
            <a:ext cx="9144000" cy="6859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5" name="Rectangle 13">
            <a:extLst>
              <a:ext uri="{FF2B5EF4-FFF2-40B4-BE49-F238E27FC236}">
                <a16:creationId xmlns:a16="http://schemas.microsoft.com/office/drawing/2014/main" id="{7BE4447A-41EA-46FA-A2EB-5FB97868DC2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71550" y="115888"/>
            <a:ext cx="6334125" cy="1470025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36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3°- Princípio da Repetição Crescente:</a:t>
            </a:r>
            <a:endParaRPr lang="en-US" altLang="pt-BR" sz="3600" b="1">
              <a:solidFill>
                <a:srgbClr val="FFFF99"/>
              </a:solidFill>
              <a:latin typeface="Comic Sans MS" panose="030F0702030302020204" pitchFamily="66" charset="0"/>
            </a:endParaRPr>
          </a:p>
        </p:txBody>
      </p:sp>
      <p:sp>
        <p:nvSpPr>
          <p:cNvPr id="3086" name="Rectangle 14">
            <a:extLst>
              <a:ext uri="{FF2B5EF4-FFF2-40B4-BE49-F238E27FC236}">
                <a16:creationId xmlns:a16="http://schemas.microsoft.com/office/drawing/2014/main" id="{2A38D0B7-12BF-442D-BA37-2E37B7604E9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51050" y="1989138"/>
            <a:ext cx="4752975" cy="17526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3200" b="1">
                <a:solidFill>
                  <a:schemeClr val="bg1"/>
                </a:solidFill>
                <a:latin typeface="Comic Sans MS" panose="030F0702030302020204" pitchFamily="66" charset="0"/>
              </a:rPr>
              <a:t>Dois capítulos exemplificam este princípio.</a:t>
            </a:r>
          </a:p>
          <a:p>
            <a:pPr>
              <a:lnSpc>
                <a:spcPct val="80000"/>
              </a:lnSpc>
            </a:pPr>
            <a:br>
              <a:rPr lang="pt-BR" altLang="pt-BR" sz="3200" b="1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pt-BR" altLang="pt-BR" sz="3200" b="1">
                <a:solidFill>
                  <a:schemeClr val="bg1"/>
                </a:solidFill>
                <a:latin typeface="Comic Sans MS" panose="030F0702030302020204" pitchFamily="66" charset="0"/>
              </a:rPr>
              <a:t>O capítulo 2 e 7.</a:t>
            </a:r>
          </a:p>
          <a:p>
            <a:pPr>
              <a:lnSpc>
                <a:spcPct val="80000"/>
              </a:lnSpc>
            </a:pPr>
            <a:br>
              <a:rPr lang="pt-BR" altLang="pt-BR" sz="3200" b="1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pt-BR" altLang="pt-BR" sz="3200" b="1">
                <a:solidFill>
                  <a:schemeClr val="bg1"/>
                </a:solidFill>
                <a:latin typeface="Comic Sans MS" panose="030F0702030302020204" pitchFamily="66" charset="0"/>
              </a:rPr>
              <a:t>Daniel 7:25- 8:23-25.</a:t>
            </a:r>
          </a:p>
          <a:p>
            <a:pPr>
              <a:lnSpc>
                <a:spcPct val="80000"/>
              </a:lnSpc>
            </a:pPr>
            <a:br>
              <a:rPr lang="pt-BR" altLang="pt-BR" sz="3200" b="1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pt-BR" altLang="pt-BR" sz="3200" b="1">
                <a:solidFill>
                  <a:schemeClr val="bg1"/>
                </a:solidFill>
                <a:latin typeface="Comic Sans MS" panose="030F0702030302020204" pitchFamily="66" charset="0"/>
              </a:rPr>
              <a:t>8:23-25 – 11:31-45.</a:t>
            </a:r>
            <a:endParaRPr lang="en-US" altLang="pt-BR" sz="32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>
            <a:extLst>
              <a:ext uri="{FF2B5EF4-FFF2-40B4-BE49-F238E27FC236}">
                <a16:creationId xmlns:a16="http://schemas.microsoft.com/office/drawing/2014/main" id="{E4BECE9A-5F42-40CF-B43B-91D738753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1" name="Text Box 3">
            <a:extLst>
              <a:ext uri="{FF2B5EF4-FFF2-40B4-BE49-F238E27FC236}">
                <a16:creationId xmlns:a16="http://schemas.microsoft.com/office/drawing/2014/main" id="{E2EE0654-8765-4C61-A5F1-17F4768CD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257800"/>
            <a:ext cx="4343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DANIEL 7</a:t>
            </a:r>
            <a:endParaRPr lang="pt-PT" altLang="pt-BR" sz="6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extLst>
              <a:ext uri="{FF2B5EF4-FFF2-40B4-BE49-F238E27FC236}">
                <a16:creationId xmlns:a16="http://schemas.microsoft.com/office/drawing/2014/main" id="{BBEAE45C-CA3F-49EC-B04E-CE2531381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4">
            <a:extLst>
              <a:ext uri="{FF2B5EF4-FFF2-40B4-BE49-F238E27FC236}">
                <a16:creationId xmlns:a16="http://schemas.microsoft.com/office/drawing/2014/main" id="{E2D86950-B653-4166-B2E3-35A0853397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862263"/>
            <a:ext cx="8569325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altLang="pt-BR" sz="4000" b="1">
                <a:solidFill>
                  <a:schemeClr val="bg1"/>
                </a:solidFill>
                <a:latin typeface="Comic Sans MS" panose="030F0702030302020204" pitchFamily="66" charset="0"/>
              </a:rPr>
              <a:t>Símbolos Proféticos</a:t>
            </a:r>
            <a:br>
              <a:rPr lang="en-US" altLang="pt-BR" sz="3600">
                <a:solidFill>
                  <a:schemeClr val="bg1"/>
                </a:solidFill>
                <a:latin typeface="Comic Sans MS" panose="030F0702030302020204" pitchFamily="66" charset="0"/>
              </a:rPr>
            </a:br>
            <a:br>
              <a:rPr lang="en-US" altLang="pt-BR" sz="360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pt-BR" sz="3600">
                <a:solidFill>
                  <a:schemeClr val="bg1"/>
                </a:solidFill>
                <a:latin typeface="Comic Sans MS" panose="030F0702030302020204" pitchFamily="66" charset="0"/>
              </a:rPr>
              <a:t>Mar = pessoas/nações – Apoc. 17:15</a:t>
            </a:r>
            <a:br>
              <a:rPr lang="en-US" altLang="pt-BR" sz="3600">
                <a:solidFill>
                  <a:schemeClr val="bg1"/>
                </a:solidFill>
                <a:latin typeface="Comic Sans MS" panose="030F0702030302020204" pitchFamily="66" charset="0"/>
              </a:rPr>
            </a:br>
            <a:br>
              <a:rPr lang="en-US" altLang="pt-BR" sz="360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pt-BR" sz="3600">
                <a:solidFill>
                  <a:schemeClr val="bg1"/>
                </a:solidFill>
                <a:latin typeface="Comic Sans MS" panose="030F0702030302020204" pitchFamily="66" charset="0"/>
              </a:rPr>
              <a:t>Bestas = reis/reinos – Dan. 7:17</a:t>
            </a:r>
            <a:br>
              <a:rPr lang="en-US" altLang="pt-BR" sz="3600">
                <a:solidFill>
                  <a:schemeClr val="bg1"/>
                </a:solidFill>
                <a:latin typeface="Comic Sans MS" panose="030F0702030302020204" pitchFamily="66" charset="0"/>
              </a:rPr>
            </a:br>
            <a:br>
              <a:rPr lang="en-US" altLang="pt-BR" sz="360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pt-BR" sz="3600">
                <a:solidFill>
                  <a:schemeClr val="bg1"/>
                </a:solidFill>
                <a:latin typeface="Comic Sans MS" panose="030F0702030302020204" pitchFamily="66" charset="0"/>
              </a:rPr>
              <a:t>Ventos = discódia/destruição – </a:t>
            </a:r>
            <a:br>
              <a:rPr lang="en-US" altLang="pt-BR" sz="360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pt-BR" sz="3600">
                <a:solidFill>
                  <a:schemeClr val="bg1"/>
                </a:solidFill>
                <a:latin typeface="Comic Sans MS" panose="030F0702030302020204" pitchFamily="66" charset="0"/>
              </a:rPr>
              <a:t>Jer. 49:36-37</a:t>
            </a:r>
            <a:br>
              <a:rPr lang="en-US" altLang="pt-BR" sz="360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en-US" altLang="pt-BR" sz="3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>
            <a:extLst>
              <a:ext uri="{FF2B5EF4-FFF2-40B4-BE49-F238E27FC236}">
                <a16:creationId xmlns:a16="http://schemas.microsoft.com/office/drawing/2014/main" id="{55A98562-AEF3-4FDF-8F6A-71594DA69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6" name="Rectangle 4">
            <a:extLst>
              <a:ext uri="{FF2B5EF4-FFF2-40B4-BE49-F238E27FC236}">
                <a16:creationId xmlns:a16="http://schemas.microsoft.com/office/drawing/2014/main" id="{6D5103F0-3410-430B-9722-6D5C572242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5238750"/>
            <a:ext cx="882015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altLang="pt-BR" sz="4000" b="1">
                <a:solidFill>
                  <a:schemeClr val="bg1"/>
                </a:solidFill>
                <a:latin typeface="Comic Sans MS" panose="030F0702030302020204" pitchFamily="66" charset="0"/>
              </a:rPr>
              <a:t>Quatro animais, grandes, diferentes uns dos outros subiam do mar.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>
            <a:extLst>
              <a:ext uri="{FF2B5EF4-FFF2-40B4-BE49-F238E27FC236}">
                <a16:creationId xmlns:a16="http://schemas.microsoft.com/office/drawing/2014/main" id="{04AE2CAE-6EC9-4FA8-868B-55039BBCA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strutura padrão">
  <a:themeElements>
    <a:clrScheme name="1_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540</Words>
  <Application>Microsoft Office PowerPoint</Application>
  <PresentationFormat>Apresentação na tela (4:3)</PresentationFormat>
  <Paragraphs>49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35</vt:i4>
      </vt:variant>
    </vt:vector>
  </HeadingPairs>
  <TitlesOfParts>
    <vt:vector size="41" baseType="lpstr">
      <vt:lpstr>Times New Roman</vt:lpstr>
      <vt:lpstr>Comic Sans MS</vt:lpstr>
      <vt:lpstr>Arial</vt:lpstr>
      <vt:lpstr>Tahoma</vt:lpstr>
      <vt:lpstr>Estrutura padrão</vt:lpstr>
      <vt:lpstr>1_Estrutura padrão</vt:lpstr>
      <vt:lpstr>Apresentação do PowerPoint</vt:lpstr>
      <vt:lpstr>Três Características comuns entre Daniel e Apocalipse</vt:lpstr>
      <vt:lpstr>1a -A Teologia Estruturada no Tempo</vt:lpstr>
      <vt:lpstr>2a-Teodicéia Cristocêntrica</vt:lpstr>
      <vt:lpstr>3°- Princípio da Repetição Crescente:</vt:lpstr>
      <vt:lpstr>Apresentação do PowerPoint</vt:lpstr>
      <vt:lpstr>Símbolos Proféticos  Mar = pessoas/nações – Apoc. 17:15  Bestas = reis/reinos – Dan. 7:17  Ventos = discódia/destruição –  Jer. 49:36-37 </vt:lpstr>
      <vt:lpstr>Quatro animais, grandes, diferentes uns dos outros subiam do mar.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PROFECIAS PARA O TEMPO DO FIM</dc:subject>
  <dc:creator>4TONS - Pr. Marcelo Augusto de Carvalho; Roberto Motta</dc:creator>
  <cp:keywords>www.4tons.com.br</cp:keywords>
  <dc:description>COMÉRCIO PROIBIDO. USO PESSOAL</dc:description>
  <cp:lastModifiedBy>UCB - Marcelo Augusto de Carvalho</cp:lastModifiedBy>
  <cp:revision>20</cp:revision>
  <dcterms:created xsi:type="dcterms:W3CDTF">2000-10-21T17:15:33Z</dcterms:created>
  <dcterms:modified xsi:type="dcterms:W3CDTF">2021-01-08T07:29:14Z</dcterms:modified>
  <cp:category>EVANGELISMO</cp:category>
</cp:coreProperties>
</file>