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70" r:id="rId2"/>
    <p:sldId id="256" r:id="rId3"/>
    <p:sldId id="262" r:id="rId4"/>
    <p:sldId id="263" r:id="rId5"/>
    <p:sldId id="264" r:id="rId6"/>
    <p:sldId id="272" r:id="rId7"/>
    <p:sldId id="257" r:id="rId8"/>
    <p:sldId id="266" r:id="rId9"/>
    <p:sldId id="259" r:id="rId10"/>
    <p:sldId id="260" r:id="rId11"/>
    <p:sldId id="276" r:id="rId12"/>
    <p:sldId id="277" r:id="rId13"/>
    <p:sldId id="278" r:id="rId14"/>
    <p:sldId id="258" r:id="rId15"/>
    <p:sldId id="281" r:id="rId16"/>
    <p:sldId id="261" r:id="rId17"/>
    <p:sldId id="271" r:id="rId18"/>
    <p:sldId id="265" r:id="rId19"/>
    <p:sldId id="329" r:id="rId20"/>
    <p:sldId id="267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42" autoAdjust="0"/>
  </p:normalViewPr>
  <p:slideViewPr>
    <p:cSldViewPr>
      <p:cViewPr varScale="1">
        <p:scale>
          <a:sx n="67" d="100"/>
          <a:sy n="67" d="100"/>
        </p:scale>
        <p:origin x="16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4291BD2-5C58-4223-8A47-A0009F0343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3D59F6A-19AF-4937-B72F-ACDD91ABCB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DB4A953C-D0E6-4834-A0BC-E52AD62A28A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D455B9A9-9F93-4306-91E5-8A9F796411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A3AB2874-CDE2-4127-87F5-FA828203E9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DE773762-478D-4B39-89F4-DB13964BD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1155D66-0417-4999-B2D6-39F42FA2882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C72C5D-40AC-4B80-9E63-B4DCF8C50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06EBA-7C01-4797-B5DC-770726E83110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2C1A21A7-EC86-4687-8F98-84DDD7C106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648E3DE-4988-4C07-8978-624FD5AEA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A923FA-86EA-49E0-B5F5-3F5ACD688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DFB68-36EB-418A-ABFD-29BE809E335B}" type="slidenum">
              <a:rPr lang="en-US" altLang="pt-BR"/>
              <a:pPr/>
              <a:t>2</a:t>
            </a:fld>
            <a:endParaRPr lang="en-US" altLang="pt-BR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92F5B15-46B6-4AE0-8E5E-90DC31FBA5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DE7ED60-3AF3-4592-ADB3-235A02128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7A273-7592-42BC-BB47-159A8058B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F52678-8A23-49AA-92C1-30C1BBCB9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005ECA-D097-41E6-B469-EDCA880E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4AE732-C1FF-4E8F-90E6-3C7D369C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ADB4FF-7681-4E20-ACB8-6BBB80A9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D1741-E10A-4F38-ADD2-48AF10F16FC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41749059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D0A1C-A94E-4724-B2A4-245350BB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7A8135-0EC2-4531-9E20-7753FCCE9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B33060-268A-4FC2-BE6D-B1C79652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B59F7E-6F11-486A-8AAF-E9529319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09825-B1A6-4E2B-B7CA-3F71AAC1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CCC47-5B7A-4551-BA04-BFE07A17596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2849844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B474DB-F25B-4511-A52B-48BAE36CA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663E25-DD47-4BBA-9C3C-DACB15C9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7D78FD-20F1-4EBE-8CC0-F71AF839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B8160C-6F87-4A39-9693-6CCA3484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5CAC71-935E-4FE9-8169-C512880E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9CB26-15FA-4306-A03C-DDFBE1CEA1F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48143846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4F41D-4339-4D2C-9C29-8CB27060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48A8D4-3B24-4AA0-ABF6-30750EBB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3A2BB-DF68-4BA4-9807-0B809D33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F8D52-5933-4F22-9760-84BC8F4B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2678DD-5A52-4E56-A192-19CA268A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B374E-E022-443D-9A53-8022661AFF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35430889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3A2C3-9BFF-4A89-8240-439847F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DC3A26-F8F1-4F56-9F59-E6FD42F1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555FA2-41BF-4BA8-B770-7206FBAF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DF355B-7A98-4A85-ABAE-48E4E178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F8C00E-F505-49DF-8A08-96929A5D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EDB0-EF15-4918-815F-AF01C6F22EC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0990609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595FF-61B8-41F7-B628-539998AF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CE0FD0-893C-4892-A34E-4D08927AE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A13ADC-9959-4692-AEE2-C7A182C45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7929C7-C87B-4F62-8C31-0EADC1FD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26588-B451-4846-AAD1-3D0E60A2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337629-F1E9-44C5-A100-8DDE63FC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A49B3-EE48-4303-8425-C8D59F4DBB2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3820079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833B7-7ACB-424C-A27D-C0DC2BFC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6D1E66-B979-4F5B-8A8A-B0C37BAD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533D56-838E-4454-AE62-F63518931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7051BC-220E-4D62-BF27-A322C8213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0EB121-AC82-4026-93D7-3DC6523F8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18AB6E-9CDC-48B2-A2CC-16C7B554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55CAD6-A8F6-4DA8-AC9C-888E8E0A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35486C-2B71-4B84-863C-A2CE221B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4AA7-7A6B-4365-9BF5-1AD69FD3D1A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82160132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152EB-3801-4023-BE8C-6FF0C971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E3E170-54F7-4642-831A-EB31AE19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72CFCB-6DC1-4EFA-843F-CC4CB22D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07B24E-0D6D-4861-B8F3-03E11917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8E3D-CDC4-44F1-A28B-39F1D8EB186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66985432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FDA399-D60F-4F7E-B30B-547221E3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1F98EE-8107-4F9A-AAA0-FBE74316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06B0DA-3059-4B60-8B93-FE8CE763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169F-A061-4B9C-9C2F-014494132D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2000560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50307-0A53-48D5-BFA3-8760B481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78C04-BCDC-4F32-B293-2F2A028C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C32C6D-5432-4102-8CB5-9FCC40391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C55CF6-F863-4673-B2A8-CA451048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FC814E-EA2A-4A15-8FB4-C36BE4D5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8EBD68-C634-47CF-A3B8-6F48CB75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FFC24-6237-421A-98CE-5E8ED35D5BA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03877573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3A358-1EA5-46CD-BCDD-A194873D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70DBCB-9544-4703-8B80-DC1A0B110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CE9551-A05F-4C7C-893B-ABC0F3983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90E135-655E-48C6-B099-71633FAC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E6A215-E755-4C4F-8B8E-BE48D825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EE3124-86BF-4B8F-930F-6432B646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963A-A9C7-4A98-8019-4E2479DB269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9966079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4C22A2-52B0-432D-AB2E-58712C577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9966D3-05A4-4991-AE74-FD936067F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39E16F-6C39-4F42-B7ED-90F121AFC0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26C545-3A8E-4B21-84BA-C25862A1D4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EB7EE2-10B9-4486-A793-C8E0B988F8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0516EFC-A7CF-4B49-972C-F831AA0176B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8BC5BF54-0F03-47E2-9FE1-CADC5C48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5E17EC24-3B20-498F-929E-61451900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187450"/>
            <a:ext cx="3619500" cy="311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600" b="1">
                <a:latin typeface="Comic Sans MS" panose="030F0702030302020204" pitchFamily="66" charset="0"/>
              </a:rPr>
              <a:t>A LEI DO AMOR</a:t>
            </a:r>
            <a:endParaRPr lang="en-US" altLang="pt-BR" sz="6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87C10922-450F-45FF-942C-9FB0340E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E5FB4A95-24C3-4DCF-B971-3A599B85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4087813"/>
            <a:ext cx="5867400" cy="24368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solidFill>
                  <a:srgbClr val="FFFF66"/>
                </a:solidFill>
                <a:latin typeface="Comic Sans MS" panose="030F0702030302020204" pitchFamily="66" charset="0"/>
              </a:rPr>
              <a:t>MAL. 3:6</a:t>
            </a:r>
          </a:p>
          <a:p>
            <a:pPr algn="ctr">
              <a:spcBef>
                <a:spcPct val="50000"/>
              </a:spcBef>
            </a:pPr>
            <a:r>
              <a:rPr lang="en-US" altLang="pt-BR" b="1">
                <a:solidFill>
                  <a:srgbClr val="FFFF66"/>
                </a:solidFill>
                <a:latin typeface="Comic Sans MS" panose="030F0702030302020204" pitchFamily="66" charset="0"/>
              </a:rPr>
              <a:t> “Porque eu, o Senhor, não mudo.”</a:t>
            </a:r>
            <a:endParaRPr lang="en-US" altLang="pt-BR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F6B1515-1E97-47A5-A276-048B1931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232FD3A1-913E-494E-9F89-82A38BD52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altLang="pt-B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78BD386-5ABF-41F9-938D-44B83DC06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33375"/>
            <a:ext cx="6935788" cy="31067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latin typeface="Comic Sans MS" panose="030F0702030302020204" pitchFamily="66" charset="0"/>
              </a:rPr>
              <a:t>HEB. 13:8 </a:t>
            </a:r>
          </a:p>
          <a:p>
            <a:pPr algn="ctr">
              <a:spcBef>
                <a:spcPct val="50000"/>
              </a:spcBef>
            </a:pPr>
            <a:r>
              <a:rPr lang="en-US" altLang="pt-BR" b="1">
                <a:latin typeface="Comic Sans MS" panose="030F0702030302020204" pitchFamily="66" charset="0"/>
              </a:rPr>
              <a:t>“Jesus Cristo é o mesmo ontem, e hoje, e eternamente.”</a:t>
            </a:r>
            <a:endParaRPr lang="pt-BR" altLang="pt-BR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FED17B4-8303-475F-8810-69CBC17E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0189490C-4123-430A-B4D1-7D745377A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altLang="pt-B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E69A3F7D-EB7E-4300-95D3-E9E4D2998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391400" cy="49403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latin typeface="Comic Sans MS" panose="030F0702030302020204" pitchFamily="66" charset="0"/>
              </a:rPr>
              <a:t>GÁL. 1:8 </a:t>
            </a:r>
          </a:p>
          <a:p>
            <a:pPr algn="ctr">
              <a:spcBef>
                <a:spcPct val="50000"/>
              </a:spcBef>
            </a:pPr>
            <a:r>
              <a:rPr lang="en-US" altLang="pt-BR" b="1">
                <a:latin typeface="Comic Sans MS" panose="030F0702030302020204" pitchFamily="66" charset="0"/>
              </a:rPr>
              <a:t>“</a:t>
            </a:r>
            <a:r>
              <a:rPr lang="en-US" altLang="pt-BR" sz="3600" b="1">
                <a:latin typeface="Comic Sans MS" panose="030F0702030302020204" pitchFamily="66" charset="0"/>
              </a:rPr>
              <a:t>Mas, ainda que nós mesmos ou um anjo do céu vos anuncie outro evangelho além do que já vos tenho anunciado, seja anátema.”</a:t>
            </a:r>
          </a:p>
          <a:p>
            <a:pPr>
              <a:spcBef>
                <a:spcPct val="50000"/>
              </a:spcBef>
            </a:pPr>
            <a:endParaRPr lang="pt-BR" altLang="pt-BR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C96042F-7B37-4861-9608-BA811B0F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64FD18BD-F7FA-4DA7-BFF4-4125E9E8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altLang="pt-B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CB47441C-5EA9-4A89-AA9E-B999A973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350"/>
            <a:ext cx="8153400" cy="3260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Comic Sans MS" panose="030F0702030302020204" pitchFamily="66" charset="0"/>
              </a:rPr>
              <a:t>MAR. 7:7,9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Comic Sans MS" panose="030F0702030302020204" pitchFamily="66" charset="0"/>
              </a:rPr>
              <a:t>“Em vão, porém, me honram, ensinando doutrinas que são mandamentos de homens… E dizia-lhes: Bem invalidais o mandamento de Deus para guardardes a vossa tradição.”</a:t>
            </a:r>
            <a:endParaRPr lang="pt-BR" altLang="pt-BR" sz="32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CF83E8F-FAFB-4BEE-9654-57889594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EAA14FA8-CD01-4877-87E4-DC57C54F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333375"/>
            <a:ext cx="5257800" cy="862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Comic Sans MS" panose="030F0702030302020204" pitchFamily="66" charset="0"/>
              </a:rPr>
              <a:t>ECLES. 12:13 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Comic Sans MS" panose="030F0702030302020204" pitchFamily="66" charset="0"/>
              </a:rPr>
              <a:t>“De tudo o que se tem ouvido, o fim é: Teme a Deus, e guarda os seus mandamentos; porque este é o dever de todo o homem.”</a:t>
            </a:r>
          </a:p>
          <a:p>
            <a:pPr algn="ctr">
              <a:spcBef>
                <a:spcPct val="50000"/>
              </a:spcBef>
            </a:pPr>
            <a:endParaRPr lang="en-US" altLang="pt-BR" sz="4000" b="1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lang="en-US" altLang="pt-BR" sz="40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504BEF01-FC3E-4DC7-A507-39AC2448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3C5DD0E7-AB5C-4FB0-80EF-DBFE04BE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77813"/>
            <a:ext cx="4787900" cy="6246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Comic Sans MS" panose="030F0702030302020204" pitchFamily="66" charset="0"/>
              </a:rPr>
              <a:t>SAL. 19:7,8 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Comic Sans MS" panose="030F0702030302020204" pitchFamily="66" charset="0"/>
              </a:rPr>
              <a:t>“A lei do Senhor é perfeita, e refrigera a alma; o testemunho do Senhor é fiel, e dá sabedoria aos símplices. Os preceitos do Senhor são retos, e alegram o coração; o mandamento do Senhor é puro, e alumia os olhos.”</a:t>
            </a:r>
            <a:endParaRPr lang="en-US" altLang="pt-BR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998672F4-94B6-46CF-A470-2DD4D452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Oval 8">
            <a:extLst>
              <a:ext uri="{FF2B5EF4-FFF2-40B4-BE49-F238E27FC236}">
                <a16:creationId xmlns:a16="http://schemas.microsoft.com/office/drawing/2014/main" id="{B53DDDCB-F6E2-4CD1-8FC9-C9AA6B19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92150"/>
            <a:ext cx="4032250" cy="4581525"/>
          </a:xfrm>
          <a:prstGeom prst="ellipse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pt-BR" b="1">
                <a:latin typeface="Comic Sans MS" panose="030F0702030302020204" pitchFamily="66" charset="0"/>
              </a:rPr>
              <a:t>MAT. 22:37-40</a:t>
            </a:r>
          </a:p>
          <a:p>
            <a:pPr algn="ctr"/>
            <a:endParaRPr lang="en-US" altLang="pt-BR" b="1">
              <a:latin typeface="Comic Sans MS" panose="030F0702030302020204" pitchFamily="66" charset="0"/>
            </a:endParaRPr>
          </a:p>
          <a:p>
            <a:pPr algn="ctr"/>
            <a:r>
              <a:rPr lang="en-US" altLang="pt-BR" b="1">
                <a:latin typeface="Comic Sans MS" panose="030F0702030302020204" pitchFamily="66" charset="0"/>
              </a:rPr>
              <a:t>DEUT. 6:5</a:t>
            </a:r>
          </a:p>
          <a:p>
            <a:pPr algn="ctr"/>
            <a:r>
              <a:rPr lang="en-US" altLang="pt-BR" b="1">
                <a:latin typeface="Comic Sans MS" panose="030F0702030302020204" pitchFamily="66" charset="0"/>
              </a:rPr>
              <a:t>LEV. 19:18</a:t>
            </a:r>
            <a:endParaRPr lang="en-US" altLang="pt-BR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4506D83-B2A2-40DB-B7C3-B781E7F9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50804A95-1623-4D22-9755-E90E3FC84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3725"/>
            <a:ext cx="7620000" cy="914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Comic Sans MS" panose="030F0702030302020204" pitchFamily="66" charset="0"/>
              </a:rPr>
              <a:t>I JOÃO 2:7-8</a:t>
            </a:r>
            <a:endParaRPr lang="en-US" altLang="pt-BR" sz="1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362D5906-F795-48D8-A90A-2DE9890F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7C580C24-9C53-43C8-9B9F-88A0612E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39900"/>
            <a:ext cx="3673475" cy="3776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latin typeface="Comic Sans MS" panose="030F0702030302020204" pitchFamily="66" charset="0"/>
              </a:rPr>
              <a:t>MATEUS 5:17-19</a:t>
            </a:r>
          </a:p>
          <a:p>
            <a:pPr algn="ctr">
              <a:spcBef>
                <a:spcPct val="50000"/>
              </a:spcBef>
            </a:pPr>
            <a:r>
              <a:rPr lang="en-US" altLang="pt-BR" b="1">
                <a:latin typeface="Comic Sans MS" panose="030F0702030302020204" pitchFamily="66" charset="0"/>
              </a:rPr>
              <a:t>MATEUS 5:21,22,27,28</a:t>
            </a:r>
            <a:endParaRPr lang="en-US" altLang="pt-BR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0008A7DD-8AE1-4749-9E9C-55EEDE12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Rectangle 4">
            <a:extLst>
              <a:ext uri="{FF2B5EF4-FFF2-40B4-BE49-F238E27FC236}">
                <a16:creationId xmlns:a16="http://schemas.microsoft.com/office/drawing/2014/main" id="{EC983741-78BA-49A6-9971-ADD07BC03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308600"/>
            <a:ext cx="5159375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5400" b="1">
                <a:latin typeface="Comic Sans MS" panose="030F0702030302020204" pitchFamily="66" charset="0"/>
              </a:rPr>
              <a:t>ISAÍAS 42:21</a:t>
            </a: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D886A8BB-17FF-4852-A448-0B736FD5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CF9EFE31-2EB9-4587-9C91-EBA5BA363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228600"/>
            <a:ext cx="7235825" cy="2225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Comic Sans MS" panose="030F0702030302020204" pitchFamily="66" charset="0"/>
              </a:rPr>
              <a:t>I JOÃO 3:4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Comic Sans MS" panose="030F0702030302020204" pitchFamily="66" charset="0"/>
              </a:rPr>
              <a:t>“PECADO É A TRANSGRESSÃO DA LEI.”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876D9F6-DDFB-4A3F-950B-78A6272A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4099D6B3-2DC2-4CD2-A2A8-9CC65E0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938"/>
            <a:ext cx="6553200" cy="192246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latin typeface="Comic Sans MS" panose="030F0702030302020204" pitchFamily="66" charset="0"/>
              </a:rPr>
              <a:t>ROM 3:31</a:t>
            </a:r>
          </a:p>
          <a:p>
            <a:pPr algn="ctr">
              <a:spcBef>
                <a:spcPct val="50000"/>
              </a:spcBef>
            </a:pPr>
            <a:r>
              <a:rPr lang="en-US" altLang="pt-BR" sz="4800" b="1">
                <a:latin typeface="Comic Sans MS" panose="030F0702030302020204" pitchFamily="66" charset="0"/>
              </a:rPr>
              <a:t>ROM.7:12,14,22</a:t>
            </a:r>
            <a:endParaRPr lang="en-US" altLang="pt-BR" sz="4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64631BB-71FA-458B-B5D7-4146B344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F174D730-5F64-4F1E-80ED-5A9FA24A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2725"/>
            <a:ext cx="5715000" cy="30210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latin typeface="Comic Sans MS" panose="030F0702030302020204" pitchFamily="66" charset="0"/>
              </a:rPr>
              <a:t>I JOÃO 2:3,4 </a:t>
            </a:r>
          </a:p>
          <a:p>
            <a:pPr algn="ctr">
              <a:spcBef>
                <a:spcPct val="50000"/>
              </a:spcBef>
            </a:pPr>
            <a:r>
              <a:rPr lang="en-US" altLang="pt-BR" sz="4800" b="1">
                <a:latin typeface="Comic Sans MS" panose="030F0702030302020204" pitchFamily="66" charset="0"/>
              </a:rPr>
              <a:t>APOC. 12:17</a:t>
            </a:r>
          </a:p>
          <a:p>
            <a:pPr algn="ctr">
              <a:spcBef>
                <a:spcPct val="50000"/>
              </a:spcBef>
            </a:pPr>
            <a:r>
              <a:rPr lang="en-US" altLang="pt-BR" sz="4800" b="1">
                <a:latin typeface="Comic Sans MS" panose="030F0702030302020204" pitchFamily="66" charset="0"/>
              </a:rPr>
              <a:t>APOC. 14:12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E189C76-8334-4C20-BAC2-C4245513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5AF5827-AC80-4D57-BE1D-51FCE332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9BF5DC9F-3467-4894-8CEA-F3B91F81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3276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E0FD2C60-3D74-402B-978D-E902919D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8E5288CC-9A52-4A23-A5B8-07BF7A52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88913"/>
            <a:ext cx="5329238" cy="7442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latin typeface="Comic Sans MS" panose="030F0702030302020204" pitchFamily="66" charset="0"/>
              </a:rPr>
              <a:t>GÊN. 26:5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Comic Sans MS" panose="030F0702030302020204" pitchFamily="66" charset="0"/>
              </a:rPr>
              <a:t>“Porquanto</a:t>
            </a:r>
            <a:r>
              <a:rPr lang="en-US" altLang="pt-BR" sz="8000" b="1">
                <a:latin typeface="Comic Sans MS" panose="030F0702030302020204" pitchFamily="66" charset="0"/>
              </a:rPr>
              <a:t> </a:t>
            </a:r>
            <a:r>
              <a:rPr lang="en-US" altLang="pt-BR" sz="3600" b="1">
                <a:latin typeface="Comic Sans MS" panose="030F0702030302020204" pitchFamily="66" charset="0"/>
              </a:rPr>
              <a:t>Abraão obedeceu à minha voz, e guardou o meu mandado, os meus preceitos, os meus estatutos, e as </a:t>
            </a:r>
            <a:r>
              <a:rPr lang="en-US" altLang="pt-BR" sz="3600" b="1" u="sng">
                <a:latin typeface="Comic Sans MS" panose="030F0702030302020204" pitchFamily="66" charset="0"/>
              </a:rPr>
              <a:t>minhas leis</a:t>
            </a:r>
            <a:r>
              <a:rPr lang="en-US" altLang="pt-BR" sz="3600" b="1">
                <a:latin typeface="Comic Sans MS" panose="030F0702030302020204" pitchFamily="66" charset="0"/>
              </a:rPr>
              <a:t>.”</a:t>
            </a:r>
          </a:p>
          <a:p>
            <a:pPr>
              <a:spcBef>
                <a:spcPct val="50000"/>
              </a:spcBef>
            </a:pPr>
            <a:endParaRPr lang="en-US" altLang="pt-BR" sz="36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pt-BR" sz="32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4304F809-CACB-4999-914A-02809D83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3276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990F0489-75CE-4F6C-929F-3EAF570F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>
            <a:extLst>
              <a:ext uri="{FF2B5EF4-FFF2-40B4-BE49-F238E27FC236}">
                <a16:creationId xmlns:a16="http://schemas.microsoft.com/office/drawing/2014/main" id="{CC9B4594-7E7B-47BA-97C3-21BD5147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399087" cy="4357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Comic Sans MS" panose="030F0702030302020204" pitchFamily="66" charset="0"/>
              </a:rPr>
              <a:t>GÊN. 39:9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>
                <a:latin typeface="Comic Sans MS" panose="030F0702030302020204" pitchFamily="66" charset="0"/>
              </a:rPr>
              <a:t>“Ninguém há maior do que eu nesta casa, e nenhuma coisa me vedou, senão a ti, porquanto tu és sua mulher; como pois faria eu este tamanho mal, e </a:t>
            </a:r>
            <a:r>
              <a:rPr lang="pt-BR" altLang="pt-BR" sz="3200" b="1" u="sng">
                <a:latin typeface="Comic Sans MS" panose="030F0702030302020204" pitchFamily="66" charset="0"/>
              </a:rPr>
              <a:t>pecaria</a:t>
            </a:r>
            <a:r>
              <a:rPr lang="pt-BR" altLang="pt-BR" sz="3200" b="1">
                <a:latin typeface="Comic Sans MS" panose="030F0702030302020204" pitchFamily="66" charset="0"/>
              </a:rPr>
              <a:t> contra Deus?”</a:t>
            </a: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9E0F78FA-CBA9-4AF8-84C3-A9B061AB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F70EEC7E-FE48-4134-BAB9-106357FB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1331913"/>
            <a:ext cx="2870200" cy="1736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Comic Sans MS" panose="030F0702030302020204" pitchFamily="66" charset="0"/>
              </a:rPr>
              <a:t>ÊXODO 16:28</a:t>
            </a:r>
            <a:endParaRPr lang="en-US" altLang="pt-BR" sz="1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F5A292E1-84E0-4DEA-8CED-0EE92359B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E2407417-D368-4780-B049-09D89823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925638"/>
            <a:ext cx="3554413" cy="14319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latin typeface="Comic Sans MS" panose="030F0702030302020204" pitchFamily="66" charset="0"/>
              </a:rPr>
              <a:t>ÊXODO 20:3-17</a:t>
            </a:r>
            <a:endParaRPr lang="en-US" altLang="pt-BR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0DBE3829-7F30-42CB-9C60-EA7C66E5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E8F3E2BE-5DD2-4A9A-A22F-5B992FEC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773238"/>
            <a:ext cx="2663825" cy="2879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b="1">
                <a:latin typeface="Comic Sans MS" panose="030F0702030302020204" pitchFamily="66" charset="0"/>
              </a:rPr>
              <a:t>ÊXODO 31:18</a:t>
            </a:r>
          </a:p>
          <a:p>
            <a:pPr algn="ctr"/>
            <a:endParaRPr lang="pt-BR" altLang="pt-BR" sz="4800" b="1">
              <a:latin typeface="Comic Sans MS" panose="030F0702030302020204" pitchFamily="66" charset="0"/>
            </a:endParaRPr>
          </a:p>
          <a:p>
            <a:pPr algn="ctr"/>
            <a:r>
              <a:rPr lang="pt-BR" altLang="pt-BR" b="1">
                <a:latin typeface="Comic Sans MS" panose="030F0702030302020204" pitchFamily="66" charset="0"/>
              </a:rPr>
              <a:t>ÊXODO 34:1</a:t>
            </a:r>
            <a:endParaRPr lang="pt-BR" altLang="pt-BR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314</Words>
  <Application>Microsoft Office PowerPoint</Application>
  <PresentationFormat>Apresentação na tela (4:3)</PresentationFormat>
  <Paragraphs>42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Times New Roman</vt:lpstr>
      <vt:lpstr>Comic Sans MS</vt:lpstr>
      <vt:lpstr>Tahoma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20</cp:revision>
  <dcterms:created xsi:type="dcterms:W3CDTF">2000-05-03T18:53:40Z</dcterms:created>
  <dcterms:modified xsi:type="dcterms:W3CDTF">2021-01-08T07:30:31Z</dcterms:modified>
  <cp:category>EVANGELISMO</cp:category>
</cp:coreProperties>
</file>